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6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  <p:sldId id="501" r:id="rId244"/>
    <p:sldId id="502" r:id="rId245"/>
    <p:sldId id="503" r:id="rId246"/>
    <p:sldId id="504" r:id="rId247"/>
    <p:sldId id="505" r:id="rId248"/>
    <p:sldId id="506" r:id="rId249"/>
    <p:sldId id="507" r:id="rId250"/>
    <p:sldId id="508" r:id="rId251"/>
    <p:sldId id="509" r:id="rId252"/>
    <p:sldId id="510" r:id="rId253"/>
    <p:sldId id="511" r:id="rId254"/>
    <p:sldId id="512" r:id="rId255"/>
    <p:sldId id="513" r:id="rId256"/>
    <p:sldId id="514" r:id="rId257"/>
    <p:sldId id="515" r:id="rId258"/>
    <p:sldId id="516" r:id="rId259"/>
    <p:sldId id="517" r:id="rId260"/>
    <p:sldId id="518" r:id="rId261"/>
    <p:sldId id="519" r:id="rId262"/>
    <p:sldId id="520" r:id="rId263"/>
    <p:sldId id="521" r:id="rId264"/>
    <p:sldId id="522" r:id="rId265"/>
    <p:sldId id="523" r:id="rId266"/>
    <p:sldId id="524" r:id="rId267"/>
    <p:sldId id="525" r:id="rId268"/>
    <p:sldId id="526" r:id="rId269"/>
    <p:sldId id="527" r:id="rId270"/>
    <p:sldId id="528" r:id="rId271"/>
    <p:sldId id="529" r:id="rId272"/>
    <p:sldId id="530" r:id="rId273"/>
    <p:sldId id="531" r:id="rId274"/>
    <p:sldId id="532" r:id="rId275"/>
    <p:sldId id="533" r:id="rId276"/>
    <p:sldId id="534" r:id="rId277"/>
    <p:sldId id="535" r:id="rId278"/>
    <p:sldId id="536" r:id="rId279"/>
    <p:sldId id="537" r:id="rId280"/>
    <p:sldId id="538" r:id="rId281"/>
    <p:sldId id="539" r:id="rId282"/>
    <p:sldId id="540" r:id="rId283"/>
    <p:sldId id="541" r:id="rId284"/>
    <p:sldId id="542" r:id="rId285"/>
    <p:sldId id="543" r:id="rId286"/>
    <p:sldId id="544" r:id="rId287"/>
    <p:sldId id="545" r:id="rId288"/>
    <p:sldId id="546" r:id="rId289"/>
    <p:sldId id="547" r:id="rId290"/>
    <p:sldId id="548" r:id="rId291"/>
    <p:sldId id="549" r:id="rId292"/>
    <p:sldId id="550" r:id="rId293"/>
    <p:sldId id="551" r:id="rId294"/>
    <p:sldId id="552" r:id="rId295"/>
    <p:sldId id="553" r:id="rId296"/>
    <p:sldId id="554" r:id="rId297"/>
    <p:sldId id="555" r:id="rId298"/>
    <p:sldId id="556" r:id="rId299"/>
    <p:sldId id="557" r:id="rId300"/>
    <p:sldId id="558" r:id="rId301"/>
    <p:sldId id="559" r:id="rId302"/>
    <p:sldId id="560" r:id="rId303"/>
    <p:sldId id="561" r:id="rId304"/>
    <p:sldId id="562" r:id="rId305"/>
    <p:sldId id="563" r:id="rId306"/>
    <p:sldId id="564" r:id="rId307"/>
    <p:sldId id="565" r:id="rId308"/>
    <p:sldId id="566" r:id="rId309"/>
    <p:sldId id="567" r:id="rId310"/>
    <p:sldId id="568" r:id="rId311"/>
    <p:sldId id="569" r:id="rId312"/>
    <p:sldId id="570" r:id="rId313"/>
    <p:sldId id="571" r:id="rId314"/>
    <p:sldId id="572" r:id="rId315"/>
    <p:sldId id="573" r:id="rId316"/>
    <p:sldId id="574" r:id="rId317"/>
    <p:sldId id="575" r:id="rId318"/>
    <p:sldId id="576" r:id="rId319"/>
    <p:sldId id="577" r:id="rId320"/>
    <p:sldId id="578" r:id="rId321"/>
    <p:sldId id="579" r:id="rId322"/>
    <p:sldId id="580" r:id="rId323"/>
    <p:sldId id="581" r:id="rId324"/>
    <p:sldId id="582" r:id="rId325"/>
    <p:sldId id="583" r:id="rId326"/>
    <p:sldId id="584" r:id="rId327"/>
    <p:sldId id="585" r:id="rId328"/>
    <p:sldId id="586" r:id="rId329"/>
    <p:sldId id="587" r:id="rId330"/>
    <p:sldId id="588" r:id="rId331"/>
    <p:sldId id="589" r:id="rId332"/>
    <p:sldId id="590" r:id="rId333"/>
    <p:sldId id="591" r:id="rId334"/>
    <p:sldId id="592" r:id="rId335"/>
    <p:sldId id="593" r:id="rId336"/>
    <p:sldId id="594" r:id="rId337"/>
    <p:sldId id="595" r:id="rId338"/>
    <p:sldId id="596" r:id="rId339"/>
    <p:sldId id="597" r:id="rId340"/>
    <p:sldId id="598" r:id="rId341"/>
    <p:sldId id="599" r:id="rId342"/>
    <p:sldId id="600" r:id="rId343"/>
    <p:sldId id="601" r:id="rId344"/>
    <p:sldId id="602" r:id="rId345"/>
    <p:sldId id="603" r:id="rId346"/>
    <p:sldId id="604" r:id="rId347"/>
    <p:sldId id="605" r:id="rId348"/>
    <p:sldId id="606" r:id="rId349"/>
    <p:sldId id="607" r:id="rId350"/>
    <p:sldId id="608" r:id="rId351"/>
    <p:sldId id="609" r:id="rId352"/>
    <p:sldId id="610" r:id="rId353"/>
    <p:sldId id="611" r:id="rId354"/>
    <p:sldId id="612" r:id="rId355"/>
    <p:sldId id="613" r:id="rId356"/>
    <p:sldId id="614" r:id="rId357"/>
    <p:sldId id="615" r:id="rId358"/>
    <p:sldId id="616" r:id="rId359"/>
    <p:sldId id="617" r:id="rId360"/>
    <p:sldId id="618" r:id="rId361"/>
    <p:sldId id="619" r:id="rId362"/>
    <p:sldId id="620" r:id="rId363"/>
    <p:sldId id="621" r:id="rId364"/>
    <p:sldId id="622" r:id="rId365"/>
    <p:sldId id="623" r:id="rId366"/>
    <p:sldId id="624" r:id="rId367"/>
    <p:sldId id="625" r:id="rId368"/>
    <p:sldId id="626" r:id="rId369"/>
    <p:sldId id="627" r:id="rId370"/>
    <p:sldId id="628" r:id="rId371"/>
    <p:sldId id="629" r:id="rId372"/>
    <p:sldId id="630" r:id="rId373"/>
    <p:sldId id="631" r:id="rId374"/>
    <p:sldId id="632" r:id="rId375"/>
    <p:sldId id="633" r:id="rId376"/>
    <p:sldId id="634" r:id="rId377"/>
    <p:sldId id="635" r:id="rId378"/>
    <p:sldId id="636" r:id="rId379"/>
    <p:sldId id="637" r:id="rId380"/>
    <p:sldId id="638" r:id="rId381"/>
    <p:sldId id="639" r:id="rId382"/>
    <p:sldId id="640" r:id="rId383"/>
    <p:sldId id="641" r:id="rId384"/>
    <p:sldId id="642" r:id="rId385"/>
    <p:sldId id="643" r:id="rId386"/>
    <p:sldId id="644" r:id="rId387"/>
    <p:sldId id="645" r:id="rId388"/>
    <p:sldId id="646" r:id="rId389"/>
    <p:sldId id="647" r:id="rId390"/>
    <p:sldId id="648" r:id="rId391"/>
    <p:sldId id="649" r:id="rId392"/>
    <p:sldId id="650" r:id="rId393"/>
    <p:sldId id="651" r:id="rId394"/>
    <p:sldId id="652" r:id="rId395"/>
    <p:sldId id="653" r:id="rId396"/>
    <p:sldId id="654" r:id="rId397"/>
    <p:sldId id="655" r:id="rId398"/>
    <p:sldId id="656" r:id="rId399"/>
    <p:sldId id="657" r:id="rId400"/>
    <p:sldId id="658" r:id="rId401"/>
    <p:sldId id="659" r:id="rId402"/>
    <p:sldId id="660" r:id="rId403"/>
    <p:sldId id="661" r:id="rId404"/>
    <p:sldId id="662" r:id="rId405"/>
    <p:sldId id="663" r:id="rId406"/>
    <p:sldId id="664" r:id="rId407"/>
    <p:sldId id="665" r:id="rId408"/>
    <p:sldId id="666" r:id="rId409"/>
    <p:sldId id="667" r:id="rId410"/>
    <p:sldId id="668" r:id="rId411"/>
    <p:sldId id="669" r:id="rId412"/>
    <p:sldId id="670" r:id="rId413"/>
    <p:sldId id="671" r:id="rId414"/>
    <p:sldId id="672" r:id="rId415"/>
    <p:sldId id="673" r:id="rId416"/>
    <p:sldId id="674" r:id="rId417"/>
    <p:sldId id="675" r:id="rId418"/>
    <p:sldId id="676" r:id="rId419"/>
    <p:sldId id="677" r:id="rId420"/>
    <p:sldId id="678" r:id="rId421"/>
    <p:sldId id="679" r:id="rId422"/>
    <p:sldId id="680" r:id="rId423"/>
    <p:sldId id="681" r:id="rId424"/>
    <p:sldId id="682" r:id="rId425"/>
    <p:sldId id="683" r:id="rId426"/>
    <p:sldId id="684" r:id="rId427"/>
    <p:sldId id="685" r:id="rId428"/>
    <p:sldId id="686" r:id="rId429"/>
    <p:sldId id="687" r:id="rId430"/>
    <p:sldId id="688" r:id="rId431"/>
    <p:sldId id="689" r:id="rId432"/>
    <p:sldId id="690" r:id="rId433"/>
    <p:sldId id="691" r:id="rId434"/>
    <p:sldId id="692" r:id="rId435"/>
    <p:sldId id="693" r:id="rId436"/>
    <p:sldId id="694" r:id="rId437"/>
    <p:sldId id="695" r:id="rId438"/>
    <p:sldId id="696" r:id="rId439"/>
    <p:sldId id="697" r:id="rId440"/>
    <p:sldId id="698" r:id="rId441"/>
    <p:sldId id="699" r:id="rId442"/>
    <p:sldId id="700" r:id="rId443"/>
    <p:sldId id="701" r:id="rId444"/>
    <p:sldId id="702" r:id="rId445"/>
    <p:sldId id="703" r:id="rId446"/>
    <p:sldId id="704" r:id="rId447"/>
    <p:sldId id="705" r:id="rId448"/>
    <p:sldId id="706" r:id="rId449"/>
    <p:sldId id="707" r:id="rId450"/>
    <p:sldId id="708" r:id="rId451"/>
    <p:sldId id="709" r:id="rId452"/>
    <p:sldId id="710" r:id="rId453"/>
    <p:sldId id="711" r:id="rId454"/>
    <p:sldId id="712" r:id="rId455"/>
    <p:sldId id="713" r:id="rId456"/>
    <p:sldId id="714" r:id="rId457"/>
    <p:sldId id="715" r:id="rId458"/>
    <p:sldId id="716" r:id="rId459"/>
    <p:sldId id="717" r:id="rId460"/>
    <p:sldId id="718" r:id="rId461"/>
    <p:sldId id="719" r:id="rId462"/>
    <p:sldId id="720" r:id="rId463"/>
    <p:sldId id="721" r:id="rId464"/>
    <p:sldId id="722" r:id="rId465"/>
    <p:sldId id="723" r:id="rId466"/>
    <p:sldId id="724" r:id="rId467"/>
    <p:sldId id="725" r:id="rId468"/>
    <p:sldId id="726" r:id="rId469"/>
    <p:sldId id="727" r:id="rId470"/>
    <p:sldId id="728" r:id="rId471"/>
    <p:sldId id="729" r:id="rId472"/>
    <p:sldId id="730" r:id="rId473"/>
    <p:sldId id="731" r:id="rId474"/>
    <p:sldId id="732" r:id="rId475"/>
    <p:sldId id="733" r:id="rId476"/>
    <p:sldId id="734" r:id="rId477"/>
    <p:sldId id="735" r:id="rId478"/>
    <p:sldId id="736" r:id="rId479"/>
    <p:sldId id="737" r:id="rId480"/>
    <p:sldId id="738" r:id="rId481"/>
    <p:sldId id="739" r:id="rId482"/>
    <p:sldId id="740" r:id="rId483"/>
    <p:sldId id="741" r:id="rId484"/>
    <p:sldId id="742" r:id="rId48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31" autoAdjust="0"/>
  </p:normalViewPr>
  <p:slideViewPr>
    <p:cSldViewPr>
      <p:cViewPr varScale="1">
        <p:scale>
          <a:sx n="90" d="100"/>
          <a:sy n="90" d="100"/>
        </p:scale>
        <p:origin x="147" y="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viewProps" Target="viewProps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tableStyles" Target="tableStyles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presProps" Target="pres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theme" Target="theme/theme1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0608-1F9C-4C44-8798-3B8D36FBE330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7AEB0-A034-44ED-9A7A-BBE2BEACF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293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7AEB0-A034-44ED-9A7A-BBE2BEACF8E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46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90317" y="870280"/>
            <a:ext cx="6611365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0292" y="1300048"/>
            <a:ext cx="3342640" cy="3813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68185" y="1308557"/>
            <a:ext cx="246252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44484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031991"/>
            <a:ext cx="12192000" cy="826135"/>
          </a:xfrm>
          <a:custGeom>
            <a:avLst/>
            <a:gdLst/>
            <a:ahLst/>
            <a:cxnLst/>
            <a:rect l="l" t="t" r="r" b="b"/>
            <a:pathLst>
              <a:path w="12192000" h="826134">
                <a:moveTo>
                  <a:pt x="3951" y="0"/>
                </a:moveTo>
                <a:lnTo>
                  <a:pt x="0" y="826007"/>
                </a:lnTo>
                <a:lnTo>
                  <a:pt x="12192000" y="826007"/>
                </a:lnTo>
                <a:lnTo>
                  <a:pt x="395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166103"/>
            <a:ext cx="12192000" cy="692150"/>
          </a:xfrm>
          <a:custGeom>
            <a:avLst/>
            <a:gdLst/>
            <a:ahLst/>
            <a:cxnLst/>
            <a:rect l="l" t="t" r="r" b="b"/>
            <a:pathLst>
              <a:path w="12192000" h="692150">
                <a:moveTo>
                  <a:pt x="3951" y="0"/>
                </a:moveTo>
                <a:lnTo>
                  <a:pt x="0" y="691896"/>
                </a:lnTo>
                <a:lnTo>
                  <a:pt x="12192000" y="691896"/>
                </a:lnTo>
                <a:lnTo>
                  <a:pt x="3951" y="0"/>
                </a:lnTo>
                <a:close/>
              </a:path>
            </a:pathLst>
          </a:custGeom>
          <a:solidFill>
            <a:srgbClr val="F7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-216585"/>
            <a:ext cx="10357510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4" y="1382344"/>
            <a:ext cx="10012680" cy="4241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448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2112" y="6688099"/>
            <a:ext cx="241363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pricing/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jpg"/><Relationship Id="rId4" Type="http://schemas.openxmlformats.org/officeDocument/2006/relationships/image" Target="../media/image2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blogs/aws/s3-glacier-select/" TargetMode="External"/><Relationship Id="rId4" Type="http://schemas.openxmlformats.org/officeDocument/2006/relationships/image" Target="../media/image21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18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jpg"/><Relationship Id="rId5" Type="http://schemas.openxmlformats.org/officeDocument/2006/relationships/image" Target="../media/image223.png"/><Relationship Id="rId4" Type="http://schemas.openxmlformats.org/officeDocument/2006/relationships/image" Target="../media/image18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2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180.png"/><Relationship Id="rId4" Type="http://schemas.openxmlformats.org/officeDocument/2006/relationships/image" Target="../media/image22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199.png"/><Relationship Id="rId4" Type="http://schemas.openxmlformats.org/officeDocument/2006/relationships/image" Target="../media/image22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10.png"/><Relationship Id="rId7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16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8.png"/><Relationship Id="rId7" Type="http://schemas.openxmlformats.org/officeDocument/2006/relationships/image" Target="../media/image23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7" Type="http://schemas.openxmlformats.org/officeDocument/2006/relationships/image" Target="../media/image244.pn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69.png"/><Relationship Id="rId4" Type="http://schemas.openxmlformats.org/officeDocument/2006/relationships/image" Target="../media/image21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02.png"/><Relationship Id="rId4" Type="http://schemas.openxmlformats.org/officeDocument/2006/relationships/image" Target="../media/image13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g"/><Relationship Id="rId4" Type="http://schemas.openxmlformats.org/officeDocument/2006/relationships/image" Target="../media/image17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jp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35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81.jp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53.jpg"/><Relationship Id="rId7" Type="http://schemas.openxmlformats.org/officeDocument/2006/relationships/image" Target="../media/image257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4.jpg"/><Relationship Id="rId5" Type="http://schemas.openxmlformats.org/officeDocument/2006/relationships/image" Target="../media/image62.png"/><Relationship Id="rId10" Type="http://schemas.openxmlformats.org/officeDocument/2006/relationships/image" Target="../media/image92.jpg"/><Relationship Id="rId4" Type="http://schemas.openxmlformats.org/officeDocument/2006/relationships/image" Target="../media/image256.png"/><Relationship Id="rId9" Type="http://schemas.openxmlformats.org/officeDocument/2006/relationships/image" Target="../media/image93.jp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60.jp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30.png"/><Relationship Id="rId4" Type="http://schemas.openxmlformats.org/officeDocument/2006/relationships/image" Target="../media/image26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6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49.png"/><Relationship Id="rId4" Type="http://schemas.openxmlformats.org/officeDocument/2006/relationships/image" Target="../media/image264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53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1.jpg"/><Relationship Id="rId4" Type="http://schemas.openxmlformats.org/officeDocument/2006/relationships/image" Target="../media/image53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g"/><Relationship Id="rId5" Type="http://schemas.openxmlformats.org/officeDocument/2006/relationships/image" Target="../media/image36.png"/><Relationship Id="rId4" Type="http://schemas.openxmlformats.org/officeDocument/2006/relationships/image" Target="../media/image273.jp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1.png"/><Relationship Id="rId7" Type="http://schemas.openxmlformats.org/officeDocument/2006/relationships/image" Target="../media/image308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10" Type="http://schemas.openxmlformats.org/officeDocument/2006/relationships/image" Target="../media/image304.png"/><Relationship Id="rId4" Type="http://schemas.openxmlformats.org/officeDocument/2006/relationships/image" Target="../media/image302.png"/><Relationship Id="rId9" Type="http://schemas.openxmlformats.org/officeDocument/2006/relationships/image" Target="../media/image30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witter.com/Sundog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jp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3" Type="http://schemas.openxmlformats.org/officeDocument/2006/relationships/image" Target="../media/image369.png"/><Relationship Id="rId21" Type="http://schemas.openxmlformats.org/officeDocument/2006/relationships/image" Target="../media/image386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" Type="http://schemas.openxmlformats.org/officeDocument/2006/relationships/image" Target="../media/image368.png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4" Type="http://schemas.openxmlformats.org/officeDocument/2006/relationships/image" Target="../media/image290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8.png"/><Relationship Id="rId7" Type="http://schemas.openxmlformats.org/officeDocument/2006/relationships/image" Target="../media/image29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jp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9" Type="http://schemas.openxmlformats.org/officeDocument/2006/relationships/image" Target="../media/image404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jp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3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460.png"/><Relationship Id="rId7" Type="http://schemas.openxmlformats.org/officeDocument/2006/relationships/image" Target="../media/image29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1.png"/><Relationship Id="rId5" Type="http://schemas.openxmlformats.org/officeDocument/2006/relationships/image" Target="../media/image462.png"/><Relationship Id="rId10" Type="http://schemas.openxmlformats.org/officeDocument/2006/relationships/image" Target="../media/image389.png"/><Relationship Id="rId4" Type="http://schemas.openxmlformats.org/officeDocument/2006/relationships/image" Target="../media/image461.jpg"/><Relationship Id="rId9" Type="http://schemas.openxmlformats.org/officeDocument/2006/relationships/image" Target="../media/image3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7.png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8.png"/><Relationship Id="rId7" Type="http://schemas.openxmlformats.org/officeDocument/2006/relationships/image" Target="../media/image302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1" Type="http://schemas.openxmlformats.org/officeDocument/2006/relationships/image" Target="../media/image473.png"/><Relationship Id="rId5" Type="http://schemas.openxmlformats.org/officeDocument/2006/relationships/image" Target="../media/image369.png"/><Relationship Id="rId10" Type="http://schemas.openxmlformats.org/officeDocument/2006/relationships/image" Target="../media/image472.png"/><Relationship Id="rId4" Type="http://schemas.openxmlformats.org/officeDocument/2006/relationships/image" Target="../media/image368.png"/><Relationship Id="rId9" Type="http://schemas.openxmlformats.org/officeDocument/2006/relationships/image" Target="../media/image471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35.jpg"/><Relationship Id="rId4" Type="http://schemas.openxmlformats.org/officeDocument/2006/relationships/image" Target="../media/image63.jp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png"/><Relationship Id="rId18" Type="http://schemas.openxmlformats.org/officeDocument/2006/relationships/image" Target="../media/image491.png"/><Relationship Id="rId3" Type="http://schemas.openxmlformats.org/officeDocument/2006/relationships/image" Target="../media/image476.png"/><Relationship Id="rId21" Type="http://schemas.openxmlformats.org/officeDocument/2006/relationships/image" Target="../media/image494.png"/><Relationship Id="rId7" Type="http://schemas.openxmlformats.org/officeDocument/2006/relationships/image" Target="../media/image480.png"/><Relationship Id="rId12" Type="http://schemas.openxmlformats.org/officeDocument/2006/relationships/image" Target="../media/image485.png"/><Relationship Id="rId17" Type="http://schemas.openxmlformats.org/officeDocument/2006/relationships/image" Target="../media/image490.png"/><Relationship Id="rId2" Type="http://schemas.openxmlformats.org/officeDocument/2006/relationships/image" Target="../media/image475.png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5" Type="http://schemas.openxmlformats.org/officeDocument/2006/relationships/image" Target="../media/image478.png"/><Relationship Id="rId15" Type="http://schemas.openxmlformats.org/officeDocument/2006/relationships/image" Target="../media/image488.png"/><Relationship Id="rId10" Type="http://schemas.openxmlformats.org/officeDocument/2006/relationships/image" Target="../media/image483.png"/><Relationship Id="rId19" Type="http://schemas.openxmlformats.org/officeDocument/2006/relationships/image" Target="../media/image492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Relationship Id="rId14" Type="http://schemas.openxmlformats.org/officeDocument/2006/relationships/image" Target="../media/image487.png"/><Relationship Id="rId22" Type="http://schemas.openxmlformats.org/officeDocument/2006/relationships/image" Target="../media/image495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jp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jpg"/><Relationship Id="rId4" Type="http://schemas.openxmlformats.org/officeDocument/2006/relationships/image" Target="../media/image506.jp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jp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image" Target="../media/image523.png"/><Relationship Id="rId3" Type="http://schemas.openxmlformats.org/officeDocument/2006/relationships/image" Target="../media/image513.png"/><Relationship Id="rId7" Type="http://schemas.openxmlformats.org/officeDocument/2006/relationships/image" Target="../media/image517.png"/><Relationship Id="rId12" Type="http://schemas.openxmlformats.org/officeDocument/2006/relationships/image" Target="../media/image522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6.png"/><Relationship Id="rId11" Type="http://schemas.openxmlformats.org/officeDocument/2006/relationships/image" Target="../media/image521.png"/><Relationship Id="rId5" Type="http://schemas.openxmlformats.org/officeDocument/2006/relationships/image" Target="../media/image515.png"/><Relationship Id="rId10" Type="http://schemas.openxmlformats.org/officeDocument/2006/relationships/image" Target="../media/image520.png"/><Relationship Id="rId4" Type="http://schemas.openxmlformats.org/officeDocument/2006/relationships/image" Target="../media/image514.png"/><Relationship Id="rId9" Type="http://schemas.openxmlformats.org/officeDocument/2006/relationships/image" Target="../media/image519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jp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527.png"/><Relationship Id="rId7" Type="http://schemas.openxmlformats.org/officeDocument/2006/relationships/image" Target="../media/image531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10" Type="http://schemas.openxmlformats.org/officeDocument/2006/relationships/image" Target="../media/image534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9.png"/><Relationship Id="rId5" Type="http://schemas.openxmlformats.org/officeDocument/2006/relationships/image" Target="../media/image538.png"/><Relationship Id="rId4" Type="http://schemas.openxmlformats.org/officeDocument/2006/relationships/image" Target="../media/image537.png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541.png"/><Relationship Id="rId7" Type="http://schemas.openxmlformats.org/officeDocument/2006/relationships/image" Target="../media/image31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381.png"/><Relationship Id="rId4" Type="http://schemas.openxmlformats.org/officeDocument/2006/relationships/image" Target="../media/image542.png"/><Relationship Id="rId9" Type="http://schemas.openxmlformats.org/officeDocument/2006/relationships/image" Target="../media/image290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5" Type="http://schemas.openxmlformats.org/officeDocument/2006/relationships/image" Target="../media/image547.png"/><Relationship Id="rId4" Type="http://schemas.openxmlformats.org/officeDocument/2006/relationships/image" Target="../media/image5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61.png"/><Relationship Id="rId4" Type="http://schemas.openxmlformats.org/officeDocument/2006/relationships/image" Target="../media/image87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7.png"/><Relationship Id="rId4" Type="http://schemas.openxmlformats.org/officeDocument/2006/relationships/image" Target="../media/image539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7.png"/><Relationship Id="rId4" Type="http://schemas.openxmlformats.org/officeDocument/2006/relationships/image" Target="../media/image539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jp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jp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ws.amazon.com/blogs/big-data/scaling-amazon-kinesis-data-streams-with-aws-application-auto-scaling/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63.png"/><Relationship Id="rId3" Type="http://schemas.openxmlformats.org/officeDocument/2006/relationships/image" Target="../media/image301.png"/><Relationship Id="rId7" Type="http://schemas.openxmlformats.org/officeDocument/2006/relationships/image" Target="../media/image559.jpg"/><Relationship Id="rId12" Type="http://schemas.openxmlformats.org/officeDocument/2006/relationships/image" Target="../media/image562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8.png"/><Relationship Id="rId11" Type="http://schemas.openxmlformats.org/officeDocument/2006/relationships/image" Target="../media/image309.png"/><Relationship Id="rId5" Type="http://schemas.openxmlformats.org/officeDocument/2006/relationships/image" Target="../media/image557.png"/><Relationship Id="rId10" Type="http://schemas.openxmlformats.org/officeDocument/2006/relationships/image" Target="../media/image307.png"/><Relationship Id="rId4" Type="http://schemas.openxmlformats.org/officeDocument/2006/relationships/image" Target="../media/image556.png"/><Relationship Id="rId9" Type="http://schemas.openxmlformats.org/officeDocument/2006/relationships/image" Target="../media/image561.png"/><Relationship Id="rId14" Type="http://schemas.openxmlformats.org/officeDocument/2006/relationships/image" Target="../media/image564.pn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jp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jp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jp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jpg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jp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574.png"/><Relationship Id="rId7" Type="http://schemas.openxmlformats.org/officeDocument/2006/relationships/image" Target="../media/image578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10" Type="http://schemas.openxmlformats.org/officeDocument/2006/relationships/image" Target="../media/image581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jp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7" Type="http://schemas.openxmlformats.org/officeDocument/2006/relationships/image" Target="../media/image588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jp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jp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53.jpg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jp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jp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jpg"/><Relationship Id="rId2" Type="http://schemas.openxmlformats.org/officeDocument/2006/relationships/image" Target="../media/image592.jp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jp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treams/latest/dev/kinesis-record-processor-duplicates.html" TargetMode="Externa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jp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6.jpg"/><Relationship Id="rId18" Type="http://schemas.openxmlformats.org/officeDocument/2006/relationships/image" Target="../media/image100.png"/><Relationship Id="rId3" Type="http://schemas.openxmlformats.org/officeDocument/2006/relationships/image" Target="../media/image93.jpg"/><Relationship Id="rId7" Type="http://schemas.openxmlformats.org/officeDocument/2006/relationships/image" Target="../media/image57.png"/><Relationship Id="rId12" Type="http://schemas.openxmlformats.org/officeDocument/2006/relationships/image" Target="../media/image95.jpg"/><Relationship Id="rId17" Type="http://schemas.openxmlformats.org/officeDocument/2006/relationships/image" Target="../media/image99.png"/><Relationship Id="rId2" Type="http://schemas.openxmlformats.org/officeDocument/2006/relationships/image" Target="../media/image92.jpg"/><Relationship Id="rId16" Type="http://schemas.openxmlformats.org/officeDocument/2006/relationships/image" Target="../media/image98.jp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64.png"/><Relationship Id="rId5" Type="http://schemas.openxmlformats.org/officeDocument/2006/relationships/image" Target="../media/image35.jpg"/><Relationship Id="rId15" Type="http://schemas.openxmlformats.org/officeDocument/2006/relationships/image" Target="../media/image97.png"/><Relationship Id="rId10" Type="http://schemas.openxmlformats.org/officeDocument/2006/relationships/image" Target="../media/image60.png"/><Relationship Id="rId19" Type="http://schemas.openxmlformats.org/officeDocument/2006/relationships/image" Target="../media/image101.png"/><Relationship Id="rId4" Type="http://schemas.openxmlformats.org/officeDocument/2006/relationships/image" Target="../media/image34.jp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jp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59.png"/><Relationship Id="rId7" Type="http://schemas.openxmlformats.org/officeDocument/2006/relationships/image" Target="../media/image62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7" Type="http://schemas.openxmlformats.org/officeDocument/2006/relationships/image" Target="../media/image624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3.png"/><Relationship Id="rId5" Type="http://schemas.openxmlformats.org/officeDocument/2006/relationships/image" Target="../media/image618.png"/><Relationship Id="rId4" Type="http://schemas.openxmlformats.org/officeDocument/2006/relationships/image" Target="../media/image621.png"/></Relationships>
</file>

<file path=ppt/slides/_rels/slide4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3" Type="http://schemas.openxmlformats.org/officeDocument/2006/relationships/image" Target="../media/image621.png"/><Relationship Id="rId7" Type="http://schemas.openxmlformats.org/officeDocument/2006/relationships/image" Target="../media/image626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5" Type="http://schemas.openxmlformats.org/officeDocument/2006/relationships/image" Target="../media/image623.png"/><Relationship Id="rId4" Type="http://schemas.openxmlformats.org/officeDocument/2006/relationships/image" Target="../media/image617.png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9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jpg"/><Relationship Id="rId5" Type="http://schemas.openxmlformats.org/officeDocument/2006/relationships/image" Target="../media/image633.png"/><Relationship Id="rId4" Type="http://schemas.openxmlformats.org/officeDocument/2006/relationships/image" Target="../media/image62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29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8.png"/><Relationship Id="rId5" Type="http://schemas.openxmlformats.org/officeDocument/2006/relationships/image" Target="../media/image637.png"/><Relationship Id="rId4" Type="http://schemas.openxmlformats.org/officeDocument/2006/relationships/image" Target="../media/image178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jp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3.jpg"/><Relationship Id="rId4" Type="http://schemas.openxmlformats.org/officeDocument/2006/relationships/image" Target="../media/image642.jpg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07.jpg"/><Relationship Id="rId4" Type="http://schemas.openxmlformats.org/officeDocument/2006/relationships/image" Target="../media/image71.png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27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jp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jp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jp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jp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jp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jp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hyperlink" Target="https://aws.amazon.com/blogs/big-data/best-practices-for-securing-amazon-emr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jp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jp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666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png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8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IAM/latest/UserGuide/id_roles_providers_saml.html" TargetMode="External"/><Relationship Id="rId2" Type="http://schemas.openxmlformats.org/officeDocument/2006/relationships/image" Target="../media/image66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ws.amazon.com/IAM/latest/UserGuide/id_roles_providers_enable-console-saml.html" TargetMode="External"/><Relationship Id="rId4" Type="http://schemas.openxmlformats.org/officeDocument/2006/relationships/image" Target="../media/image670.jp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IAM/latest/UserGuide/id_roles_common-scenarios_federated-users.html" TargetMode="External"/><Relationship Id="rId2" Type="http://schemas.openxmlformats.org/officeDocument/2006/relationships/image" Target="../media/image671.jp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3" Type="http://schemas.openxmlformats.org/officeDocument/2006/relationships/image" Target="../media/image663.png"/><Relationship Id="rId7" Type="http://schemas.openxmlformats.org/officeDocument/2006/relationships/image" Target="../media/image676.jp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IAM/latest/UserGuide/reference_policies_iam-condition-keys.html#condition-keys-wif" TargetMode="External"/><Relationship Id="rId2" Type="http://schemas.openxmlformats.org/officeDocument/2006/relationships/hyperlink" Target="https://docs.aws.amazon.com/IAM/latest/UserGuide/reference_policies_variables.html" TargetMode="Externa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specifying-conditions.html" TargetMode="External"/><Relationship Id="rId2" Type="http://schemas.openxmlformats.org/officeDocument/2006/relationships/hyperlink" Target="https://docs.aws.amazon.com/AmazonS3/latest/dev/example-bucket-policies.html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3.jpg"/><Relationship Id="rId4" Type="http://schemas.openxmlformats.org/officeDocument/2006/relationships/image" Target="../media/image68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685.png"/><Relationship Id="rId7" Type="http://schemas.openxmlformats.org/officeDocument/2006/relationships/image" Target="../media/image71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6.png"/><Relationship Id="rId5" Type="http://schemas.openxmlformats.org/officeDocument/2006/relationships/image" Target="../media/image72.png"/><Relationship Id="rId4" Type="http://schemas.openxmlformats.org/officeDocument/2006/relationships/image" Target="../media/image73.jpg"/><Relationship Id="rId9" Type="http://schemas.openxmlformats.org/officeDocument/2006/relationships/image" Target="../media/image80.jpg"/></Relationships>
</file>

<file path=ppt/slides/_rels/slide4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jpg"/><Relationship Id="rId3" Type="http://schemas.openxmlformats.org/officeDocument/2006/relationships/image" Target="../media/image689.png"/><Relationship Id="rId7" Type="http://schemas.openxmlformats.org/officeDocument/2006/relationships/image" Target="../media/image693.jpg"/><Relationship Id="rId12" Type="http://schemas.openxmlformats.org/officeDocument/2006/relationships/image" Target="../media/image34.jp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2.png"/><Relationship Id="rId11" Type="http://schemas.openxmlformats.org/officeDocument/2006/relationships/image" Target="../media/image695.png"/><Relationship Id="rId5" Type="http://schemas.openxmlformats.org/officeDocument/2006/relationships/image" Target="../media/image691.png"/><Relationship Id="rId10" Type="http://schemas.openxmlformats.org/officeDocument/2006/relationships/image" Target="../media/image17.jpg"/><Relationship Id="rId4" Type="http://schemas.openxmlformats.org/officeDocument/2006/relationships/image" Target="../media/image690.png"/><Relationship Id="rId9" Type="http://schemas.openxmlformats.org/officeDocument/2006/relationships/image" Target="../media/image7.jp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7" Type="http://schemas.openxmlformats.org/officeDocument/2006/relationships/image" Target="../media/image699.jp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698.png"/><Relationship Id="rId4" Type="http://schemas.openxmlformats.org/officeDocument/2006/relationships/image" Target="../media/image697.pn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jpg"/><Relationship Id="rId5" Type="http://schemas.openxmlformats.org/officeDocument/2006/relationships/image" Target="../media/image694.jpg"/><Relationship Id="rId4" Type="http://schemas.openxmlformats.org/officeDocument/2006/relationships/image" Target="../media/image701.jpg"/></Relationships>
</file>

<file path=ppt/slides/_rels/slide4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6.jpg"/><Relationship Id="rId13" Type="http://schemas.openxmlformats.org/officeDocument/2006/relationships/image" Target="../media/image710.png"/><Relationship Id="rId3" Type="http://schemas.openxmlformats.org/officeDocument/2006/relationships/image" Target="../media/image703.jpg"/><Relationship Id="rId7" Type="http://schemas.openxmlformats.org/officeDocument/2006/relationships/image" Target="../media/image705.jpg"/><Relationship Id="rId12" Type="http://schemas.openxmlformats.org/officeDocument/2006/relationships/image" Target="../media/image709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708.jpg"/><Relationship Id="rId5" Type="http://schemas.openxmlformats.org/officeDocument/2006/relationships/image" Target="../media/image704.jpg"/><Relationship Id="rId15" Type="http://schemas.openxmlformats.org/officeDocument/2006/relationships/image" Target="../media/image711.png"/><Relationship Id="rId10" Type="http://schemas.openxmlformats.org/officeDocument/2006/relationships/image" Target="../media/image707.jpg"/><Relationship Id="rId4" Type="http://schemas.openxmlformats.org/officeDocument/2006/relationships/image" Target="../media/image2.jpg"/><Relationship Id="rId9" Type="http://schemas.openxmlformats.org/officeDocument/2006/relationships/image" Target="../media/image80.jpg"/><Relationship Id="rId14" Type="http://schemas.openxmlformats.org/officeDocument/2006/relationships/image" Target="../media/image108.jpg"/></Relationships>
</file>

<file path=ppt/slides/_rels/slide4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3" Type="http://schemas.openxmlformats.org/officeDocument/2006/relationships/image" Target="../media/image84.jpg"/><Relationship Id="rId7" Type="http://schemas.openxmlformats.org/officeDocument/2006/relationships/image" Target="../media/image7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jpg"/><Relationship Id="rId5" Type="http://schemas.openxmlformats.org/officeDocument/2006/relationships/image" Target="../media/image713.jpg"/><Relationship Id="rId4" Type="http://schemas.openxmlformats.org/officeDocument/2006/relationships/image" Target="../media/image712.jpg"/><Relationship Id="rId9" Type="http://schemas.openxmlformats.org/officeDocument/2006/relationships/image" Target="../media/image5.jpg"/></Relationships>
</file>

<file path=ppt/slides/_rels/slide4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16.png"/><Relationship Id="rId7" Type="http://schemas.openxmlformats.org/officeDocument/2006/relationships/image" Target="../media/image719.jp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8.jpg"/><Relationship Id="rId5" Type="http://schemas.openxmlformats.org/officeDocument/2006/relationships/image" Target="../media/image717.jpg"/><Relationship Id="rId4" Type="http://schemas.openxmlformats.org/officeDocument/2006/relationships/image" Target="../media/image8.jpg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6.png"/><Relationship Id="rId13" Type="http://schemas.openxmlformats.org/officeDocument/2006/relationships/image" Target="../media/image731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730.png"/><Relationship Id="rId2" Type="http://schemas.openxmlformats.org/officeDocument/2006/relationships/image" Target="../media/image7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4.jpg"/><Relationship Id="rId11" Type="http://schemas.openxmlformats.org/officeDocument/2006/relationships/image" Target="../media/image729.png"/><Relationship Id="rId5" Type="http://schemas.openxmlformats.org/officeDocument/2006/relationships/image" Target="../media/image11.jpg"/><Relationship Id="rId15" Type="http://schemas.openxmlformats.org/officeDocument/2006/relationships/image" Target="../media/image733.jpg"/><Relationship Id="rId10" Type="http://schemas.openxmlformats.org/officeDocument/2006/relationships/image" Target="../media/image728.png"/><Relationship Id="rId4" Type="http://schemas.openxmlformats.org/officeDocument/2006/relationships/image" Target="../media/image723.png"/><Relationship Id="rId9" Type="http://schemas.openxmlformats.org/officeDocument/2006/relationships/image" Target="../media/image727.png"/><Relationship Id="rId14" Type="http://schemas.openxmlformats.org/officeDocument/2006/relationships/image" Target="../media/image732.png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jp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8.png"/><Relationship Id="rId5" Type="http://schemas.openxmlformats.org/officeDocument/2006/relationships/image" Target="../media/image737.jpg"/><Relationship Id="rId4" Type="http://schemas.openxmlformats.org/officeDocument/2006/relationships/image" Target="../media/image736.jpg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720.png"/><Relationship Id="rId4" Type="http://schemas.openxmlformats.org/officeDocument/2006/relationships/image" Target="../media/image717.jpg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3" Type="http://schemas.openxmlformats.org/officeDocument/2006/relationships/image" Target="../media/image740.png"/><Relationship Id="rId7" Type="http://schemas.openxmlformats.org/officeDocument/2006/relationships/image" Target="../media/image34.jp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3.jpg"/><Relationship Id="rId5" Type="http://schemas.openxmlformats.org/officeDocument/2006/relationships/image" Target="../media/image742.jpg"/><Relationship Id="rId4" Type="http://schemas.openxmlformats.org/officeDocument/2006/relationships/image" Target="../media/image741.jpg"/><Relationship Id="rId9" Type="http://schemas.openxmlformats.org/officeDocument/2006/relationships/image" Target="../media/image744.jpg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jp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6.jpg"/><Relationship Id="rId4" Type="http://schemas.openxmlformats.org/officeDocument/2006/relationships/image" Target="../media/image745.jp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8.jpg"/><Relationship Id="rId4" Type="http://schemas.openxmlformats.org/officeDocument/2006/relationships/image" Target="../media/image747.jpg"/></Relationships>
</file>

<file path=ppt/slides/_rels/slide4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jpg"/><Relationship Id="rId3" Type="http://schemas.openxmlformats.org/officeDocument/2006/relationships/image" Target="../media/image747.jpg"/><Relationship Id="rId7" Type="http://schemas.openxmlformats.org/officeDocument/2006/relationships/image" Target="../media/image750.png"/><Relationship Id="rId2" Type="http://schemas.openxmlformats.org/officeDocument/2006/relationships/image" Target="../media/image7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5" Type="http://schemas.openxmlformats.org/officeDocument/2006/relationships/image" Target="../media/image719.jpg"/><Relationship Id="rId10" Type="http://schemas.openxmlformats.org/officeDocument/2006/relationships/image" Target="../media/image753.png"/><Relationship Id="rId4" Type="http://schemas.openxmlformats.org/officeDocument/2006/relationships/image" Target="../media/image749.png"/><Relationship Id="rId9" Type="http://schemas.openxmlformats.org/officeDocument/2006/relationships/image" Target="../media/image752.jpg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60.jpg"/><Relationship Id="rId4" Type="http://schemas.openxmlformats.org/officeDocument/2006/relationships/image" Target="../media/image755.jpg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jp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9.png"/><Relationship Id="rId4" Type="http://schemas.openxmlformats.org/officeDocument/2006/relationships/image" Target="../media/image758.pn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jp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jpg"/><Relationship Id="rId2" Type="http://schemas.openxmlformats.org/officeDocument/2006/relationships/image" Target="../media/image7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115.jp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30.png"/><Relationship Id="rId7" Type="http://schemas.openxmlformats.org/officeDocument/2006/relationships/image" Target="../media/image6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59.png"/><Relationship Id="rId5" Type="http://schemas.openxmlformats.org/officeDocument/2006/relationships/image" Target="../media/image66.jpg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3" Type="http://schemas.openxmlformats.org/officeDocument/2006/relationships/image" Target="../media/image66.jpg"/><Relationship Id="rId7" Type="http://schemas.openxmlformats.org/officeDocument/2006/relationships/image" Target="../media/image92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30.png"/><Relationship Id="rId5" Type="http://schemas.openxmlformats.org/officeDocument/2006/relationships/image" Target="../media/image137.png"/><Relationship Id="rId10" Type="http://schemas.openxmlformats.org/officeDocument/2006/relationships/image" Target="../media/image140.png"/><Relationship Id="rId4" Type="http://schemas.openxmlformats.org/officeDocument/2006/relationships/image" Target="../media/image67.png"/><Relationship Id="rId9" Type="http://schemas.openxmlformats.org/officeDocument/2006/relationships/image" Target="../media/image13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135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8.png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67.png"/><Relationship Id="rId7" Type="http://schemas.openxmlformats.org/officeDocument/2006/relationships/image" Target="../media/image140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8.png"/><Relationship Id="rId10" Type="http://schemas.openxmlformats.org/officeDocument/2006/relationships/image" Target="../media/image60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5.jpg"/><Relationship Id="rId7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3.png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7" Type="http://schemas.openxmlformats.org/officeDocument/2006/relationships/image" Target="../media/image150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47.jpg"/><Relationship Id="rId4" Type="http://schemas.openxmlformats.org/officeDocument/2006/relationships/image" Target="../media/image15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aws/aws-snowball-edge-update/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96.jpg"/><Relationship Id="rId7" Type="http://schemas.openxmlformats.org/officeDocument/2006/relationships/image" Target="../media/image164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5" Type="http://schemas.openxmlformats.org/officeDocument/2006/relationships/image" Target="../media/image92.jpg"/><Relationship Id="rId10" Type="http://schemas.openxmlformats.org/officeDocument/2006/relationships/image" Target="../media/image166.png"/><Relationship Id="rId4" Type="http://schemas.openxmlformats.org/officeDocument/2006/relationships/image" Target="../media/image162.jpg"/><Relationship Id="rId9" Type="http://schemas.openxmlformats.org/officeDocument/2006/relationships/image" Target="../media/image160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7780" marR="5080" algn="ctr">
              <a:lnSpc>
                <a:spcPts val="6480"/>
              </a:lnSpc>
              <a:spcBef>
                <a:spcPts val="915"/>
              </a:spcBef>
            </a:pPr>
            <a:r>
              <a:rPr sz="6000" dirty="0"/>
              <a:t>AWS</a:t>
            </a:r>
            <a:r>
              <a:rPr sz="6000" spc="-160" dirty="0"/>
              <a:t> </a:t>
            </a:r>
            <a:r>
              <a:rPr sz="6000" dirty="0"/>
              <a:t>Certified</a:t>
            </a:r>
            <a:r>
              <a:rPr sz="6000" spc="-125" dirty="0"/>
              <a:t> </a:t>
            </a:r>
            <a:r>
              <a:rPr sz="6000" spc="-20" dirty="0"/>
              <a:t>Data </a:t>
            </a:r>
            <a:r>
              <a:rPr sz="6000" spc="-10" dirty="0"/>
              <a:t>Analytics</a:t>
            </a:r>
            <a:endParaRPr sz="6000"/>
          </a:p>
          <a:p>
            <a:pPr marL="5080" algn="ctr">
              <a:lnSpc>
                <a:spcPts val="6390"/>
              </a:lnSpc>
            </a:pPr>
            <a:r>
              <a:rPr sz="6000" dirty="0"/>
              <a:t>Specialty</a:t>
            </a:r>
            <a:r>
              <a:rPr sz="6000" spc="-40" dirty="0"/>
              <a:t> </a:t>
            </a:r>
            <a:r>
              <a:rPr sz="6000" spc="-10" dirty="0"/>
              <a:t>Course</a:t>
            </a:r>
            <a:endParaRPr sz="6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37278" y="3536137"/>
            <a:ext cx="29190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chemeClr val="bg1"/>
                </a:solidFill>
                <a:latin typeface="Arial"/>
                <a:cs typeface="Arial"/>
              </a:rPr>
              <a:t>DAS-</a:t>
            </a:r>
            <a:r>
              <a:rPr sz="5400" spc="-25" dirty="0">
                <a:solidFill>
                  <a:schemeClr val="bg1"/>
                </a:solidFill>
                <a:latin typeface="Arial"/>
                <a:cs typeface="Arial"/>
              </a:rPr>
              <a:t>C01</a:t>
            </a:r>
            <a:endParaRPr sz="5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667004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Requirement</a:t>
            </a:r>
            <a:r>
              <a:rPr spc="-240" dirty="0"/>
              <a:t> </a:t>
            </a:r>
            <a:r>
              <a:rPr spc="-25" dirty="0"/>
              <a:t>4:</a:t>
            </a:r>
          </a:p>
          <a:p>
            <a:pPr marL="12700">
              <a:lnSpc>
                <a:spcPts val="5015"/>
              </a:lnSpc>
            </a:pPr>
            <a:r>
              <a:rPr spc="-30" dirty="0">
                <a:solidFill>
                  <a:srgbClr val="5091D0"/>
                </a:solidFill>
              </a:rPr>
              <a:t>Near-</a:t>
            </a:r>
            <a:r>
              <a:rPr spc="-25" dirty="0">
                <a:solidFill>
                  <a:srgbClr val="5091D0"/>
                </a:solidFill>
              </a:rPr>
              <a:t>real-</a:t>
            </a:r>
            <a:r>
              <a:rPr dirty="0">
                <a:solidFill>
                  <a:srgbClr val="5091D0"/>
                </a:solidFill>
              </a:rPr>
              <a:t>time</a:t>
            </a:r>
            <a:r>
              <a:rPr spc="-40" dirty="0">
                <a:solidFill>
                  <a:srgbClr val="5091D0"/>
                </a:solidFill>
              </a:rPr>
              <a:t> </a:t>
            </a:r>
            <a:r>
              <a:rPr dirty="0">
                <a:solidFill>
                  <a:srgbClr val="5091D0"/>
                </a:solidFill>
              </a:rPr>
              <a:t>log</a:t>
            </a:r>
            <a:r>
              <a:rPr spc="-40" dirty="0">
                <a:solidFill>
                  <a:srgbClr val="5091D0"/>
                </a:solidFill>
              </a:rPr>
              <a:t> </a:t>
            </a:r>
            <a:r>
              <a:rPr spc="-10" dirty="0">
                <a:solidFill>
                  <a:srgbClr val="5091D0"/>
                </a:solidFill>
              </a:rPr>
              <a:t>analysis</a:t>
            </a:r>
          </a:p>
        </p:txBody>
      </p:sp>
      <p:sp>
        <p:nvSpPr>
          <p:cNvPr id="8" name="object 8"/>
          <p:cNvSpPr/>
          <p:nvPr/>
        </p:nvSpPr>
        <p:spPr>
          <a:xfrm>
            <a:off x="3965447" y="3441572"/>
            <a:ext cx="974725" cy="103505"/>
          </a:xfrm>
          <a:custGeom>
            <a:avLst/>
            <a:gdLst/>
            <a:ahLst/>
            <a:cxnLst/>
            <a:rect l="l" t="t" r="r" b="b"/>
            <a:pathLst>
              <a:path w="974725" h="103504">
                <a:moveTo>
                  <a:pt x="966948" y="45085"/>
                </a:moveTo>
                <a:lnTo>
                  <a:pt x="964564" y="45085"/>
                </a:lnTo>
                <a:lnTo>
                  <a:pt x="964691" y="57785"/>
                </a:lnTo>
                <a:lnTo>
                  <a:pt x="947744" y="57802"/>
                </a:lnTo>
                <a:lnTo>
                  <a:pt x="909701" y="91186"/>
                </a:lnTo>
                <a:lnTo>
                  <a:pt x="907034" y="93472"/>
                </a:lnTo>
                <a:lnTo>
                  <a:pt x="906779" y="97536"/>
                </a:lnTo>
                <a:lnTo>
                  <a:pt x="911478" y="102742"/>
                </a:lnTo>
                <a:lnTo>
                  <a:pt x="915415" y="102997"/>
                </a:lnTo>
                <a:lnTo>
                  <a:pt x="918082" y="100711"/>
                </a:lnTo>
                <a:lnTo>
                  <a:pt x="974216" y="51435"/>
                </a:lnTo>
                <a:lnTo>
                  <a:pt x="966948" y="45085"/>
                </a:lnTo>
                <a:close/>
              </a:path>
              <a:path w="974725" h="103504">
                <a:moveTo>
                  <a:pt x="947716" y="45102"/>
                </a:moveTo>
                <a:lnTo>
                  <a:pt x="0" y="46100"/>
                </a:lnTo>
                <a:lnTo>
                  <a:pt x="0" y="58800"/>
                </a:lnTo>
                <a:lnTo>
                  <a:pt x="947744" y="57802"/>
                </a:lnTo>
                <a:lnTo>
                  <a:pt x="954986" y="51447"/>
                </a:lnTo>
                <a:lnTo>
                  <a:pt x="947716" y="45102"/>
                </a:lnTo>
                <a:close/>
              </a:path>
              <a:path w="974725" h="103504">
                <a:moveTo>
                  <a:pt x="954986" y="51447"/>
                </a:moveTo>
                <a:lnTo>
                  <a:pt x="947744" y="57802"/>
                </a:lnTo>
                <a:lnTo>
                  <a:pt x="964691" y="57785"/>
                </a:lnTo>
                <a:lnTo>
                  <a:pt x="964676" y="56261"/>
                </a:lnTo>
                <a:lnTo>
                  <a:pt x="960501" y="56261"/>
                </a:lnTo>
                <a:lnTo>
                  <a:pt x="954986" y="51447"/>
                </a:lnTo>
                <a:close/>
              </a:path>
              <a:path w="974725" h="103504">
                <a:moveTo>
                  <a:pt x="960501" y="46609"/>
                </a:moveTo>
                <a:lnTo>
                  <a:pt x="954986" y="51447"/>
                </a:lnTo>
                <a:lnTo>
                  <a:pt x="960501" y="56261"/>
                </a:lnTo>
                <a:lnTo>
                  <a:pt x="960501" y="46609"/>
                </a:lnTo>
                <a:close/>
              </a:path>
              <a:path w="974725" h="103504">
                <a:moveTo>
                  <a:pt x="964580" y="46609"/>
                </a:moveTo>
                <a:lnTo>
                  <a:pt x="960501" y="46609"/>
                </a:lnTo>
                <a:lnTo>
                  <a:pt x="960501" y="56261"/>
                </a:lnTo>
                <a:lnTo>
                  <a:pt x="964676" y="56261"/>
                </a:lnTo>
                <a:lnTo>
                  <a:pt x="964580" y="46609"/>
                </a:lnTo>
                <a:close/>
              </a:path>
              <a:path w="974725" h="103504">
                <a:moveTo>
                  <a:pt x="964564" y="45085"/>
                </a:moveTo>
                <a:lnTo>
                  <a:pt x="947716" y="45102"/>
                </a:lnTo>
                <a:lnTo>
                  <a:pt x="954986" y="51447"/>
                </a:lnTo>
                <a:lnTo>
                  <a:pt x="960501" y="46609"/>
                </a:lnTo>
                <a:lnTo>
                  <a:pt x="964580" y="46609"/>
                </a:lnTo>
                <a:lnTo>
                  <a:pt x="964564" y="45085"/>
                </a:lnTo>
                <a:close/>
              </a:path>
              <a:path w="974725" h="103504">
                <a:moveTo>
                  <a:pt x="915288" y="0"/>
                </a:moveTo>
                <a:lnTo>
                  <a:pt x="911351" y="253"/>
                </a:lnTo>
                <a:lnTo>
                  <a:pt x="906652" y="5461"/>
                </a:lnTo>
                <a:lnTo>
                  <a:pt x="906906" y="9525"/>
                </a:lnTo>
                <a:lnTo>
                  <a:pt x="909574" y="11811"/>
                </a:lnTo>
                <a:lnTo>
                  <a:pt x="947716" y="45102"/>
                </a:lnTo>
                <a:lnTo>
                  <a:pt x="966948" y="45085"/>
                </a:lnTo>
                <a:lnTo>
                  <a:pt x="917955" y="2286"/>
                </a:lnTo>
                <a:lnTo>
                  <a:pt x="915288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63055" y="3441572"/>
            <a:ext cx="974725" cy="103505"/>
          </a:xfrm>
          <a:custGeom>
            <a:avLst/>
            <a:gdLst/>
            <a:ahLst/>
            <a:cxnLst/>
            <a:rect l="l" t="t" r="r" b="b"/>
            <a:pathLst>
              <a:path w="974725" h="103504">
                <a:moveTo>
                  <a:pt x="966948" y="45085"/>
                </a:moveTo>
                <a:lnTo>
                  <a:pt x="964692" y="45085"/>
                </a:lnTo>
                <a:lnTo>
                  <a:pt x="964692" y="57785"/>
                </a:lnTo>
                <a:lnTo>
                  <a:pt x="947744" y="57802"/>
                </a:lnTo>
                <a:lnTo>
                  <a:pt x="909701" y="91186"/>
                </a:lnTo>
                <a:lnTo>
                  <a:pt x="907034" y="93472"/>
                </a:lnTo>
                <a:lnTo>
                  <a:pt x="906779" y="97536"/>
                </a:lnTo>
                <a:lnTo>
                  <a:pt x="909066" y="100075"/>
                </a:lnTo>
                <a:lnTo>
                  <a:pt x="911351" y="102742"/>
                </a:lnTo>
                <a:lnTo>
                  <a:pt x="915416" y="102997"/>
                </a:lnTo>
                <a:lnTo>
                  <a:pt x="918083" y="100711"/>
                </a:lnTo>
                <a:lnTo>
                  <a:pt x="974217" y="51435"/>
                </a:lnTo>
                <a:lnTo>
                  <a:pt x="966948" y="45085"/>
                </a:lnTo>
                <a:close/>
              </a:path>
              <a:path w="974725" h="103504">
                <a:moveTo>
                  <a:pt x="947716" y="45102"/>
                </a:moveTo>
                <a:lnTo>
                  <a:pt x="0" y="46100"/>
                </a:lnTo>
                <a:lnTo>
                  <a:pt x="0" y="58800"/>
                </a:lnTo>
                <a:lnTo>
                  <a:pt x="947744" y="57802"/>
                </a:lnTo>
                <a:lnTo>
                  <a:pt x="954986" y="51447"/>
                </a:lnTo>
                <a:lnTo>
                  <a:pt x="947716" y="45102"/>
                </a:lnTo>
                <a:close/>
              </a:path>
              <a:path w="974725" h="103504">
                <a:moveTo>
                  <a:pt x="954986" y="51447"/>
                </a:moveTo>
                <a:lnTo>
                  <a:pt x="947744" y="57802"/>
                </a:lnTo>
                <a:lnTo>
                  <a:pt x="964692" y="57785"/>
                </a:lnTo>
                <a:lnTo>
                  <a:pt x="964692" y="56261"/>
                </a:lnTo>
                <a:lnTo>
                  <a:pt x="960501" y="56261"/>
                </a:lnTo>
                <a:lnTo>
                  <a:pt x="954986" y="51447"/>
                </a:lnTo>
                <a:close/>
              </a:path>
              <a:path w="974725" h="103504">
                <a:moveTo>
                  <a:pt x="960501" y="46609"/>
                </a:moveTo>
                <a:lnTo>
                  <a:pt x="954986" y="51447"/>
                </a:lnTo>
                <a:lnTo>
                  <a:pt x="960501" y="56261"/>
                </a:lnTo>
                <a:lnTo>
                  <a:pt x="960501" y="46609"/>
                </a:lnTo>
                <a:close/>
              </a:path>
              <a:path w="974725" h="103504">
                <a:moveTo>
                  <a:pt x="964692" y="46609"/>
                </a:moveTo>
                <a:lnTo>
                  <a:pt x="960501" y="46609"/>
                </a:lnTo>
                <a:lnTo>
                  <a:pt x="960501" y="56261"/>
                </a:lnTo>
                <a:lnTo>
                  <a:pt x="964692" y="56261"/>
                </a:lnTo>
                <a:lnTo>
                  <a:pt x="964692" y="46609"/>
                </a:lnTo>
                <a:close/>
              </a:path>
              <a:path w="974725" h="103504">
                <a:moveTo>
                  <a:pt x="964692" y="45085"/>
                </a:moveTo>
                <a:lnTo>
                  <a:pt x="947716" y="45102"/>
                </a:lnTo>
                <a:lnTo>
                  <a:pt x="954986" y="51447"/>
                </a:lnTo>
                <a:lnTo>
                  <a:pt x="960501" y="46609"/>
                </a:lnTo>
                <a:lnTo>
                  <a:pt x="964692" y="46609"/>
                </a:lnTo>
                <a:lnTo>
                  <a:pt x="964692" y="45085"/>
                </a:lnTo>
                <a:close/>
              </a:path>
              <a:path w="974725" h="103504">
                <a:moveTo>
                  <a:pt x="915289" y="0"/>
                </a:moveTo>
                <a:lnTo>
                  <a:pt x="911351" y="253"/>
                </a:lnTo>
                <a:lnTo>
                  <a:pt x="906652" y="5461"/>
                </a:lnTo>
                <a:lnTo>
                  <a:pt x="906907" y="9525"/>
                </a:lnTo>
                <a:lnTo>
                  <a:pt x="909574" y="11811"/>
                </a:lnTo>
                <a:lnTo>
                  <a:pt x="947716" y="45102"/>
                </a:lnTo>
                <a:lnTo>
                  <a:pt x="966948" y="45085"/>
                </a:lnTo>
                <a:lnTo>
                  <a:pt x="917955" y="2286"/>
                </a:lnTo>
                <a:lnTo>
                  <a:pt x="915289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8431" y="2980944"/>
            <a:ext cx="762000" cy="7619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375397" y="3775075"/>
            <a:ext cx="2031364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1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  <a:p>
            <a:pPr marL="137160" marR="127635" indent="50292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44848"/>
                </a:solidFill>
                <a:latin typeface="Arial"/>
                <a:cs typeface="Arial"/>
              </a:rPr>
              <a:t>(successor</a:t>
            </a:r>
            <a:r>
              <a:rPr sz="1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000" spc="5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Arial"/>
                <a:cs typeface="Arial"/>
              </a:rPr>
              <a:t>Elasticsearch</a:t>
            </a:r>
            <a:r>
              <a:rPr sz="1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Arial"/>
                <a:cs typeface="Arial"/>
              </a:rPr>
              <a:t>Service)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0367" y="2980944"/>
            <a:ext cx="762000" cy="761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043678" y="3776598"/>
            <a:ext cx="1122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5530" y="3055620"/>
            <a:ext cx="665940" cy="4966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22802" y="3736340"/>
            <a:ext cx="3346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69759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Example:</a:t>
            </a:r>
            <a:r>
              <a:rPr spc="-35" dirty="0"/>
              <a:t> </a:t>
            </a:r>
            <a:r>
              <a:rPr spc="-10" dirty="0"/>
              <a:t>User</a:t>
            </a:r>
            <a:r>
              <a:rPr spc="-295" dirty="0"/>
              <a:t> </a:t>
            </a:r>
            <a:r>
              <a:rPr dirty="0"/>
              <a:t>Access</a:t>
            </a:r>
            <a:r>
              <a:rPr spc="-90" dirty="0"/>
              <a:t> </a:t>
            </a:r>
            <a:r>
              <a:rPr dirty="0"/>
              <a:t>to</a:t>
            </a:r>
            <a:r>
              <a:rPr spc="-90" dirty="0"/>
              <a:t> </a:t>
            </a:r>
            <a:r>
              <a:rPr dirty="0"/>
              <a:t>S3</a:t>
            </a:r>
            <a:r>
              <a:rPr spc="-6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spc="-25" dirty="0"/>
              <a:t>IAM </a:t>
            </a:r>
            <a:r>
              <a:rPr spc="-10" dirty="0"/>
              <a:t>permissions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595779" y="2934920"/>
            <a:ext cx="908685" cy="951865"/>
            <a:chOff x="8595779" y="2934920"/>
            <a:chExt cx="908685" cy="951865"/>
          </a:xfrm>
        </p:grpSpPr>
        <p:sp>
          <p:nvSpPr>
            <p:cNvPr id="9" name="object 9"/>
            <p:cNvSpPr/>
            <p:nvPr/>
          </p:nvSpPr>
          <p:spPr>
            <a:xfrm>
              <a:off x="8595779" y="2934931"/>
              <a:ext cx="908685" cy="951865"/>
            </a:xfrm>
            <a:custGeom>
              <a:avLst/>
              <a:gdLst/>
              <a:ahLst/>
              <a:cxnLst/>
              <a:rect l="l" t="t" r="r" b="b"/>
              <a:pathLst>
                <a:path w="908684" h="951864">
                  <a:moveTo>
                    <a:pt x="908380" y="532447"/>
                  </a:moveTo>
                  <a:lnTo>
                    <a:pt x="907745" y="524217"/>
                  </a:lnTo>
                  <a:lnTo>
                    <a:pt x="898893" y="504380"/>
                  </a:lnTo>
                  <a:lnTo>
                    <a:pt x="879652" y="483298"/>
                  </a:lnTo>
                  <a:lnTo>
                    <a:pt x="867651" y="474256"/>
                  </a:lnTo>
                  <a:lnTo>
                    <a:pt x="867651" y="529475"/>
                  </a:lnTo>
                  <a:lnTo>
                    <a:pt x="849185" y="531152"/>
                  </a:lnTo>
                  <a:lnTo>
                    <a:pt x="819315" y="526300"/>
                  </a:lnTo>
                  <a:lnTo>
                    <a:pt x="805903" y="522706"/>
                  </a:lnTo>
                  <a:lnTo>
                    <a:pt x="811123" y="484593"/>
                  </a:lnTo>
                  <a:lnTo>
                    <a:pt x="826287" y="493560"/>
                  </a:lnTo>
                  <a:lnTo>
                    <a:pt x="850341" y="510857"/>
                  </a:lnTo>
                  <a:lnTo>
                    <a:pt x="862876" y="522693"/>
                  </a:lnTo>
                  <a:lnTo>
                    <a:pt x="867651" y="529475"/>
                  </a:lnTo>
                  <a:lnTo>
                    <a:pt x="867651" y="474256"/>
                  </a:lnTo>
                  <a:lnTo>
                    <a:pt x="849249" y="460375"/>
                  </a:lnTo>
                  <a:lnTo>
                    <a:pt x="817079" y="441071"/>
                  </a:lnTo>
                  <a:lnTo>
                    <a:pt x="847598" y="217957"/>
                  </a:lnTo>
                  <a:lnTo>
                    <a:pt x="855129" y="162902"/>
                  </a:lnTo>
                  <a:lnTo>
                    <a:pt x="855078" y="154724"/>
                  </a:lnTo>
                  <a:lnTo>
                    <a:pt x="854875" y="154254"/>
                  </a:lnTo>
                  <a:lnTo>
                    <a:pt x="854875" y="151777"/>
                  </a:lnTo>
                  <a:lnTo>
                    <a:pt x="848410" y="125780"/>
                  </a:lnTo>
                  <a:lnTo>
                    <a:pt x="829995" y="101638"/>
                  </a:lnTo>
                  <a:lnTo>
                    <a:pt x="813777" y="89242"/>
                  </a:lnTo>
                  <a:lnTo>
                    <a:pt x="813777" y="150558"/>
                  </a:lnTo>
                  <a:lnTo>
                    <a:pt x="813777" y="156019"/>
                  </a:lnTo>
                  <a:lnTo>
                    <a:pt x="804443" y="168821"/>
                  </a:lnTo>
                  <a:lnTo>
                    <a:pt x="804443" y="217957"/>
                  </a:lnTo>
                  <a:lnTo>
                    <a:pt x="765162" y="510844"/>
                  </a:lnTo>
                  <a:lnTo>
                    <a:pt x="678510" y="480060"/>
                  </a:lnTo>
                  <a:lnTo>
                    <a:pt x="620268" y="456590"/>
                  </a:lnTo>
                  <a:lnTo>
                    <a:pt x="559231" y="430364"/>
                  </a:lnTo>
                  <a:lnTo>
                    <a:pt x="497141" y="402120"/>
                  </a:lnTo>
                  <a:lnTo>
                    <a:pt x="435711" y="372605"/>
                  </a:lnTo>
                  <a:lnTo>
                    <a:pt x="417969" y="409041"/>
                  </a:lnTo>
                  <a:lnTo>
                    <a:pt x="464451" y="431596"/>
                  </a:lnTo>
                  <a:lnTo>
                    <a:pt x="568579" y="479336"/>
                  </a:lnTo>
                  <a:lnTo>
                    <a:pt x="623036" y="502462"/>
                  </a:lnTo>
                  <a:lnTo>
                    <a:pt x="676973" y="523709"/>
                  </a:lnTo>
                  <a:lnTo>
                    <a:pt x="728789" y="542036"/>
                  </a:lnTo>
                  <a:lnTo>
                    <a:pt x="759739" y="551294"/>
                  </a:lnTo>
                  <a:lnTo>
                    <a:pt x="721156" y="838974"/>
                  </a:lnTo>
                  <a:lnTo>
                    <a:pt x="721156" y="841603"/>
                  </a:lnTo>
                  <a:lnTo>
                    <a:pt x="719277" y="846137"/>
                  </a:lnTo>
                  <a:lnTo>
                    <a:pt x="675563" y="873582"/>
                  </a:lnTo>
                  <a:lnTo>
                    <a:pt x="632980" y="887857"/>
                  </a:lnTo>
                  <a:lnTo>
                    <a:pt x="570839" y="900633"/>
                  </a:lnTo>
                  <a:lnTo>
                    <a:pt x="522808" y="907034"/>
                  </a:lnTo>
                  <a:lnTo>
                    <a:pt x="474510" y="910767"/>
                  </a:lnTo>
                  <a:lnTo>
                    <a:pt x="426034" y="911847"/>
                  </a:lnTo>
                  <a:lnTo>
                    <a:pt x="341553" y="908367"/>
                  </a:lnTo>
                  <a:lnTo>
                    <a:pt x="269367" y="899198"/>
                  </a:lnTo>
                  <a:lnTo>
                    <a:pt x="210845" y="886180"/>
                  </a:lnTo>
                  <a:lnTo>
                    <a:pt x="167347" y="871181"/>
                  </a:lnTo>
                  <a:lnTo>
                    <a:pt x="130911" y="842606"/>
                  </a:lnTo>
                  <a:lnTo>
                    <a:pt x="130898" y="839851"/>
                  </a:lnTo>
                  <a:lnTo>
                    <a:pt x="48209" y="217957"/>
                  </a:lnTo>
                  <a:lnTo>
                    <a:pt x="57200" y="222504"/>
                  </a:lnTo>
                  <a:lnTo>
                    <a:pt x="65722" y="227533"/>
                  </a:lnTo>
                  <a:lnTo>
                    <a:pt x="74180" y="231051"/>
                  </a:lnTo>
                  <a:lnTo>
                    <a:pt x="80835" y="234391"/>
                  </a:lnTo>
                  <a:lnTo>
                    <a:pt x="93687" y="239128"/>
                  </a:lnTo>
                  <a:lnTo>
                    <a:pt x="104597" y="243649"/>
                  </a:lnTo>
                  <a:lnTo>
                    <a:pt x="112369" y="246011"/>
                  </a:lnTo>
                  <a:lnTo>
                    <a:pt x="119748" y="248729"/>
                  </a:lnTo>
                  <a:lnTo>
                    <a:pt x="137591" y="253682"/>
                  </a:lnTo>
                  <a:lnTo>
                    <a:pt x="149872" y="257403"/>
                  </a:lnTo>
                  <a:lnTo>
                    <a:pt x="156184" y="258826"/>
                  </a:lnTo>
                  <a:lnTo>
                    <a:pt x="163893" y="260959"/>
                  </a:lnTo>
                  <a:lnTo>
                    <a:pt x="188429" y="266090"/>
                  </a:lnTo>
                  <a:lnTo>
                    <a:pt x="200266" y="268744"/>
                  </a:lnTo>
                  <a:lnTo>
                    <a:pt x="204609" y="269468"/>
                  </a:lnTo>
                  <a:lnTo>
                    <a:pt x="212204" y="271043"/>
                  </a:lnTo>
                  <a:lnTo>
                    <a:pt x="243840" y="275907"/>
                  </a:lnTo>
                  <a:lnTo>
                    <a:pt x="254457" y="277647"/>
                  </a:lnTo>
                  <a:lnTo>
                    <a:pt x="257225" y="277964"/>
                  </a:lnTo>
                  <a:lnTo>
                    <a:pt x="263626" y="278942"/>
                  </a:lnTo>
                  <a:lnTo>
                    <a:pt x="302577" y="283083"/>
                  </a:lnTo>
                  <a:lnTo>
                    <a:pt x="311150" y="284048"/>
                  </a:lnTo>
                  <a:lnTo>
                    <a:pt x="312585" y="284149"/>
                  </a:lnTo>
                  <a:lnTo>
                    <a:pt x="317068" y="284619"/>
                  </a:lnTo>
                  <a:lnTo>
                    <a:pt x="368300" y="287870"/>
                  </a:lnTo>
                  <a:lnTo>
                    <a:pt x="369049" y="287909"/>
                  </a:lnTo>
                  <a:lnTo>
                    <a:pt x="371500" y="288061"/>
                  </a:lnTo>
                  <a:lnTo>
                    <a:pt x="425831" y="289217"/>
                  </a:lnTo>
                  <a:lnTo>
                    <a:pt x="426351" y="289217"/>
                  </a:lnTo>
                  <a:lnTo>
                    <a:pt x="426847" y="289217"/>
                  </a:lnTo>
                  <a:lnTo>
                    <a:pt x="442264" y="288874"/>
                  </a:lnTo>
                  <a:lnTo>
                    <a:pt x="480199" y="288061"/>
                  </a:lnTo>
                  <a:lnTo>
                    <a:pt x="481507" y="287985"/>
                  </a:lnTo>
                  <a:lnTo>
                    <a:pt x="484581" y="287909"/>
                  </a:lnTo>
                  <a:lnTo>
                    <a:pt x="519074" y="285610"/>
                  </a:lnTo>
                  <a:lnTo>
                    <a:pt x="534720" y="284619"/>
                  </a:lnTo>
                  <a:lnTo>
                    <a:pt x="536155" y="284480"/>
                  </a:lnTo>
                  <a:lnTo>
                    <a:pt x="542442" y="284048"/>
                  </a:lnTo>
                  <a:lnTo>
                    <a:pt x="577494" y="280098"/>
                  </a:lnTo>
                  <a:lnTo>
                    <a:pt x="588314" y="278942"/>
                  </a:lnTo>
                  <a:lnTo>
                    <a:pt x="590194" y="278663"/>
                  </a:lnTo>
                  <a:lnTo>
                    <a:pt x="599109" y="277647"/>
                  </a:lnTo>
                  <a:lnTo>
                    <a:pt x="631405" y="272351"/>
                  </a:lnTo>
                  <a:lnTo>
                    <a:pt x="639889" y="271043"/>
                  </a:lnTo>
                  <a:lnTo>
                    <a:pt x="642023" y="270598"/>
                  </a:lnTo>
                  <a:lnTo>
                    <a:pt x="653313" y="268744"/>
                  </a:lnTo>
                  <a:lnTo>
                    <a:pt x="682485" y="262191"/>
                  </a:lnTo>
                  <a:lnTo>
                    <a:pt x="688365" y="260959"/>
                  </a:lnTo>
                  <a:lnTo>
                    <a:pt x="690308" y="260426"/>
                  </a:lnTo>
                  <a:lnTo>
                    <a:pt x="703732" y="257403"/>
                  </a:lnTo>
                  <a:lnTo>
                    <a:pt x="728865" y="249783"/>
                  </a:lnTo>
                  <a:lnTo>
                    <a:pt x="732688" y="248729"/>
                  </a:lnTo>
                  <a:lnTo>
                    <a:pt x="734326" y="248132"/>
                  </a:lnTo>
                  <a:lnTo>
                    <a:pt x="749071" y="243649"/>
                  </a:lnTo>
                  <a:lnTo>
                    <a:pt x="769277" y="235292"/>
                  </a:lnTo>
                  <a:lnTo>
                    <a:pt x="771728" y="234391"/>
                  </a:lnTo>
                  <a:lnTo>
                    <a:pt x="772998" y="233756"/>
                  </a:lnTo>
                  <a:lnTo>
                    <a:pt x="788035" y="227533"/>
                  </a:lnTo>
                  <a:lnTo>
                    <a:pt x="803287" y="218541"/>
                  </a:lnTo>
                  <a:lnTo>
                    <a:pt x="804443" y="217957"/>
                  </a:lnTo>
                  <a:lnTo>
                    <a:pt x="804443" y="168821"/>
                  </a:lnTo>
                  <a:lnTo>
                    <a:pt x="802690" y="171221"/>
                  </a:lnTo>
                  <a:lnTo>
                    <a:pt x="779373" y="186994"/>
                  </a:lnTo>
                  <a:lnTo>
                    <a:pt x="699198" y="217030"/>
                  </a:lnTo>
                  <a:lnTo>
                    <a:pt x="643928" y="229692"/>
                  </a:lnTo>
                  <a:lnTo>
                    <a:pt x="579577" y="239737"/>
                  </a:lnTo>
                  <a:lnTo>
                    <a:pt x="506945" y="246341"/>
                  </a:lnTo>
                  <a:lnTo>
                    <a:pt x="427240" y="248729"/>
                  </a:lnTo>
                  <a:lnTo>
                    <a:pt x="346837" y="246303"/>
                  </a:lnTo>
                  <a:lnTo>
                    <a:pt x="273659" y="239572"/>
                  </a:lnTo>
                  <a:lnTo>
                    <a:pt x="208915" y="229374"/>
                  </a:lnTo>
                  <a:lnTo>
                    <a:pt x="159651" y="217957"/>
                  </a:lnTo>
                  <a:lnTo>
                    <a:pt x="153428" y="216522"/>
                  </a:lnTo>
                  <a:lnTo>
                    <a:pt x="108013" y="201828"/>
                  </a:lnTo>
                  <a:lnTo>
                    <a:pt x="50647" y="170256"/>
                  </a:lnTo>
                  <a:lnTo>
                    <a:pt x="39128" y="150558"/>
                  </a:lnTo>
                  <a:lnTo>
                    <a:pt x="45732" y="136448"/>
                  </a:lnTo>
                  <a:lnTo>
                    <a:pt x="90741" y="104584"/>
                  </a:lnTo>
                  <a:lnTo>
                    <a:pt x="127660" y="88506"/>
                  </a:lnTo>
                  <a:lnTo>
                    <a:pt x="173202" y="73469"/>
                  </a:lnTo>
                  <a:lnTo>
                    <a:pt x="226631" y="60299"/>
                  </a:lnTo>
                  <a:lnTo>
                    <a:pt x="287197" y="49847"/>
                  </a:lnTo>
                  <a:lnTo>
                    <a:pt x="354190" y="42964"/>
                  </a:lnTo>
                  <a:lnTo>
                    <a:pt x="426847" y="40474"/>
                  </a:lnTo>
                  <a:lnTo>
                    <a:pt x="499491" y="42964"/>
                  </a:lnTo>
                  <a:lnTo>
                    <a:pt x="566445" y="49847"/>
                  </a:lnTo>
                  <a:lnTo>
                    <a:pt x="626973" y="60299"/>
                  </a:lnTo>
                  <a:lnTo>
                    <a:pt x="680339" y="73469"/>
                  </a:lnTo>
                  <a:lnTo>
                    <a:pt x="725792" y="88506"/>
                  </a:lnTo>
                  <a:lnTo>
                    <a:pt x="762609" y="104584"/>
                  </a:lnTo>
                  <a:lnTo>
                    <a:pt x="807339" y="136448"/>
                  </a:lnTo>
                  <a:lnTo>
                    <a:pt x="813777" y="150558"/>
                  </a:lnTo>
                  <a:lnTo>
                    <a:pt x="813777" y="89242"/>
                  </a:lnTo>
                  <a:lnTo>
                    <a:pt x="763168" y="59702"/>
                  </a:lnTo>
                  <a:lnTo>
                    <a:pt x="717715" y="42341"/>
                  </a:lnTo>
                  <a:lnTo>
                    <a:pt x="666178" y="27660"/>
                  </a:lnTo>
                  <a:lnTo>
                    <a:pt x="610031" y="15875"/>
                  </a:lnTo>
                  <a:lnTo>
                    <a:pt x="550760" y="7188"/>
                  </a:lnTo>
                  <a:lnTo>
                    <a:pt x="489800" y="1828"/>
                  </a:lnTo>
                  <a:lnTo>
                    <a:pt x="428650" y="0"/>
                  </a:lnTo>
                  <a:lnTo>
                    <a:pt x="367461" y="1828"/>
                  </a:lnTo>
                  <a:lnTo>
                    <a:pt x="306362" y="7188"/>
                  </a:lnTo>
                  <a:lnTo>
                    <a:pt x="246875" y="15875"/>
                  </a:lnTo>
                  <a:lnTo>
                    <a:pt x="190487" y="27660"/>
                  </a:lnTo>
                  <a:lnTo>
                    <a:pt x="138684" y="42341"/>
                  </a:lnTo>
                  <a:lnTo>
                    <a:pt x="92951" y="59702"/>
                  </a:lnTo>
                  <a:lnTo>
                    <a:pt x="54775" y="79540"/>
                  </a:lnTo>
                  <a:lnTo>
                    <a:pt x="7112" y="125780"/>
                  </a:lnTo>
                  <a:lnTo>
                    <a:pt x="596" y="151777"/>
                  </a:lnTo>
                  <a:lnTo>
                    <a:pt x="596" y="153441"/>
                  </a:lnTo>
                  <a:lnTo>
                    <a:pt x="50" y="154724"/>
                  </a:lnTo>
                  <a:lnTo>
                    <a:pt x="91376" y="843216"/>
                  </a:lnTo>
                  <a:lnTo>
                    <a:pt x="126771" y="893330"/>
                  </a:lnTo>
                  <a:lnTo>
                    <a:pt x="164680" y="912025"/>
                  </a:lnTo>
                  <a:lnTo>
                    <a:pt x="211747" y="926795"/>
                  </a:lnTo>
                  <a:lnTo>
                    <a:pt x="264744" y="937869"/>
                  </a:lnTo>
                  <a:lnTo>
                    <a:pt x="320408" y="945502"/>
                  </a:lnTo>
                  <a:lnTo>
                    <a:pt x="375526" y="949896"/>
                  </a:lnTo>
                  <a:lnTo>
                    <a:pt x="426847" y="951318"/>
                  </a:lnTo>
                  <a:lnTo>
                    <a:pt x="477596" y="950201"/>
                  </a:lnTo>
                  <a:lnTo>
                    <a:pt x="528180" y="946315"/>
                  </a:lnTo>
                  <a:lnTo>
                    <a:pt x="578472" y="939660"/>
                  </a:lnTo>
                  <a:lnTo>
                    <a:pt x="628357" y="930262"/>
                  </a:lnTo>
                  <a:lnTo>
                    <a:pt x="675830" y="916838"/>
                  </a:lnTo>
                  <a:lnTo>
                    <a:pt x="721842" y="896594"/>
                  </a:lnTo>
                  <a:lnTo>
                    <a:pt x="757516" y="862533"/>
                  </a:lnTo>
                  <a:lnTo>
                    <a:pt x="800582" y="561606"/>
                  </a:lnTo>
                  <a:lnTo>
                    <a:pt x="819746" y="565797"/>
                  </a:lnTo>
                  <a:lnTo>
                    <a:pt x="855713" y="569150"/>
                  </a:lnTo>
                  <a:lnTo>
                    <a:pt x="867638" y="569252"/>
                  </a:lnTo>
                  <a:lnTo>
                    <a:pt x="879208" y="566839"/>
                  </a:lnTo>
                  <a:lnTo>
                    <a:pt x="890016" y="562038"/>
                  </a:lnTo>
                  <a:lnTo>
                    <a:pt x="899668" y="554977"/>
                  </a:lnTo>
                  <a:lnTo>
                    <a:pt x="904278" y="548132"/>
                  </a:lnTo>
                  <a:lnTo>
                    <a:pt x="907211" y="540524"/>
                  </a:lnTo>
                  <a:lnTo>
                    <a:pt x="908380" y="532447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8852" y="3282230"/>
              <a:ext cx="87548" cy="878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32368" y="4109720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31208" y="3372611"/>
            <a:ext cx="4183379" cy="76200"/>
          </a:xfrm>
          <a:custGeom>
            <a:avLst/>
            <a:gdLst/>
            <a:ahLst/>
            <a:cxnLst/>
            <a:rect l="l" t="t" r="r" b="b"/>
            <a:pathLst>
              <a:path w="4183379" h="76200">
                <a:moveTo>
                  <a:pt x="4106798" y="0"/>
                </a:moveTo>
                <a:lnTo>
                  <a:pt x="4106798" y="76200"/>
                </a:lnTo>
                <a:lnTo>
                  <a:pt x="4170298" y="44450"/>
                </a:lnTo>
                <a:lnTo>
                  <a:pt x="4119498" y="44450"/>
                </a:lnTo>
                <a:lnTo>
                  <a:pt x="4119498" y="31750"/>
                </a:lnTo>
                <a:lnTo>
                  <a:pt x="4170298" y="31750"/>
                </a:lnTo>
                <a:lnTo>
                  <a:pt x="4106798" y="0"/>
                </a:lnTo>
                <a:close/>
              </a:path>
              <a:path w="4183379" h="76200">
                <a:moveTo>
                  <a:pt x="410679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06798" y="44450"/>
                </a:lnTo>
                <a:lnTo>
                  <a:pt x="4106798" y="31750"/>
                </a:lnTo>
                <a:close/>
              </a:path>
              <a:path w="4183379" h="76200">
                <a:moveTo>
                  <a:pt x="4170298" y="31750"/>
                </a:moveTo>
                <a:lnTo>
                  <a:pt x="4119498" y="31750"/>
                </a:lnTo>
                <a:lnTo>
                  <a:pt x="4119498" y="44450"/>
                </a:lnTo>
                <a:lnTo>
                  <a:pt x="4170298" y="44450"/>
                </a:lnTo>
                <a:lnTo>
                  <a:pt x="4182998" y="38100"/>
                </a:lnTo>
                <a:lnTo>
                  <a:pt x="4170298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320616" y="1996330"/>
            <a:ext cx="548005" cy="681990"/>
            <a:chOff x="3320616" y="1996330"/>
            <a:chExt cx="548005" cy="681990"/>
          </a:xfrm>
        </p:grpSpPr>
        <p:sp>
          <p:nvSpPr>
            <p:cNvPr id="14" name="object 14"/>
            <p:cNvSpPr/>
            <p:nvPr/>
          </p:nvSpPr>
          <p:spPr>
            <a:xfrm>
              <a:off x="3320616" y="1996330"/>
              <a:ext cx="548005" cy="681990"/>
            </a:xfrm>
            <a:custGeom>
              <a:avLst/>
              <a:gdLst/>
              <a:ahLst/>
              <a:cxnLst/>
              <a:rect l="l" t="t" r="r" b="b"/>
              <a:pathLst>
                <a:path w="548004" h="681989">
                  <a:moveTo>
                    <a:pt x="506751" y="0"/>
                  </a:moveTo>
                  <a:lnTo>
                    <a:pt x="40773" y="0"/>
                  </a:lnTo>
                  <a:lnTo>
                    <a:pt x="3201" y="24926"/>
                  </a:lnTo>
                  <a:lnTo>
                    <a:pt x="0" y="40747"/>
                  </a:lnTo>
                  <a:lnTo>
                    <a:pt x="0" y="641144"/>
                  </a:lnTo>
                  <a:lnTo>
                    <a:pt x="24893" y="678672"/>
                  </a:lnTo>
                  <a:lnTo>
                    <a:pt x="506751" y="681918"/>
                  </a:lnTo>
                  <a:lnTo>
                    <a:pt x="522629" y="678672"/>
                  </a:lnTo>
                  <a:lnTo>
                    <a:pt x="535595" y="669925"/>
                  </a:lnTo>
                  <a:lnTo>
                    <a:pt x="544337" y="656980"/>
                  </a:lnTo>
                  <a:lnTo>
                    <a:pt x="545163" y="652899"/>
                  </a:lnTo>
                  <a:lnTo>
                    <a:pt x="40676" y="652899"/>
                  </a:lnTo>
                  <a:lnTo>
                    <a:pt x="34196" y="652818"/>
                  </a:lnTo>
                  <a:lnTo>
                    <a:pt x="29045" y="647558"/>
                  </a:lnTo>
                  <a:lnTo>
                    <a:pt x="29123" y="34217"/>
                  </a:lnTo>
                  <a:lnTo>
                    <a:pt x="34341" y="29018"/>
                  </a:lnTo>
                  <a:lnTo>
                    <a:pt x="545166" y="29018"/>
                  </a:lnTo>
                  <a:lnTo>
                    <a:pt x="544337" y="24926"/>
                  </a:lnTo>
                  <a:lnTo>
                    <a:pt x="535595" y="11985"/>
                  </a:lnTo>
                  <a:lnTo>
                    <a:pt x="522629" y="3238"/>
                  </a:lnTo>
                  <a:lnTo>
                    <a:pt x="506751" y="0"/>
                  </a:lnTo>
                  <a:close/>
                </a:path>
                <a:path w="548004" h="681989">
                  <a:moveTo>
                    <a:pt x="545166" y="29018"/>
                  </a:moveTo>
                  <a:lnTo>
                    <a:pt x="506897" y="29018"/>
                  </a:lnTo>
                  <a:lnTo>
                    <a:pt x="513322" y="29079"/>
                  </a:lnTo>
                  <a:lnTo>
                    <a:pt x="518361" y="34218"/>
                  </a:lnTo>
                  <a:lnTo>
                    <a:pt x="518419" y="647704"/>
                  </a:lnTo>
                  <a:lnTo>
                    <a:pt x="513201" y="652899"/>
                  </a:lnTo>
                  <a:lnTo>
                    <a:pt x="545163" y="652899"/>
                  </a:lnTo>
                  <a:lnTo>
                    <a:pt x="547542" y="641144"/>
                  </a:lnTo>
                  <a:lnTo>
                    <a:pt x="547542" y="40747"/>
                  </a:lnTo>
                  <a:lnTo>
                    <a:pt x="545166" y="29018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964" y="2449488"/>
              <a:ext cx="143537" cy="1429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9300" y="2067970"/>
              <a:ext cx="183624" cy="1342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9300" y="2244851"/>
              <a:ext cx="183624" cy="1342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25295" y="2170303"/>
            <a:ext cx="100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79270" y="3244722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20644" y="2957626"/>
            <a:ext cx="948690" cy="946150"/>
          </a:xfrm>
          <a:custGeom>
            <a:avLst/>
            <a:gdLst/>
            <a:ahLst/>
            <a:cxnLst/>
            <a:rect l="l" t="t" r="r" b="b"/>
            <a:pathLst>
              <a:path w="948689" h="946150">
                <a:moveTo>
                  <a:pt x="948131" y="905446"/>
                </a:moveTo>
                <a:lnTo>
                  <a:pt x="948118" y="865073"/>
                </a:lnTo>
                <a:lnTo>
                  <a:pt x="945692" y="818222"/>
                </a:lnTo>
                <a:lnTo>
                  <a:pt x="938174" y="769696"/>
                </a:lnTo>
                <a:lnTo>
                  <a:pt x="926058" y="724204"/>
                </a:lnTo>
                <a:lnTo>
                  <a:pt x="909485" y="680554"/>
                </a:lnTo>
                <a:lnTo>
                  <a:pt x="907783" y="677164"/>
                </a:lnTo>
                <a:lnTo>
                  <a:pt x="907783" y="865073"/>
                </a:lnTo>
                <a:lnTo>
                  <a:pt x="907783" y="905446"/>
                </a:lnTo>
                <a:lnTo>
                  <a:pt x="40347" y="905446"/>
                </a:lnTo>
                <a:lnTo>
                  <a:pt x="40360" y="865073"/>
                </a:lnTo>
                <a:lnTo>
                  <a:pt x="42964" y="818222"/>
                </a:lnTo>
                <a:lnTo>
                  <a:pt x="50685" y="772502"/>
                </a:lnTo>
                <a:lnTo>
                  <a:pt x="63258" y="728433"/>
                </a:lnTo>
                <a:lnTo>
                  <a:pt x="80441" y="686346"/>
                </a:lnTo>
                <a:lnTo>
                  <a:pt x="101955" y="646569"/>
                </a:lnTo>
                <a:lnTo>
                  <a:pt x="127571" y="609434"/>
                </a:lnTo>
                <a:lnTo>
                  <a:pt x="157022" y="575259"/>
                </a:lnTo>
                <a:lnTo>
                  <a:pt x="190068" y="544385"/>
                </a:lnTo>
                <a:lnTo>
                  <a:pt x="226441" y="517144"/>
                </a:lnTo>
                <a:lnTo>
                  <a:pt x="265976" y="493801"/>
                </a:lnTo>
                <a:lnTo>
                  <a:pt x="308229" y="474814"/>
                </a:lnTo>
                <a:lnTo>
                  <a:pt x="353009" y="460425"/>
                </a:lnTo>
                <a:lnTo>
                  <a:pt x="381838" y="472973"/>
                </a:lnTo>
                <a:lnTo>
                  <a:pt x="411822" y="482028"/>
                </a:lnTo>
                <a:lnTo>
                  <a:pt x="442671" y="487489"/>
                </a:lnTo>
                <a:lnTo>
                  <a:pt x="474052" y="489280"/>
                </a:lnTo>
                <a:lnTo>
                  <a:pt x="505409" y="487362"/>
                </a:lnTo>
                <a:lnTo>
                  <a:pt x="536232" y="481863"/>
                </a:lnTo>
                <a:lnTo>
                  <a:pt x="566229" y="472859"/>
                </a:lnTo>
                <a:lnTo>
                  <a:pt x="595083" y="460425"/>
                </a:lnTo>
                <a:lnTo>
                  <a:pt x="639965" y="474827"/>
                </a:lnTo>
                <a:lnTo>
                  <a:pt x="682269" y="493852"/>
                </a:lnTo>
                <a:lnTo>
                  <a:pt x="721715" y="517144"/>
                </a:lnTo>
                <a:lnTo>
                  <a:pt x="758088" y="544398"/>
                </a:lnTo>
                <a:lnTo>
                  <a:pt x="791044" y="575170"/>
                </a:lnTo>
                <a:lnTo>
                  <a:pt x="820496" y="609320"/>
                </a:lnTo>
                <a:lnTo>
                  <a:pt x="846112" y="646430"/>
                </a:lnTo>
                <a:lnTo>
                  <a:pt x="867638" y="686193"/>
                </a:lnTo>
                <a:lnTo>
                  <a:pt x="884821" y="728268"/>
                </a:lnTo>
                <a:lnTo>
                  <a:pt x="897407" y="772325"/>
                </a:lnTo>
                <a:lnTo>
                  <a:pt x="905141" y="818032"/>
                </a:lnTo>
                <a:lnTo>
                  <a:pt x="907783" y="865073"/>
                </a:lnTo>
                <a:lnTo>
                  <a:pt x="907783" y="677164"/>
                </a:lnTo>
                <a:lnTo>
                  <a:pt x="888669" y="639000"/>
                </a:lnTo>
                <a:lnTo>
                  <a:pt x="863841" y="599897"/>
                </a:lnTo>
                <a:lnTo>
                  <a:pt x="835240" y="563524"/>
                </a:lnTo>
                <a:lnTo>
                  <a:pt x="803097" y="530174"/>
                </a:lnTo>
                <a:lnTo>
                  <a:pt x="767638" y="500138"/>
                </a:lnTo>
                <a:lnTo>
                  <a:pt x="729107" y="473722"/>
                </a:lnTo>
                <a:lnTo>
                  <a:pt x="704659" y="460425"/>
                </a:lnTo>
                <a:lnTo>
                  <a:pt x="687717" y="451205"/>
                </a:lnTo>
                <a:lnTo>
                  <a:pt x="679094" y="447611"/>
                </a:lnTo>
                <a:lnTo>
                  <a:pt x="643699" y="432879"/>
                </a:lnTo>
                <a:lnTo>
                  <a:pt x="632612" y="429577"/>
                </a:lnTo>
                <a:lnTo>
                  <a:pt x="635292" y="427736"/>
                </a:lnTo>
                <a:lnTo>
                  <a:pt x="670699" y="389890"/>
                </a:lnTo>
                <a:lnTo>
                  <a:pt x="697128" y="345617"/>
                </a:lnTo>
                <a:lnTo>
                  <a:pt x="713663" y="296481"/>
                </a:lnTo>
                <a:lnTo>
                  <a:pt x="719340" y="244068"/>
                </a:lnTo>
                <a:lnTo>
                  <a:pt x="713765" y="191985"/>
                </a:lnTo>
                <a:lnTo>
                  <a:pt x="697572" y="143065"/>
                </a:lnTo>
                <a:lnTo>
                  <a:pt x="678129" y="109855"/>
                </a:lnTo>
                <a:lnTo>
                  <a:pt x="678129" y="234950"/>
                </a:lnTo>
                <a:lnTo>
                  <a:pt x="675030" y="279603"/>
                </a:lnTo>
                <a:lnTo>
                  <a:pt x="662368" y="322326"/>
                </a:lnTo>
                <a:lnTo>
                  <a:pt x="640626" y="361442"/>
                </a:lnTo>
                <a:lnTo>
                  <a:pt x="610311" y="395312"/>
                </a:lnTo>
                <a:lnTo>
                  <a:pt x="571881" y="422275"/>
                </a:lnTo>
                <a:lnTo>
                  <a:pt x="523405" y="441198"/>
                </a:lnTo>
                <a:lnTo>
                  <a:pt x="472541" y="447497"/>
                </a:lnTo>
                <a:lnTo>
                  <a:pt x="421665" y="441198"/>
                </a:lnTo>
                <a:lnTo>
                  <a:pt x="373189" y="422275"/>
                </a:lnTo>
                <a:lnTo>
                  <a:pt x="336308" y="396646"/>
                </a:lnTo>
                <a:lnTo>
                  <a:pt x="306425" y="364172"/>
                </a:lnTo>
                <a:lnTo>
                  <a:pt x="284353" y="326224"/>
                </a:lnTo>
                <a:lnTo>
                  <a:pt x="270865" y="284187"/>
                </a:lnTo>
                <a:lnTo>
                  <a:pt x="266788" y="239458"/>
                </a:lnTo>
                <a:lnTo>
                  <a:pt x="273062" y="192938"/>
                </a:lnTo>
                <a:lnTo>
                  <a:pt x="289191" y="150418"/>
                </a:lnTo>
                <a:lnTo>
                  <a:pt x="313931" y="113118"/>
                </a:lnTo>
                <a:lnTo>
                  <a:pt x="346024" y="82232"/>
                </a:lnTo>
                <a:lnTo>
                  <a:pt x="384238" y="58953"/>
                </a:lnTo>
                <a:lnTo>
                  <a:pt x="427329" y="44488"/>
                </a:lnTo>
                <a:lnTo>
                  <a:pt x="474052" y="40017"/>
                </a:lnTo>
                <a:lnTo>
                  <a:pt x="518058" y="44640"/>
                </a:lnTo>
                <a:lnTo>
                  <a:pt x="559333" y="58369"/>
                </a:lnTo>
                <a:lnTo>
                  <a:pt x="596569" y="80429"/>
                </a:lnTo>
                <a:lnTo>
                  <a:pt x="628446" y="110045"/>
                </a:lnTo>
                <a:lnTo>
                  <a:pt x="653656" y="146456"/>
                </a:lnTo>
                <a:lnTo>
                  <a:pt x="671156" y="190017"/>
                </a:lnTo>
                <a:lnTo>
                  <a:pt x="678129" y="234950"/>
                </a:lnTo>
                <a:lnTo>
                  <a:pt x="678129" y="109855"/>
                </a:lnTo>
                <a:lnTo>
                  <a:pt x="636955" y="60782"/>
                </a:lnTo>
                <a:lnTo>
                  <a:pt x="594271" y="30441"/>
                </a:lnTo>
                <a:lnTo>
                  <a:pt x="548830" y="10655"/>
                </a:lnTo>
                <a:lnTo>
                  <a:pt x="501789" y="635"/>
                </a:lnTo>
                <a:lnTo>
                  <a:pt x="454494" y="0"/>
                </a:lnTo>
                <a:lnTo>
                  <a:pt x="408305" y="8369"/>
                </a:lnTo>
                <a:lnTo>
                  <a:pt x="364528" y="25374"/>
                </a:lnTo>
                <a:lnTo>
                  <a:pt x="324535" y="50622"/>
                </a:lnTo>
                <a:lnTo>
                  <a:pt x="289636" y="83743"/>
                </a:lnTo>
                <a:lnTo>
                  <a:pt x="261200" y="124371"/>
                </a:lnTo>
                <a:lnTo>
                  <a:pt x="241427" y="169837"/>
                </a:lnTo>
                <a:lnTo>
                  <a:pt x="231406" y="216890"/>
                </a:lnTo>
                <a:lnTo>
                  <a:pt x="230771" y="264198"/>
                </a:lnTo>
                <a:lnTo>
                  <a:pt x="239128" y="310426"/>
                </a:lnTo>
                <a:lnTo>
                  <a:pt x="256120" y="354215"/>
                </a:lnTo>
                <a:lnTo>
                  <a:pt x="281343" y="394233"/>
                </a:lnTo>
                <a:lnTo>
                  <a:pt x="314439" y="429133"/>
                </a:lnTo>
                <a:lnTo>
                  <a:pt x="315061" y="429577"/>
                </a:lnTo>
                <a:lnTo>
                  <a:pt x="303860" y="432930"/>
                </a:lnTo>
                <a:lnTo>
                  <a:pt x="259918" y="451281"/>
                </a:lnTo>
                <a:lnTo>
                  <a:pt x="218605" y="473811"/>
                </a:lnTo>
                <a:lnTo>
                  <a:pt x="180136" y="500240"/>
                </a:lnTo>
                <a:lnTo>
                  <a:pt x="144754" y="530275"/>
                </a:lnTo>
                <a:lnTo>
                  <a:pt x="112674" y="563613"/>
                </a:lnTo>
                <a:lnTo>
                  <a:pt x="84124" y="599960"/>
                </a:lnTo>
                <a:lnTo>
                  <a:pt x="59347" y="639038"/>
                </a:lnTo>
                <a:lnTo>
                  <a:pt x="38569" y="680554"/>
                </a:lnTo>
                <a:lnTo>
                  <a:pt x="22009" y="724242"/>
                </a:lnTo>
                <a:lnTo>
                  <a:pt x="9906" y="769797"/>
                </a:lnTo>
                <a:lnTo>
                  <a:pt x="2501" y="816762"/>
                </a:lnTo>
                <a:lnTo>
                  <a:pt x="0" y="865073"/>
                </a:lnTo>
                <a:lnTo>
                  <a:pt x="38" y="925830"/>
                </a:lnTo>
                <a:lnTo>
                  <a:pt x="1587" y="933488"/>
                </a:lnTo>
                <a:lnTo>
                  <a:pt x="5905" y="939901"/>
                </a:lnTo>
                <a:lnTo>
                  <a:pt x="12319" y="944219"/>
                </a:lnTo>
                <a:lnTo>
                  <a:pt x="20167" y="945807"/>
                </a:lnTo>
                <a:lnTo>
                  <a:pt x="927950" y="945807"/>
                </a:lnTo>
                <a:lnTo>
                  <a:pt x="935723" y="944245"/>
                </a:lnTo>
                <a:lnTo>
                  <a:pt x="942111" y="939965"/>
                </a:lnTo>
                <a:lnTo>
                  <a:pt x="946454" y="933627"/>
                </a:lnTo>
                <a:lnTo>
                  <a:pt x="948131" y="925830"/>
                </a:lnTo>
                <a:lnTo>
                  <a:pt x="948131" y="90544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22464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Example:</a:t>
            </a:r>
            <a:r>
              <a:rPr spc="-60" dirty="0"/>
              <a:t> </a:t>
            </a:r>
            <a:r>
              <a:rPr dirty="0"/>
              <a:t>EC2</a:t>
            </a:r>
            <a:r>
              <a:rPr spc="-114" dirty="0"/>
              <a:t> </a:t>
            </a:r>
            <a:r>
              <a:rPr dirty="0"/>
              <a:t>instance</a:t>
            </a:r>
            <a:r>
              <a:rPr spc="-114" dirty="0"/>
              <a:t> </a:t>
            </a:r>
            <a:r>
              <a:rPr dirty="0"/>
              <a:t>access</a:t>
            </a:r>
            <a:r>
              <a:rPr spc="-80" dirty="0"/>
              <a:t> </a:t>
            </a:r>
            <a:r>
              <a:rPr dirty="0"/>
              <a:t>-</a:t>
            </a:r>
            <a:r>
              <a:rPr spc="-110" dirty="0"/>
              <a:t> </a:t>
            </a:r>
            <a:r>
              <a:rPr spc="-25" dirty="0"/>
              <a:t>Use </a:t>
            </a:r>
            <a:r>
              <a:rPr dirty="0"/>
              <a:t>IAM</a:t>
            </a:r>
            <a:r>
              <a:rPr spc="-75" dirty="0"/>
              <a:t> </a:t>
            </a:r>
            <a:r>
              <a:rPr spc="-10" dirty="0"/>
              <a:t>Roles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541157" y="2956102"/>
            <a:ext cx="911225" cy="948690"/>
            <a:chOff x="8541157" y="2956102"/>
            <a:chExt cx="911225" cy="948690"/>
          </a:xfrm>
        </p:grpSpPr>
        <p:sp>
          <p:nvSpPr>
            <p:cNvPr id="9" name="object 9"/>
            <p:cNvSpPr/>
            <p:nvPr/>
          </p:nvSpPr>
          <p:spPr>
            <a:xfrm>
              <a:off x="8541156" y="2956102"/>
              <a:ext cx="911225" cy="948690"/>
            </a:xfrm>
            <a:custGeom>
              <a:avLst/>
              <a:gdLst/>
              <a:ahLst/>
              <a:cxnLst/>
              <a:rect l="l" t="t" r="r" b="b"/>
              <a:pathLst>
                <a:path w="911225" h="948689">
                  <a:moveTo>
                    <a:pt x="911047" y="530910"/>
                  </a:moveTo>
                  <a:lnTo>
                    <a:pt x="910399" y="522693"/>
                  </a:lnTo>
                  <a:lnTo>
                    <a:pt x="901534" y="502907"/>
                  </a:lnTo>
                  <a:lnTo>
                    <a:pt x="882230" y="481901"/>
                  </a:lnTo>
                  <a:lnTo>
                    <a:pt x="870191" y="472884"/>
                  </a:lnTo>
                  <a:lnTo>
                    <a:pt x="870191" y="527939"/>
                  </a:lnTo>
                  <a:lnTo>
                    <a:pt x="851674" y="529615"/>
                  </a:lnTo>
                  <a:lnTo>
                    <a:pt x="821715" y="524776"/>
                  </a:lnTo>
                  <a:lnTo>
                    <a:pt x="808266" y="521195"/>
                  </a:lnTo>
                  <a:lnTo>
                    <a:pt x="813498" y="483184"/>
                  </a:lnTo>
                  <a:lnTo>
                    <a:pt x="828713" y="492125"/>
                  </a:lnTo>
                  <a:lnTo>
                    <a:pt x="852843" y="509371"/>
                  </a:lnTo>
                  <a:lnTo>
                    <a:pt x="865403" y="521169"/>
                  </a:lnTo>
                  <a:lnTo>
                    <a:pt x="870191" y="527939"/>
                  </a:lnTo>
                  <a:lnTo>
                    <a:pt x="870191" y="472884"/>
                  </a:lnTo>
                  <a:lnTo>
                    <a:pt x="851738" y="459041"/>
                  </a:lnTo>
                  <a:lnTo>
                    <a:pt x="819467" y="439801"/>
                  </a:lnTo>
                  <a:lnTo>
                    <a:pt x="850074" y="217335"/>
                  </a:lnTo>
                  <a:lnTo>
                    <a:pt x="857631" y="162445"/>
                  </a:lnTo>
                  <a:lnTo>
                    <a:pt x="857580" y="154279"/>
                  </a:lnTo>
                  <a:lnTo>
                    <a:pt x="857377" y="153809"/>
                  </a:lnTo>
                  <a:lnTo>
                    <a:pt x="857377" y="151345"/>
                  </a:lnTo>
                  <a:lnTo>
                    <a:pt x="850900" y="125425"/>
                  </a:lnTo>
                  <a:lnTo>
                    <a:pt x="832421" y="101358"/>
                  </a:lnTo>
                  <a:lnTo>
                    <a:pt x="816152" y="89001"/>
                  </a:lnTo>
                  <a:lnTo>
                    <a:pt x="816152" y="150126"/>
                  </a:lnTo>
                  <a:lnTo>
                    <a:pt x="816152" y="155575"/>
                  </a:lnTo>
                  <a:lnTo>
                    <a:pt x="806805" y="168338"/>
                  </a:lnTo>
                  <a:lnTo>
                    <a:pt x="806805" y="217335"/>
                  </a:lnTo>
                  <a:lnTo>
                    <a:pt x="767397" y="509384"/>
                  </a:lnTo>
                  <a:lnTo>
                    <a:pt x="680504" y="478663"/>
                  </a:lnTo>
                  <a:lnTo>
                    <a:pt x="622084" y="455269"/>
                  </a:lnTo>
                  <a:lnTo>
                    <a:pt x="560870" y="429120"/>
                  </a:lnTo>
                  <a:lnTo>
                    <a:pt x="498602" y="400951"/>
                  </a:lnTo>
                  <a:lnTo>
                    <a:pt x="436994" y="371525"/>
                  </a:lnTo>
                  <a:lnTo>
                    <a:pt x="419188" y="407860"/>
                  </a:lnTo>
                  <a:lnTo>
                    <a:pt x="465823" y="430339"/>
                  </a:lnTo>
                  <a:lnTo>
                    <a:pt x="570242" y="477951"/>
                  </a:lnTo>
                  <a:lnTo>
                    <a:pt x="624865" y="501002"/>
                  </a:lnTo>
                  <a:lnTo>
                    <a:pt x="678954" y="522185"/>
                  </a:lnTo>
                  <a:lnTo>
                    <a:pt x="730923" y="540461"/>
                  </a:lnTo>
                  <a:lnTo>
                    <a:pt x="761961" y="549694"/>
                  </a:lnTo>
                  <a:lnTo>
                    <a:pt x="723265" y="836536"/>
                  </a:lnTo>
                  <a:lnTo>
                    <a:pt x="723265" y="839152"/>
                  </a:lnTo>
                  <a:lnTo>
                    <a:pt x="721385" y="843686"/>
                  </a:lnTo>
                  <a:lnTo>
                    <a:pt x="677545" y="871042"/>
                  </a:lnTo>
                  <a:lnTo>
                    <a:pt x="634834" y="885278"/>
                  </a:lnTo>
                  <a:lnTo>
                    <a:pt x="572516" y="898017"/>
                  </a:lnTo>
                  <a:lnTo>
                    <a:pt x="524344" y="904392"/>
                  </a:lnTo>
                  <a:lnTo>
                    <a:pt x="475894" y="908113"/>
                  </a:lnTo>
                  <a:lnTo>
                    <a:pt x="427278" y="909193"/>
                  </a:lnTo>
                  <a:lnTo>
                    <a:pt x="342557" y="905725"/>
                  </a:lnTo>
                  <a:lnTo>
                    <a:pt x="270154" y="896581"/>
                  </a:lnTo>
                  <a:lnTo>
                    <a:pt x="211467" y="883602"/>
                  </a:lnTo>
                  <a:lnTo>
                    <a:pt x="167843" y="868641"/>
                  </a:lnTo>
                  <a:lnTo>
                    <a:pt x="131292" y="840168"/>
                  </a:lnTo>
                  <a:lnTo>
                    <a:pt x="131279" y="837399"/>
                  </a:lnTo>
                  <a:lnTo>
                    <a:pt x="48348" y="217335"/>
                  </a:lnTo>
                  <a:lnTo>
                    <a:pt x="57492" y="221932"/>
                  </a:lnTo>
                  <a:lnTo>
                    <a:pt x="65913" y="226872"/>
                  </a:lnTo>
                  <a:lnTo>
                    <a:pt x="74295" y="230339"/>
                  </a:lnTo>
                  <a:lnTo>
                    <a:pt x="81064" y="233718"/>
                  </a:lnTo>
                  <a:lnTo>
                    <a:pt x="94018" y="238467"/>
                  </a:lnTo>
                  <a:lnTo>
                    <a:pt x="104902" y="242951"/>
                  </a:lnTo>
                  <a:lnTo>
                    <a:pt x="112687" y="245313"/>
                  </a:lnTo>
                  <a:lnTo>
                    <a:pt x="120103" y="248018"/>
                  </a:lnTo>
                  <a:lnTo>
                    <a:pt x="137985" y="252945"/>
                  </a:lnTo>
                  <a:lnTo>
                    <a:pt x="150317" y="256667"/>
                  </a:lnTo>
                  <a:lnTo>
                    <a:pt x="156654" y="258089"/>
                  </a:lnTo>
                  <a:lnTo>
                    <a:pt x="164376" y="260210"/>
                  </a:lnTo>
                  <a:lnTo>
                    <a:pt x="189179" y="265366"/>
                  </a:lnTo>
                  <a:lnTo>
                    <a:pt x="200850" y="267970"/>
                  </a:lnTo>
                  <a:lnTo>
                    <a:pt x="205079" y="268668"/>
                  </a:lnTo>
                  <a:lnTo>
                    <a:pt x="212826" y="270268"/>
                  </a:lnTo>
                  <a:lnTo>
                    <a:pt x="245135" y="275209"/>
                  </a:lnTo>
                  <a:lnTo>
                    <a:pt x="255206" y="276847"/>
                  </a:lnTo>
                  <a:lnTo>
                    <a:pt x="257835" y="277152"/>
                  </a:lnTo>
                  <a:lnTo>
                    <a:pt x="264388" y="278142"/>
                  </a:lnTo>
                  <a:lnTo>
                    <a:pt x="305485" y="282498"/>
                  </a:lnTo>
                  <a:lnTo>
                    <a:pt x="312064" y="283222"/>
                  </a:lnTo>
                  <a:lnTo>
                    <a:pt x="313143" y="283298"/>
                  </a:lnTo>
                  <a:lnTo>
                    <a:pt x="317995" y="283806"/>
                  </a:lnTo>
                  <a:lnTo>
                    <a:pt x="366610" y="286854"/>
                  </a:lnTo>
                  <a:lnTo>
                    <a:pt x="370128" y="287083"/>
                  </a:lnTo>
                  <a:lnTo>
                    <a:pt x="370459" y="287096"/>
                  </a:lnTo>
                  <a:lnTo>
                    <a:pt x="372579" y="287223"/>
                  </a:lnTo>
                  <a:lnTo>
                    <a:pt x="427075" y="288378"/>
                  </a:lnTo>
                  <a:lnTo>
                    <a:pt x="427596" y="288378"/>
                  </a:lnTo>
                  <a:lnTo>
                    <a:pt x="428091" y="288378"/>
                  </a:lnTo>
                  <a:lnTo>
                    <a:pt x="446392" y="287972"/>
                  </a:lnTo>
                  <a:lnTo>
                    <a:pt x="481609" y="287223"/>
                  </a:lnTo>
                  <a:lnTo>
                    <a:pt x="482638" y="287159"/>
                  </a:lnTo>
                  <a:lnTo>
                    <a:pt x="486003" y="287083"/>
                  </a:lnTo>
                  <a:lnTo>
                    <a:pt x="519303" y="284873"/>
                  </a:lnTo>
                  <a:lnTo>
                    <a:pt x="536282" y="283806"/>
                  </a:lnTo>
                  <a:lnTo>
                    <a:pt x="538048" y="283629"/>
                  </a:lnTo>
                  <a:lnTo>
                    <a:pt x="544029" y="283222"/>
                  </a:lnTo>
                  <a:lnTo>
                    <a:pt x="578345" y="279374"/>
                  </a:lnTo>
                  <a:lnTo>
                    <a:pt x="590029" y="278142"/>
                  </a:lnTo>
                  <a:lnTo>
                    <a:pt x="591997" y="277850"/>
                  </a:lnTo>
                  <a:lnTo>
                    <a:pt x="600875" y="276847"/>
                  </a:lnTo>
                  <a:lnTo>
                    <a:pt x="632917" y="271614"/>
                  </a:lnTo>
                  <a:lnTo>
                    <a:pt x="641756" y="270268"/>
                  </a:lnTo>
                  <a:lnTo>
                    <a:pt x="644004" y="269811"/>
                  </a:lnTo>
                  <a:lnTo>
                    <a:pt x="655231" y="267970"/>
                  </a:lnTo>
                  <a:lnTo>
                    <a:pt x="684441" y="261442"/>
                  </a:lnTo>
                  <a:lnTo>
                    <a:pt x="690384" y="260210"/>
                  </a:lnTo>
                  <a:lnTo>
                    <a:pt x="692340" y="259676"/>
                  </a:lnTo>
                  <a:lnTo>
                    <a:pt x="705789" y="256667"/>
                  </a:lnTo>
                  <a:lnTo>
                    <a:pt x="731012" y="249072"/>
                  </a:lnTo>
                  <a:lnTo>
                    <a:pt x="734834" y="248018"/>
                  </a:lnTo>
                  <a:lnTo>
                    <a:pt x="736473" y="247421"/>
                  </a:lnTo>
                  <a:lnTo>
                    <a:pt x="751268" y="242951"/>
                  </a:lnTo>
                  <a:lnTo>
                    <a:pt x="771486" y="234632"/>
                  </a:lnTo>
                  <a:lnTo>
                    <a:pt x="773988" y="233718"/>
                  </a:lnTo>
                  <a:lnTo>
                    <a:pt x="775296" y="233070"/>
                  </a:lnTo>
                  <a:lnTo>
                    <a:pt x="790346" y="226872"/>
                  </a:lnTo>
                  <a:lnTo>
                    <a:pt x="805497" y="217995"/>
                  </a:lnTo>
                  <a:lnTo>
                    <a:pt x="806805" y="217335"/>
                  </a:lnTo>
                  <a:lnTo>
                    <a:pt x="806805" y="168338"/>
                  </a:lnTo>
                  <a:lnTo>
                    <a:pt x="805040" y="170738"/>
                  </a:lnTo>
                  <a:lnTo>
                    <a:pt x="781659" y="186448"/>
                  </a:lnTo>
                  <a:lnTo>
                    <a:pt x="746798" y="201942"/>
                  </a:lnTo>
                  <a:lnTo>
                    <a:pt x="701243" y="216408"/>
                  </a:lnTo>
                  <a:lnTo>
                    <a:pt x="645807" y="229031"/>
                  </a:lnTo>
                  <a:lnTo>
                    <a:pt x="581279" y="239052"/>
                  </a:lnTo>
                  <a:lnTo>
                    <a:pt x="508520" y="245643"/>
                  </a:lnTo>
                  <a:lnTo>
                    <a:pt x="492671" y="246113"/>
                  </a:lnTo>
                  <a:lnTo>
                    <a:pt x="428498" y="248018"/>
                  </a:lnTo>
                  <a:lnTo>
                    <a:pt x="347853" y="245592"/>
                  </a:lnTo>
                  <a:lnTo>
                    <a:pt x="274459" y="238887"/>
                  </a:lnTo>
                  <a:lnTo>
                    <a:pt x="209524" y="228714"/>
                  </a:lnTo>
                  <a:lnTo>
                    <a:pt x="160121" y="217335"/>
                  </a:lnTo>
                  <a:lnTo>
                    <a:pt x="153885" y="215900"/>
                  </a:lnTo>
                  <a:lnTo>
                    <a:pt x="108331" y="201256"/>
                  </a:lnTo>
                  <a:lnTo>
                    <a:pt x="50800" y="169773"/>
                  </a:lnTo>
                  <a:lnTo>
                    <a:pt x="39243" y="150126"/>
                  </a:lnTo>
                  <a:lnTo>
                    <a:pt x="45872" y="136067"/>
                  </a:lnTo>
                  <a:lnTo>
                    <a:pt x="91008" y="104292"/>
                  </a:lnTo>
                  <a:lnTo>
                    <a:pt x="128028" y="88265"/>
                  </a:lnTo>
                  <a:lnTo>
                    <a:pt x="173710" y="73266"/>
                  </a:lnTo>
                  <a:lnTo>
                    <a:pt x="227291" y="60134"/>
                  </a:lnTo>
                  <a:lnTo>
                    <a:pt x="288048" y="49720"/>
                  </a:lnTo>
                  <a:lnTo>
                    <a:pt x="355219" y="42849"/>
                  </a:lnTo>
                  <a:lnTo>
                    <a:pt x="428091" y="40373"/>
                  </a:lnTo>
                  <a:lnTo>
                    <a:pt x="500951" y="42849"/>
                  </a:lnTo>
                  <a:lnTo>
                    <a:pt x="568109" y="49720"/>
                  </a:lnTo>
                  <a:lnTo>
                    <a:pt x="628815" y="60134"/>
                  </a:lnTo>
                  <a:lnTo>
                    <a:pt x="682332" y="73266"/>
                  </a:lnTo>
                  <a:lnTo>
                    <a:pt x="727925" y="88265"/>
                  </a:lnTo>
                  <a:lnTo>
                    <a:pt x="764844" y="104292"/>
                  </a:lnTo>
                  <a:lnTo>
                    <a:pt x="809701" y="136067"/>
                  </a:lnTo>
                  <a:lnTo>
                    <a:pt x="816152" y="150126"/>
                  </a:lnTo>
                  <a:lnTo>
                    <a:pt x="816152" y="89001"/>
                  </a:lnTo>
                  <a:lnTo>
                    <a:pt x="803440" y="79324"/>
                  </a:lnTo>
                  <a:lnTo>
                    <a:pt x="765416" y="59537"/>
                  </a:lnTo>
                  <a:lnTo>
                    <a:pt x="719823" y="42227"/>
                  </a:lnTo>
                  <a:lnTo>
                    <a:pt x="713257" y="40373"/>
                  </a:lnTo>
                  <a:lnTo>
                    <a:pt x="668134" y="27584"/>
                  </a:lnTo>
                  <a:lnTo>
                    <a:pt x="611822" y="15836"/>
                  </a:lnTo>
                  <a:lnTo>
                    <a:pt x="552373" y="7188"/>
                  </a:lnTo>
                  <a:lnTo>
                    <a:pt x="491236" y="1841"/>
                  </a:lnTo>
                  <a:lnTo>
                    <a:pt x="429907" y="0"/>
                  </a:lnTo>
                  <a:lnTo>
                    <a:pt x="368528" y="1841"/>
                  </a:lnTo>
                  <a:lnTo>
                    <a:pt x="307263" y="7188"/>
                  </a:lnTo>
                  <a:lnTo>
                    <a:pt x="247599" y="15836"/>
                  </a:lnTo>
                  <a:lnTo>
                    <a:pt x="191046" y="27584"/>
                  </a:lnTo>
                  <a:lnTo>
                    <a:pt x="139090" y="42227"/>
                  </a:lnTo>
                  <a:lnTo>
                    <a:pt x="93218" y="59537"/>
                  </a:lnTo>
                  <a:lnTo>
                    <a:pt x="54940" y="79324"/>
                  </a:lnTo>
                  <a:lnTo>
                    <a:pt x="7137" y="125425"/>
                  </a:lnTo>
                  <a:lnTo>
                    <a:pt x="596" y="151345"/>
                  </a:lnTo>
                  <a:lnTo>
                    <a:pt x="596" y="152996"/>
                  </a:lnTo>
                  <a:lnTo>
                    <a:pt x="50" y="154279"/>
                  </a:lnTo>
                  <a:lnTo>
                    <a:pt x="91643" y="840765"/>
                  </a:lnTo>
                  <a:lnTo>
                    <a:pt x="127139" y="890727"/>
                  </a:lnTo>
                  <a:lnTo>
                    <a:pt x="165163" y="909370"/>
                  </a:lnTo>
                  <a:lnTo>
                    <a:pt x="212369" y="924102"/>
                  </a:lnTo>
                  <a:lnTo>
                    <a:pt x="265518" y="935151"/>
                  </a:lnTo>
                  <a:lnTo>
                    <a:pt x="321348" y="942746"/>
                  </a:lnTo>
                  <a:lnTo>
                    <a:pt x="376631" y="947140"/>
                  </a:lnTo>
                  <a:lnTo>
                    <a:pt x="428091" y="948550"/>
                  </a:lnTo>
                  <a:lnTo>
                    <a:pt x="478993" y="947432"/>
                  </a:lnTo>
                  <a:lnTo>
                    <a:pt x="529729" y="943559"/>
                  </a:lnTo>
                  <a:lnTo>
                    <a:pt x="580161" y="936929"/>
                  </a:lnTo>
                  <a:lnTo>
                    <a:pt x="630199" y="927557"/>
                  </a:lnTo>
                  <a:lnTo>
                    <a:pt x="677811" y="914171"/>
                  </a:lnTo>
                  <a:lnTo>
                    <a:pt x="723963" y="893991"/>
                  </a:lnTo>
                  <a:lnTo>
                    <a:pt x="759739" y="860018"/>
                  </a:lnTo>
                  <a:lnTo>
                    <a:pt x="802932" y="559968"/>
                  </a:lnTo>
                  <a:lnTo>
                    <a:pt x="822159" y="564146"/>
                  </a:lnTo>
                  <a:lnTo>
                    <a:pt x="858227" y="567499"/>
                  </a:lnTo>
                  <a:lnTo>
                    <a:pt x="870178" y="567601"/>
                  </a:lnTo>
                  <a:lnTo>
                    <a:pt x="881786" y="565200"/>
                  </a:lnTo>
                  <a:lnTo>
                    <a:pt x="892619" y="560412"/>
                  </a:lnTo>
                  <a:lnTo>
                    <a:pt x="902309" y="553377"/>
                  </a:lnTo>
                  <a:lnTo>
                    <a:pt x="906932" y="546544"/>
                  </a:lnTo>
                  <a:lnTo>
                    <a:pt x="909866" y="538949"/>
                  </a:lnTo>
                  <a:lnTo>
                    <a:pt x="911047" y="530910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5352" y="3302397"/>
              <a:ext cx="87804" cy="875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78393" y="4129532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78203" y="2945960"/>
            <a:ext cx="5181600" cy="969010"/>
            <a:chOff x="3278203" y="2945960"/>
            <a:chExt cx="5181600" cy="969010"/>
          </a:xfrm>
        </p:grpSpPr>
        <p:sp>
          <p:nvSpPr>
            <p:cNvPr id="13" name="object 13"/>
            <p:cNvSpPr/>
            <p:nvPr/>
          </p:nvSpPr>
          <p:spPr>
            <a:xfrm>
              <a:off x="3278200" y="2945967"/>
              <a:ext cx="968375" cy="969010"/>
            </a:xfrm>
            <a:custGeom>
              <a:avLst/>
              <a:gdLst/>
              <a:ahLst/>
              <a:cxnLst/>
              <a:rect l="l" t="t" r="r" b="b"/>
              <a:pathLst>
                <a:path w="968375" h="969010">
                  <a:moveTo>
                    <a:pt x="968298" y="210921"/>
                  </a:moveTo>
                  <a:lnTo>
                    <a:pt x="873658" y="210921"/>
                  </a:lnTo>
                  <a:lnTo>
                    <a:pt x="873658" y="135610"/>
                  </a:lnTo>
                  <a:lnTo>
                    <a:pt x="873658" y="135013"/>
                  </a:lnTo>
                  <a:lnTo>
                    <a:pt x="873658" y="94957"/>
                  </a:lnTo>
                  <a:lnTo>
                    <a:pt x="752830" y="94957"/>
                  </a:lnTo>
                  <a:lnTo>
                    <a:pt x="752830" y="0"/>
                  </a:lnTo>
                  <a:lnTo>
                    <a:pt x="712482" y="0"/>
                  </a:lnTo>
                  <a:lnTo>
                    <a:pt x="712482" y="94957"/>
                  </a:lnTo>
                  <a:lnTo>
                    <a:pt x="626148" y="94957"/>
                  </a:lnTo>
                  <a:lnTo>
                    <a:pt x="626148" y="50"/>
                  </a:lnTo>
                  <a:lnTo>
                    <a:pt x="585800" y="50"/>
                  </a:lnTo>
                  <a:lnTo>
                    <a:pt x="585800" y="94957"/>
                  </a:lnTo>
                  <a:lnTo>
                    <a:pt x="499465" y="94957"/>
                  </a:lnTo>
                  <a:lnTo>
                    <a:pt x="499465" y="0"/>
                  </a:lnTo>
                  <a:lnTo>
                    <a:pt x="459117" y="0"/>
                  </a:lnTo>
                  <a:lnTo>
                    <a:pt x="459117" y="94957"/>
                  </a:lnTo>
                  <a:lnTo>
                    <a:pt x="372783" y="94957"/>
                  </a:lnTo>
                  <a:lnTo>
                    <a:pt x="372783" y="0"/>
                  </a:lnTo>
                  <a:lnTo>
                    <a:pt x="332435" y="0"/>
                  </a:lnTo>
                  <a:lnTo>
                    <a:pt x="332435" y="94957"/>
                  </a:lnTo>
                  <a:lnTo>
                    <a:pt x="246303" y="94957"/>
                  </a:lnTo>
                  <a:lnTo>
                    <a:pt x="246303" y="0"/>
                  </a:lnTo>
                  <a:lnTo>
                    <a:pt x="205955" y="0"/>
                  </a:lnTo>
                  <a:lnTo>
                    <a:pt x="205955" y="94957"/>
                  </a:lnTo>
                  <a:lnTo>
                    <a:pt x="94602" y="94957"/>
                  </a:lnTo>
                  <a:lnTo>
                    <a:pt x="94602" y="135610"/>
                  </a:lnTo>
                  <a:lnTo>
                    <a:pt x="94602" y="210921"/>
                  </a:lnTo>
                  <a:lnTo>
                    <a:pt x="0" y="210921"/>
                  </a:lnTo>
                  <a:lnTo>
                    <a:pt x="0" y="251282"/>
                  </a:lnTo>
                  <a:lnTo>
                    <a:pt x="94602" y="251282"/>
                  </a:lnTo>
                  <a:lnTo>
                    <a:pt x="94602" y="337464"/>
                  </a:lnTo>
                  <a:lnTo>
                    <a:pt x="0" y="337464"/>
                  </a:lnTo>
                  <a:lnTo>
                    <a:pt x="0" y="377825"/>
                  </a:lnTo>
                  <a:lnTo>
                    <a:pt x="94602" y="377825"/>
                  </a:lnTo>
                  <a:lnTo>
                    <a:pt x="94602" y="464210"/>
                  </a:lnTo>
                  <a:lnTo>
                    <a:pt x="0" y="464210"/>
                  </a:lnTo>
                  <a:lnTo>
                    <a:pt x="0" y="504571"/>
                  </a:lnTo>
                  <a:lnTo>
                    <a:pt x="94602" y="504571"/>
                  </a:lnTo>
                  <a:lnTo>
                    <a:pt x="94602" y="590956"/>
                  </a:lnTo>
                  <a:lnTo>
                    <a:pt x="0" y="590956"/>
                  </a:lnTo>
                  <a:lnTo>
                    <a:pt x="0" y="631317"/>
                  </a:lnTo>
                  <a:lnTo>
                    <a:pt x="94602" y="631317"/>
                  </a:lnTo>
                  <a:lnTo>
                    <a:pt x="94602" y="717499"/>
                  </a:lnTo>
                  <a:lnTo>
                    <a:pt x="0" y="717499"/>
                  </a:lnTo>
                  <a:lnTo>
                    <a:pt x="0" y="757859"/>
                  </a:lnTo>
                  <a:lnTo>
                    <a:pt x="94602" y="757859"/>
                  </a:lnTo>
                  <a:lnTo>
                    <a:pt x="94602" y="834275"/>
                  </a:lnTo>
                  <a:lnTo>
                    <a:pt x="94602" y="873658"/>
                  </a:lnTo>
                  <a:lnTo>
                    <a:pt x="205955" y="873658"/>
                  </a:lnTo>
                  <a:lnTo>
                    <a:pt x="205955" y="968768"/>
                  </a:lnTo>
                  <a:lnTo>
                    <a:pt x="246303" y="968768"/>
                  </a:lnTo>
                  <a:lnTo>
                    <a:pt x="246303" y="873658"/>
                  </a:lnTo>
                  <a:lnTo>
                    <a:pt x="332435" y="873658"/>
                  </a:lnTo>
                  <a:lnTo>
                    <a:pt x="332435" y="968768"/>
                  </a:lnTo>
                  <a:lnTo>
                    <a:pt x="372783" y="968768"/>
                  </a:lnTo>
                  <a:lnTo>
                    <a:pt x="372783" y="873658"/>
                  </a:lnTo>
                  <a:lnTo>
                    <a:pt x="459117" y="873658"/>
                  </a:lnTo>
                  <a:lnTo>
                    <a:pt x="459117" y="968768"/>
                  </a:lnTo>
                  <a:lnTo>
                    <a:pt x="499465" y="968768"/>
                  </a:lnTo>
                  <a:lnTo>
                    <a:pt x="499465" y="873658"/>
                  </a:lnTo>
                  <a:lnTo>
                    <a:pt x="585800" y="873658"/>
                  </a:lnTo>
                  <a:lnTo>
                    <a:pt x="585800" y="968768"/>
                  </a:lnTo>
                  <a:lnTo>
                    <a:pt x="626148" y="968768"/>
                  </a:lnTo>
                  <a:lnTo>
                    <a:pt x="626148" y="873658"/>
                  </a:lnTo>
                  <a:lnTo>
                    <a:pt x="712482" y="873658"/>
                  </a:lnTo>
                  <a:lnTo>
                    <a:pt x="712482" y="968768"/>
                  </a:lnTo>
                  <a:lnTo>
                    <a:pt x="752830" y="968768"/>
                  </a:lnTo>
                  <a:lnTo>
                    <a:pt x="752830" y="873658"/>
                  </a:lnTo>
                  <a:lnTo>
                    <a:pt x="873658" y="873658"/>
                  </a:lnTo>
                  <a:lnTo>
                    <a:pt x="873658" y="834275"/>
                  </a:lnTo>
                  <a:lnTo>
                    <a:pt x="134950" y="834275"/>
                  </a:lnTo>
                  <a:lnTo>
                    <a:pt x="134950" y="135610"/>
                  </a:lnTo>
                  <a:lnTo>
                    <a:pt x="833310" y="135610"/>
                  </a:lnTo>
                  <a:lnTo>
                    <a:pt x="833310" y="833742"/>
                  </a:lnTo>
                  <a:lnTo>
                    <a:pt x="873658" y="833742"/>
                  </a:lnTo>
                  <a:lnTo>
                    <a:pt x="873658" y="757859"/>
                  </a:lnTo>
                  <a:lnTo>
                    <a:pt x="968298" y="757859"/>
                  </a:lnTo>
                  <a:lnTo>
                    <a:pt x="968298" y="717499"/>
                  </a:lnTo>
                  <a:lnTo>
                    <a:pt x="873658" y="717499"/>
                  </a:lnTo>
                  <a:lnTo>
                    <a:pt x="873658" y="631317"/>
                  </a:lnTo>
                  <a:lnTo>
                    <a:pt x="968298" y="631317"/>
                  </a:lnTo>
                  <a:lnTo>
                    <a:pt x="968298" y="590956"/>
                  </a:lnTo>
                  <a:lnTo>
                    <a:pt x="873658" y="590956"/>
                  </a:lnTo>
                  <a:lnTo>
                    <a:pt x="873658" y="504571"/>
                  </a:lnTo>
                  <a:lnTo>
                    <a:pt x="968298" y="504571"/>
                  </a:lnTo>
                  <a:lnTo>
                    <a:pt x="968298" y="464210"/>
                  </a:lnTo>
                  <a:lnTo>
                    <a:pt x="873658" y="464210"/>
                  </a:lnTo>
                  <a:lnTo>
                    <a:pt x="873658" y="377825"/>
                  </a:lnTo>
                  <a:lnTo>
                    <a:pt x="968298" y="377825"/>
                  </a:lnTo>
                  <a:lnTo>
                    <a:pt x="968298" y="337464"/>
                  </a:lnTo>
                  <a:lnTo>
                    <a:pt x="873658" y="337464"/>
                  </a:lnTo>
                  <a:lnTo>
                    <a:pt x="873658" y="251282"/>
                  </a:lnTo>
                  <a:lnTo>
                    <a:pt x="968298" y="251282"/>
                  </a:lnTo>
                  <a:lnTo>
                    <a:pt x="968298" y="210921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76343" y="3390900"/>
              <a:ext cx="4183379" cy="76200"/>
            </a:xfrm>
            <a:custGeom>
              <a:avLst/>
              <a:gdLst/>
              <a:ahLst/>
              <a:cxnLst/>
              <a:rect l="l" t="t" r="r" b="b"/>
              <a:pathLst>
                <a:path w="4183379" h="76200">
                  <a:moveTo>
                    <a:pt x="4106799" y="0"/>
                  </a:moveTo>
                  <a:lnTo>
                    <a:pt x="4106799" y="76200"/>
                  </a:lnTo>
                  <a:lnTo>
                    <a:pt x="4170299" y="44450"/>
                  </a:lnTo>
                  <a:lnTo>
                    <a:pt x="4119499" y="44450"/>
                  </a:lnTo>
                  <a:lnTo>
                    <a:pt x="4119499" y="31750"/>
                  </a:lnTo>
                  <a:lnTo>
                    <a:pt x="4170299" y="31750"/>
                  </a:lnTo>
                  <a:lnTo>
                    <a:pt x="4106799" y="0"/>
                  </a:lnTo>
                  <a:close/>
                </a:path>
                <a:path w="4183379" h="76200">
                  <a:moveTo>
                    <a:pt x="41067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106799" y="44450"/>
                  </a:lnTo>
                  <a:lnTo>
                    <a:pt x="4106799" y="31750"/>
                  </a:lnTo>
                  <a:close/>
                </a:path>
                <a:path w="4183379" h="76200">
                  <a:moveTo>
                    <a:pt x="4170299" y="31750"/>
                  </a:moveTo>
                  <a:lnTo>
                    <a:pt x="4119499" y="31750"/>
                  </a:lnTo>
                  <a:lnTo>
                    <a:pt x="4119499" y="44450"/>
                  </a:lnTo>
                  <a:lnTo>
                    <a:pt x="4170299" y="44450"/>
                  </a:lnTo>
                  <a:lnTo>
                    <a:pt x="4182999" y="38100"/>
                  </a:lnTo>
                  <a:lnTo>
                    <a:pt x="4170299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288232" y="2162129"/>
            <a:ext cx="939800" cy="539750"/>
            <a:chOff x="3288232" y="2162129"/>
            <a:chExt cx="939800" cy="539750"/>
          </a:xfrm>
        </p:grpSpPr>
        <p:sp>
          <p:nvSpPr>
            <p:cNvPr id="16" name="object 16"/>
            <p:cNvSpPr/>
            <p:nvPr/>
          </p:nvSpPr>
          <p:spPr>
            <a:xfrm>
              <a:off x="3288220" y="2162136"/>
              <a:ext cx="939800" cy="539750"/>
            </a:xfrm>
            <a:custGeom>
              <a:avLst/>
              <a:gdLst/>
              <a:ahLst/>
              <a:cxnLst/>
              <a:rect l="l" t="t" r="r" b="b"/>
              <a:pathLst>
                <a:path w="939800" h="539750">
                  <a:moveTo>
                    <a:pt x="727849" y="356146"/>
                  </a:moveTo>
                  <a:lnTo>
                    <a:pt x="720204" y="353758"/>
                  </a:lnTo>
                  <a:lnTo>
                    <a:pt x="651510" y="327723"/>
                  </a:lnTo>
                  <a:lnTo>
                    <a:pt x="609015" y="316509"/>
                  </a:lnTo>
                  <a:lnTo>
                    <a:pt x="565556" y="309943"/>
                  </a:lnTo>
                  <a:lnTo>
                    <a:pt x="521512" y="308140"/>
                  </a:lnTo>
                  <a:lnTo>
                    <a:pt x="455193" y="312610"/>
                  </a:lnTo>
                  <a:lnTo>
                    <a:pt x="404329" y="317614"/>
                  </a:lnTo>
                  <a:lnTo>
                    <a:pt x="364820" y="323634"/>
                  </a:lnTo>
                  <a:lnTo>
                    <a:pt x="332574" y="331139"/>
                  </a:lnTo>
                  <a:lnTo>
                    <a:pt x="343776" y="369544"/>
                  </a:lnTo>
                  <a:lnTo>
                    <a:pt x="373240" y="362686"/>
                  </a:lnTo>
                  <a:lnTo>
                    <a:pt x="410654" y="357098"/>
                  </a:lnTo>
                  <a:lnTo>
                    <a:pt x="459613" y="352336"/>
                  </a:lnTo>
                  <a:lnTo>
                    <a:pt x="523709" y="347941"/>
                  </a:lnTo>
                  <a:lnTo>
                    <a:pt x="563524" y="349897"/>
                  </a:lnTo>
                  <a:lnTo>
                    <a:pt x="602767" y="356095"/>
                  </a:lnTo>
                  <a:lnTo>
                    <a:pt x="641134" y="366471"/>
                  </a:lnTo>
                  <a:lnTo>
                    <a:pt x="678256" y="380949"/>
                  </a:lnTo>
                  <a:lnTo>
                    <a:pt x="716851" y="394754"/>
                  </a:lnTo>
                  <a:lnTo>
                    <a:pt x="727849" y="356146"/>
                  </a:lnTo>
                  <a:close/>
                </a:path>
                <a:path w="939800" h="539750">
                  <a:moveTo>
                    <a:pt x="939571" y="383146"/>
                  </a:moveTo>
                  <a:lnTo>
                    <a:pt x="934364" y="364655"/>
                  </a:lnTo>
                  <a:lnTo>
                    <a:pt x="925334" y="354939"/>
                  </a:lnTo>
                  <a:lnTo>
                    <a:pt x="916952" y="351040"/>
                  </a:lnTo>
                  <a:lnTo>
                    <a:pt x="913041" y="321081"/>
                  </a:lnTo>
                  <a:lnTo>
                    <a:pt x="901674" y="276174"/>
                  </a:lnTo>
                  <a:lnTo>
                    <a:pt x="898575" y="268058"/>
                  </a:lnTo>
                  <a:lnTo>
                    <a:pt x="898575" y="389547"/>
                  </a:lnTo>
                  <a:lnTo>
                    <a:pt x="898575" y="461759"/>
                  </a:lnTo>
                  <a:lnTo>
                    <a:pt x="887412" y="461759"/>
                  </a:lnTo>
                  <a:lnTo>
                    <a:pt x="799528" y="469925"/>
                  </a:lnTo>
                  <a:lnTo>
                    <a:pt x="749439" y="470560"/>
                  </a:lnTo>
                  <a:lnTo>
                    <a:pt x="718185" y="460108"/>
                  </a:lnTo>
                  <a:lnTo>
                    <a:pt x="654151" y="431546"/>
                  </a:lnTo>
                  <a:lnTo>
                    <a:pt x="619213" y="419036"/>
                  </a:lnTo>
                  <a:lnTo>
                    <a:pt x="583412" y="409295"/>
                  </a:lnTo>
                  <a:lnTo>
                    <a:pt x="546900" y="402348"/>
                  </a:lnTo>
                  <a:lnTo>
                    <a:pt x="504393" y="401662"/>
                  </a:lnTo>
                  <a:lnTo>
                    <a:pt x="454990" y="404926"/>
                  </a:lnTo>
                  <a:lnTo>
                    <a:pt x="402526" y="412407"/>
                  </a:lnTo>
                  <a:lnTo>
                    <a:pt x="350850" y="424319"/>
                  </a:lnTo>
                  <a:lnTo>
                    <a:pt x="303796" y="440893"/>
                  </a:lnTo>
                  <a:lnTo>
                    <a:pt x="241769" y="474980"/>
                  </a:lnTo>
                  <a:lnTo>
                    <a:pt x="217131" y="484797"/>
                  </a:lnTo>
                  <a:lnTo>
                    <a:pt x="191541" y="491756"/>
                  </a:lnTo>
                  <a:lnTo>
                    <a:pt x="165227" y="495769"/>
                  </a:lnTo>
                  <a:lnTo>
                    <a:pt x="124358" y="499160"/>
                  </a:lnTo>
                  <a:lnTo>
                    <a:pt x="89230" y="497674"/>
                  </a:lnTo>
                  <a:lnTo>
                    <a:pt x="61861" y="492277"/>
                  </a:lnTo>
                  <a:lnTo>
                    <a:pt x="43472" y="483971"/>
                  </a:lnTo>
                  <a:lnTo>
                    <a:pt x="57124" y="476097"/>
                  </a:lnTo>
                  <a:lnTo>
                    <a:pt x="71081" y="468795"/>
                  </a:lnTo>
                  <a:lnTo>
                    <a:pt x="85331" y="462089"/>
                  </a:lnTo>
                  <a:lnTo>
                    <a:pt x="99860" y="455968"/>
                  </a:lnTo>
                  <a:lnTo>
                    <a:pt x="129413" y="442861"/>
                  </a:lnTo>
                  <a:lnTo>
                    <a:pt x="144360" y="435597"/>
                  </a:lnTo>
                  <a:lnTo>
                    <a:pt x="158838" y="427964"/>
                  </a:lnTo>
                  <a:lnTo>
                    <a:pt x="156146" y="423265"/>
                  </a:lnTo>
                  <a:lnTo>
                    <a:pt x="183629" y="422554"/>
                  </a:lnTo>
                  <a:lnTo>
                    <a:pt x="183629" y="401358"/>
                  </a:lnTo>
                  <a:lnTo>
                    <a:pt x="188747" y="344081"/>
                  </a:lnTo>
                  <a:lnTo>
                    <a:pt x="203339" y="293281"/>
                  </a:lnTo>
                  <a:lnTo>
                    <a:pt x="226809" y="246151"/>
                  </a:lnTo>
                  <a:lnTo>
                    <a:pt x="258559" y="203898"/>
                  </a:lnTo>
                  <a:lnTo>
                    <a:pt x="297992" y="167716"/>
                  </a:lnTo>
                  <a:lnTo>
                    <a:pt x="336664" y="148602"/>
                  </a:lnTo>
                  <a:lnTo>
                    <a:pt x="377342" y="134797"/>
                  </a:lnTo>
                  <a:lnTo>
                    <a:pt x="419481" y="126453"/>
                  </a:lnTo>
                  <a:lnTo>
                    <a:pt x="462534" y="123710"/>
                  </a:lnTo>
                  <a:lnTo>
                    <a:pt x="513702" y="127076"/>
                  </a:lnTo>
                  <a:lnTo>
                    <a:pt x="562660" y="138493"/>
                  </a:lnTo>
                  <a:lnTo>
                    <a:pt x="608609" y="157378"/>
                  </a:lnTo>
                  <a:lnTo>
                    <a:pt x="650760" y="183159"/>
                  </a:lnTo>
                  <a:lnTo>
                    <a:pt x="688327" y="215252"/>
                  </a:lnTo>
                  <a:lnTo>
                    <a:pt x="720534" y="253098"/>
                  </a:lnTo>
                  <a:lnTo>
                    <a:pt x="746556" y="296125"/>
                  </a:lnTo>
                  <a:lnTo>
                    <a:pt x="765632" y="343750"/>
                  </a:lnTo>
                  <a:lnTo>
                    <a:pt x="804024" y="332943"/>
                  </a:lnTo>
                  <a:lnTo>
                    <a:pt x="787539" y="289636"/>
                  </a:lnTo>
                  <a:lnTo>
                    <a:pt x="765924" y="249555"/>
                  </a:lnTo>
                  <a:lnTo>
                    <a:pt x="739648" y="213004"/>
                  </a:lnTo>
                  <a:lnTo>
                    <a:pt x="709168" y="180352"/>
                  </a:lnTo>
                  <a:lnTo>
                    <a:pt x="674916" y="151892"/>
                  </a:lnTo>
                  <a:lnTo>
                    <a:pt x="637362" y="127977"/>
                  </a:lnTo>
                  <a:lnTo>
                    <a:pt x="596950" y="108927"/>
                  </a:lnTo>
                  <a:lnTo>
                    <a:pt x="554151" y="95084"/>
                  </a:lnTo>
                  <a:lnTo>
                    <a:pt x="509384" y="86766"/>
                  </a:lnTo>
                  <a:lnTo>
                    <a:pt x="463130" y="84302"/>
                  </a:lnTo>
                  <a:lnTo>
                    <a:pt x="414439" y="87452"/>
                  </a:lnTo>
                  <a:lnTo>
                    <a:pt x="366814" y="96977"/>
                  </a:lnTo>
                  <a:lnTo>
                    <a:pt x="320852" y="112725"/>
                  </a:lnTo>
                  <a:lnTo>
                    <a:pt x="278498" y="133858"/>
                  </a:lnTo>
                  <a:lnTo>
                    <a:pt x="295922" y="117360"/>
                  </a:lnTo>
                  <a:lnTo>
                    <a:pt x="331711" y="91059"/>
                  </a:lnTo>
                  <a:lnTo>
                    <a:pt x="370751" y="69303"/>
                  </a:lnTo>
                  <a:lnTo>
                    <a:pt x="412673" y="52489"/>
                  </a:lnTo>
                  <a:lnTo>
                    <a:pt x="457098" y="41021"/>
                  </a:lnTo>
                  <a:lnTo>
                    <a:pt x="503656" y="35318"/>
                  </a:lnTo>
                  <a:lnTo>
                    <a:pt x="552056" y="35814"/>
                  </a:lnTo>
                  <a:lnTo>
                    <a:pt x="598830" y="42633"/>
                  </a:lnTo>
                  <a:lnTo>
                    <a:pt x="643547" y="55372"/>
                  </a:lnTo>
                  <a:lnTo>
                    <a:pt x="685749" y="73634"/>
                  </a:lnTo>
                  <a:lnTo>
                    <a:pt x="724979" y="97015"/>
                  </a:lnTo>
                  <a:lnTo>
                    <a:pt x="760818" y="125120"/>
                  </a:lnTo>
                  <a:lnTo>
                    <a:pt x="792784" y="157543"/>
                  </a:lnTo>
                  <a:lnTo>
                    <a:pt x="820458" y="193903"/>
                  </a:lnTo>
                  <a:lnTo>
                    <a:pt x="843381" y="233768"/>
                  </a:lnTo>
                  <a:lnTo>
                    <a:pt x="861110" y="276771"/>
                  </a:lnTo>
                  <a:lnTo>
                    <a:pt x="873188" y="322503"/>
                  </a:lnTo>
                  <a:lnTo>
                    <a:pt x="876706" y="350862"/>
                  </a:lnTo>
                  <a:lnTo>
                    <a:pt x="828192" y="355346"/>
                  </a:lnTo>
                  <a:lnTo>
                    <a:pt x="831189" y="395351"/>
                  </a:lnTo>
                  <a:lnTo>
                    <a:pt x="898575" y="389547"/>
                  </a:lnTo>
                  <a:lnTo>
                    <a:pt x="898575" y="268058"/>
                  </a:lnTo>
                  <a:lnTo>
                    <a:pt x="864539" y="193459"/>
                  </a:lnTo>
                  <a:lnTo>
                    <a:pt x="839431" y="156286"/>
                  </a:lnTo>
                  <a:lnTo>
                    <a:pt x="810399" y="122301"/>
                  </a:lnTo>
                  <a:lnTo>
                    <a:pt x="777786" y="91833"/>
                  </a:lnTo>
                  <a:lnTo>
                    <a:pt x="741921" y="65176"/>
                  </a:lnTo>
                  <a:lnTo>
                    <a:pt x="703135" y="42646"/>
                  </a:lnTo>
                  <a:lnTo>
                    <a:pt x="661758" y="24549"/>
                  </a:lnTo>
                  <a:lnTo>
                    <a:pt x="618121" y="11201"/>
                  </a:lnTo>
                  <a:lnTo>
                    <a:pt x="572566" y="2921"/>
                  </a:lnTo>
                  <a:lnTo>
                    <a:pt x="525411" y="0"/>
                  </a:lnTo>
                  <a:lnTo>
                    <a:pt x="479234" y="2540"/>
                  </a:lnTo>
                  <a:lnTo>
                    <a:pt x="434619" y="10210"/>
                  </a:lnTo>
                  <a:lnTo>
                    <a:pt x="391845" y="22720"/>
                  </a:lnTo>
                  <a:lnTo>
                    <a:pt x="351205" y="39763"/>
                  </a:lnTo>
                  <a:lnTo>
                    <a:pt x="313016" y="61074"/>
                  </a:lnTo>
                  <a:lnTo>
                    <a:pt x="277583" y="86321"/>
                  </a:lnTo>
                  <a:lnTo>
                    <a:pt x="245173" y="115227"/>
                  </a:lnTo>
                  <a:lnTo>
                    <a:pt x="216103" y="147485"/>
                  </a:lnTo>
                  <a:lnTo>
                    <a:pt x="190665" y="182803"/>
                  </a:lnTo>
                  <a:lnTo>
                    <a:pt x="169164" y="220891"/>
                  </a:lnTo>
                  <a:lnTo>
                    <a:pt x="151892" y="261442"/>
                  </a:lnTo>
                  <a:lnTo>
                    <a:pt x="139153" y="304165"/>
                  </a:lnTo>
                  <a:lnTo>
                    <a:pt x="131241" y="348767"/>
                  </a:lnTo>
                  <a:lnTo>
                    <a:pt x="129044" y="398094"/>
                  </a:lnTo>
                  <a:lnTo>
                    <a:pt x="125679" y="399859"/>
                  </a:lnTo>
                  <a:lnTo>
                    <a:pt x="112001" y="406501"/>
                  </a:lnTo>
                  <a:lnTo>
                    <a:pt x="97790" y="412927"/>
                  </a:lnTo>
                  <a:lnTo>
                    <a:pt x="83058" y="419163"/>
                  </a:lnTo>
                  <a:lnTo>
                    <a:pt x="51650" y="433400"/>
                  </a:lnTo>
                  <a:lnTo>
                    <a:pt x="26454" y="447141"/>
                  </a:lnTo>
                  <a:lnTo>
                    <a:pt x="8864" y="461886"/>
                  </a:lnTo>
                  <a:lnTo>
                    <a:pt x="292" y="479171"/>
                  </a:lnTo>
                  <a:lnTo>
                    <a:pt x="0" y="487591"/>
                  </a:lnTo>
                  <a:lnTo>
                    <a:pt x="1765" y="495706"/>
                  </a:lnTo>
                  <a:lnTo>
                    <a:pt x="30746" y="523392"/>
                  </a:lnTo>
                  <a:lnTo>
                    <a:pt x="85979" y="537616"/>
                  </a:lnTo>
                  <a:lnTo>
                    <a:pt x="117652" y="539178"/>
                  </a:lnTo>
                  <a:lnTo>
                    <a:pt x="131127" y="538988"/>
                  </a:lnTo>
                  <a:lnTo>
                    <a:pt x="144589" y="538353"/>
                  </a:lnTo>
                  <a:lnTo>
                    <a:pt x="158026" y="537286"/>
                  </a:lnTo>
                  <a:lnTo>
                    <a:pt x="171424" y="535774"/>
                  </a:lnTo>
                  <a:lnTo>
                    <a:pt x="201688" y="530796"/>
                  </a:lnTo>
                  <a:lnTo>
                    <a:pt x="231863" y="522312"/>
                  </a:lnTo>
                  <a:lnTo>
                    <a:pt x="260870" y="510400"/>
                  </a:lnTo>
                  <a:lnTo>
                    <a:pt x="330504" y="473202"/>
                  </a:lnTo>
                  <a:lnTo>
                    <a:pt x="383489" y="457301"/>
                  </a:lnTo>
                  <a:lnTo>
                    <a:pt x="440918" y="447179"/>
                  </a:lnTo>
                  <a:lnTo>
                    <a:pt x="496404" y="442556"/>
                  </a:lnTo>
                  <a:lnTo>
                    <a:pt x="543509" y="443166"/>
                  </a:lnTo>
                  <a:lnTo>
                    <a:pt x="576656" y="449440"/>
                  </a:lnTo>
                  <a:lnTo>
                    <a:pt x="609193" y="458190"/>
                  </a:lnTo>
                  <a:lnTo>
                    <a:pt x="640981" y="469379"/>
                  </a:lnTo>
                  <a:lnTo>
                    <a:pt x="706907" y="497941"/>
                  </a:lnTo>
                  <a:lnTo>
                    <a:pt x="743445" y="508774"/>
                  </a:lnTo>
                  <a:lnTo>
                    <a:pt x="798944" y="508774"/>
                  </a:lnTo>
                  <a:lnTo>
                    <a:pt x="904163" y="499173"/>
                  </a:lnTo>
                  <a:lnTo>
                    <a:pt x="919670" y="495896"/>
                  </a:lnTo>
                  <a:lnTo>
                    <a:pt x="929970" y="488454"/>
                  </a:lnTo>
                  <a:lnTo>
                    <a:pt x="936917" y="477812"/>
                  </a:lnTo>
                  <a:lnTo>
                    <a:pt x="939571" y="464959"/>
                  </a:lnTo>
                  <a:lnTo>
                    <a:pt x="939571" y="383146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0680" y="2480471"/>
              <a:ext cx="147975" cy="1120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23269" y="2557884"/>
              <a:ext cx="167005" cy="89535"/>
            </a:xfrm>
            <a:custGeom>
              <a:avLst/>
              <a:gdLst/>
              <a:ahLst/>
              <a:cxnLst/>
              <a:rect l="l" t="t" r="r" b="b"/>
              <a:pathLst>
                <a:path w="167004" h="89535">
                  <a:moveTo>
                    <a:pt x="26591" y="0"/>
                  </a:moveTo>
                  <a:lnTo>
                    <a:pt x="0" y="29004"/>
                  </a:lnTo>
                  <a:lnTo>
                    <a:pt x="36727" y="54527"/>
                  </a:lnTo>
                  <a:lnTo>
                    <a:pt x="76977" y="73261"/>
                  </a:lnTo>
                  <a:lnTo>
                    <a:pt x="119825" y="84869"/>
                  </a:lnTo>
                  <a:lnTo>
                    <a:pt x="164345" y="89014"/>
                  </a:lnTo>
                  <a:lnTo>
                    <a:pt x="166544" y="49007"/>
                  </a:lnTo>
                  <a:lnTo>
                    <a:pt x="128762" y="46012"/>
                  </a:lnTo>
                  <a:lnTo>
                    <a:pt x="92316" y="36662"/>
                  </a:lnTo>
                  <a:lnTo>
                    <a:pt x="57995" y="21232"/>
                  </a:lnTo>
                  <a:lnTo>
                    <a:pt x="26591" y="0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19225" y="2273934"/>
            <a:ext cx="1682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b="1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49139" y="2032906"/>
            <a:ext cx="545465" cy="681990"/>
            <a:chOff x="4649139" y="2032906"/>
            <a:chExt cx="545465" cy="681990"/>
          </a:xfrm>
        </p:grpSpPr>
        <p:sp>
          <p:nvSpPr>
            <p:cNvPr id="21" name="object 21"/>
            <p:cNvSpPr/>
            <p:nvPr/>
          </p:nvSpPr>
          <p:spPr>
            <a:xfrm>
              <a:off x="4649139" y="2032906"/>
              <a:ext cx="545465" cy="681990"/>
            </a:xfrm>
            <a:custGeom>
              <a:avLst/>
              <a:gdLst/>
              <a:ahLst/>
              <a:cxnLst/>
              <a:rect l="l" t="t" r="r" b="b"/>
              <a:pathLst>
                <a:path w="545464" h="681989">
                  <a:moveTo>
                    <a:pt x="504676" y="0"/>
                  </a:moveTo>
                  <a:lnTo>
                    <a:pt x="40606" y="0"/>
                  </a:lnTo>
                  <a:lnTo>
                    <a:pt x="3187" y="24926"/>
                  </a:lnTo>
                  <a:lnTo>
                    <a:pt x="0" y="40747"/>
                  </a:lnTo>
                  <a:lnTo>
                    <a:pt x="0" y="641144"/>
                  </a:lnTo>
                  <a:lnTo>
                    <a:pt x="24791" y="678672"/>
                  </a:lnTo>
                  <a:lnTo>
                    <a:pt x="504676" y="681918"/>
                  </a:lnTo>
                  <a:lnTo>
                    <a:pt x="520489" y="678672"/>
                  </a:lnTo>
                  <a:lnTo>
                    <a:pt x="533402" y="669925"/>
                  </a:lnTo>
                  <a:lnTo>
                    <a:pt x="542108" y="656980"/>
                  </a:lnTo>
                  <a:lnTo>
                    <a:pt x="542931" y="652899"/>
                  </a:lnTo>
                  <a:lnTo>
                    <a:pt x="40509" y="652899"/>
                  </a:lnTo>
                  <a:lnTo>
                    <a:pt x="34056" y="652818"/>
                  </a:lnTo>
                  <a:lnTo>
                    <a:pt x="28926" y="647558"/>
                  </a:lnTo>
                  <a:lnTo>
                    <a:pt x="29004" y="34217"/>
                  </a:lnTo>
                  <a:lnTo>
                    <a:pt x="34201" y="29018"/>
                  </a:lnTo>
                  <a:lnTo>
                    <a:pt x="542934" y="29018"/>
                  </a:lnTo>
                  <a:lnTo>
                    <a:pt x="542108" y="24926"/>
                  </a:lnTo>
                  <a:lnTo>
                    <a:pt x="533402" y="11985"/>
                  </a:lnTo>
                  <a:lnTo>
                    <a:pt x="520489" y="3238"/>
                  </a:lnTo>
                  <a:lnTo>
                    <a:pt x="504676" y="0"/>
                  </a:lnTo>
                  <a:close/>
                </a:path>
                <a:path w="545464" h="681989">
                  <a:moveTo>
                    <a:pt x="542934" y="29018"/>
                  </a:moveTo>
                  <a:lnTo>
                    <a:pt x="504821" y="29018"/>
                  </a:lnTo>
                  <a:lnTo>
                    <a:pt x="511220" y="29079"/>
                  </a:lnTo>
                  <a:lnTo>
                    <a:pt x="516238" y="34218"/>
                  </a:lnTo>
                  <a:lnTo>
                    <a:pt x="516296" y="647704"/>
                  </a:lnTo>
                  <a:lnTo>
                    <a:pt x="511100" y="652899"/>
                  </a:lnTo>
                  <a:lnTo>
                    <a:pt x="542931" y="652899"/>
                  </a:lnTo>
                  <a:lnTo>
                    <a:pt x="545301" y="641144"/>
                  </a:lnTo>
                  <a:lnTo>
                    <a:pt x="545300" y="40747"/>
                  </a:lnTo>
                  <a:lnTo>
                    <a:pt x="542934" y="29018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1191" y="2486063"/>
              <a:ext cx="142949" cy="1429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7583" y="2104546"/>
              <a:ext cx="182872" cy="1342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583" y="2281427"/>
              <a:ext cx="182872" cy="13421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371338" y="2135835"/>
            <a:ext cx="1565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permissions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79270" y="3244722"/>
            <a:ext cx="120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88428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  <a:tabLst>
                <a:tab pos="3024505" algn="l"/>
              </a:tabLst>
            </a:pPr>
            <a:r>
              <a:rPr dirty="0"/>
              <a:t>Advanced:</a:t>
            </a:r>
            <a:r>
              <a:rPr spc="-135" dirty="0"/>
              <a:t> </a:t>
            </a:r>
            <a:r>
              <a:rPr spc="-25" dirty="0"/>
              <a:t>Cross-</a:t>
            </a:r>
            <a:r>
              <a:rPr spc="-20" dirty="0"/>
              <a:t>Account</a:t>
            </a:r>
            <a:r>
              <a:rPr spc="-285" dirty="0"/>
              <a:t> </a:t>
            </a:r>
            <a:r>
              <a:rPr dirty="0"/>
              <a:t>Access</a:t>
            </a:r>
            <a:r>
              <a:rPr spc="-95" dirty="0"/>
              <a:t> </a:t>
            </a:r>
            <a:r>
              <a:rPr spc="-50" dirty="0"/>
              <a:t>– </a:t>
            </a:r>
            <a:r>
              <a:rPr dirty="0"/>
              <a:t>Use</a:t>
            </a:r>
            <a:r>
              <a:rPr spc="-95" dirty="0"/>
              <a:t> </a:t>
            </a:r>
            <a:r>
              <a:rPr spc="-10" dirty="0"/>
              <a:t>Bucket</a:t>
            </a:r>
            <a:r>
              <a:rPr dirty="0"/>
              <a:t>	</a:t>
            </a:r>
            <a:r>
              <a:rPr spc="-10" dirty="0"/>
              <a:t>Policy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595779" y="2934920"/>
            <a:ext cx="908685" cy="951865"/>
            <a:chOff x="8595779" y="2934920"/>
            <a:chExt cx="908685" cy="951865"/>
          </a:xfrm>
        </p:grpSpPr>
        <p:sp>
          <p:nvSpPr>
            <p:cNvPr id="9" name="object 9"/>
            <p:cNvSpPr/>
            <p:nvPr/>
          </p:nvSpPr>
          <p:spPr>
            <a:xfrm>
              <a:off x="8595779" y="2934931"/>
              <a:ext cx="908685" cy="951865"/>
            </a:xfrm>
            <a:custGeom>
              <a:avLst/>
              <a:gdLst/>
              <a:ahLst/>
              <a:cxnLst/>
              <a:rect l="l" t="t" r="r" b="b"/>
              <a:pathLst>
                <a:path w="908684" h="951864">
                  <a:moveTo>
                    <a:pt x="908380" y="532447"/>
                  </a:moveTo>
                  <a:lnTo>
                    <a:pt x="907745" y="524217"/>
                  </a:lnTo>
                  <a:lnTo>
                    <a:pt x="898893" y="504380"/>
                  </a:lnTo>
                  <a:lnTo>
                    <a:pt x="879652" y="483298"/>
                  </a:lnTo>
                  <a:lnTo>
                    <a:pt x="867651" y="474256"/>
                  </a:lnTo>
                  <a:lnTo>
                    <a:pt x="867651" y="529475"/>
                  </a:lnTo>
                  <a:lnTo>
                    <a:pt x="849185" y="531152"/>
                  </a:lnTo>
                  <a:lnTo>
                    <a:pt x="819315" y="526300"/>
                  </a:lnTo>
                  <a:lnTo>
                    <a:pt x="805903" y="522706"/>
                  </a:lnTo>
                  <a:lnTo>
                    <a:pt x="811123" y="484593"/>
                  </a:lnTo>
                  <a:lnTo>
                    <a:pt x="826287" y="493560"/>
                  </a:lnTo>
                  <a:lnTo>
                    <a:pt x="850341" y="510857"/>
                  </a:lnTo>
                  <a:lnTo>
                    <a:pt x="862876" y="522693"/>
                  </a:lnTo>
                  <a:lnTo>
                    <a:pt x="867651" y="529475"/>
                  </a:lnTo>
                  <a:lnTo>
                    <a:pt x="867651" y="474256"/>
                  </a:lnTo>
                  <a:lnTo>
                    <a:pt x="849249" y="460375"/>
                  </a:lnTo>
                  <a:lnTo>
                    <a:pt x="817079" y="441071"/>
                  </a:lnTo>
                  <a:lnTo>
                    <a:pt x="847598" y="217957"/>
                  </a:lnTo>
                  <a:lnTo>
                    <a:pt x="855129" y="162902"/>
                  </a:lnTo>
                  <a:lnTo>
                    <a:pt x="855078" y="154724"/>
                  </a:lnTo>
                  <a:lnTo>
                    <a:pt x="854875" y="154254"/>
                  </a:lnTo>
                  <a:lnTo>
                    <a:pt x="854875" y="151777"/>
                  </a:lnTo>
                  <a:lnTo>
                    <a:pt x="848410" y="125780"/>
                  </a:lnTo>
                  <a:lnTo>
                    <a:pt x="829995" y="101638"/>
                  </a:lnTo>
                  <a:lnTo>
                    <a:pt x="813777" y="89242"/>
                  </a:lnTo>
                  <a:lnTo>
                    <a:pt x="813777" y="150558"/>
                  </a:lnTo>
                  <a:lnTo>
                    <a:pt x="813777" y="156019"/>
                  </a:lnTo>
                  <a:lnTo>
                    <a:pt x="804443" y="168821"/>
                  </a:lnTo>
                  <a:lnTo>
                    <a:pt x="804443" y="217957"/>
                  </a:lnTo>
                  <a:lnTo>
                    <a:pt x="765162" y="510844"/>
                  </a:lnTo>
                  <a:lnTo>
                    <a:pt x="678510" y="480060"/>
                  </a:lnTo>
                  <a:lnTo>
                    <a:pt x="620268" y="456590"/>
                  </a:lnTo>
                  <a:lnTo>
                    <a:pt x="559231" y="430364"/>
                  </a:lnTo>
                  <a:lnTo>
                    <a:pt x="497141" y="402120"/>
                  </a:lnTo>
                  <a:lnTo>
                    <a:pt x="435711" y="372605"/>
                  </a:lnTo>
                  <a:lnTo>
                    <a:pt x="417969" y="409041"/>
                  </a:lnTo>
                  <a:lnTo>
                    <a:pt x="464451" y="431596"/>
                  </a:lnTo>
                  <a:lnTo>
                    <a:pt x="568579" y="479336"/>
                  </a:lnTo>
                  <a:lnTo>
                    <a:pt x="623036" y="502462"/>
                  </a:lnTo>
                  <a:lnTo>
                    <a:pt x="676973" y="523709"/>
                  </a:lnTo>
                  <a:lnTo>
                    <a:pt x="728789" y="542036"/>
                  </a:lnTo>
                  <a:lnTo>
                    <a:pt x="759739" y="551294"/>
                  </a:lnTo>
                  <a:lnTo>
                    <a:pt x="721156" y="838974"/>
                  </a:lnTo>
                  <a:lnTo>
                    <a:pt x="721156" y="841603"/>
                  </a:lnTo>
                  <a:lnTo>
                    <a:pt x="719277" y="846137"/>
                  </a:lnTo>
                  <a:lnTo>
                    <a:pt x="675563" y="873582"/>
                  </a:lnTo>
                  <a:lnTo>
                    <a:pt x="632980" y="887857"/>
                  </a:lnTo>
                  <a:lnTo>
                    <a:pt x="570839" y="900633"/>
                  </a:lnTo>
                  <a:lnTo>
                    <a:pt x="522808" y="907034"/>
                  </a:lnTo>
                  <a:lnTo>
                    <a:pt x="474510" y="910767"/>
                  </a:lnTo>
                  <a:lnTo>
                    <a:pt x="426034" y="911847"/>
                  </a:lnTo>
                  <a:lnTo>
                    <a:pt x="341553" y="908367"/>
                  </a:lnTo>
                  <a:lnTo>
                    <a:pt x="269367" y="899198"/>
                  </a:lnTo>
                  <a:lnTo>
                    <a:pt x="210845" y="886180"/>
                  </a:lnTo>
                  <a:lnTo>
                    <a:pt x="167347" y="871181"/>
                  </a:lnTo>
                  <a:lnTo>
                    <a:pt x="130911" y="842606"/>
                  </a:lnTo>
                  <a:lnTo>
                    <a:pt x="130898" y="839851"/>
                  </a:lnTo>
                  <a:lnTo>
                    <a:pt x="48209" y="217957"/>
                  </a:lnTo>
                  <a:lnTo>
                    <a:pt x="57200" y="222504"/>
                  </a:lnTo>
                  <a:lnTo>
                    <a:pt x="65722" y="227533"/>
                  </a:lnTo>
                  <a:lnTo>
                    <a:pt x="74180" y="231051"/>
                  </a:lnTo>
                  <a:lnTo>
                    <a:pt x="80835" y="234391"/>
                  </a:lnTo>
                  <a:lnTo>
                    <a:pt x="93687" y="239128"/>
                  </a:lnTo>
                  <a:lnTo>
                    <a:pt x="104597" y="243649"/>
                  </a:lnTo>
                  <a:lnTo>
                    <a:pt x="112369" y="246011"/>
                  </a:lnTo>
                  <a:lnTo>
                    <a:pt x="119748" y="248729"/>
                  </a:lnTo>
                  <a:lnTo>
                    <a:pt x="137591" y="253682"/>
                  </a:lnTo>
                  <a:lnTo>
                    <a:pt x="149872" y="257403"/>
                  </a:lnTo>
                  <a:lnTo>
                    <a:pt x="156184" y="258826"/>
                  </a:lnTo>
                  <a:lnTo>
                    <a:pt x="163893" y="260959"/>
                  </a:lnTo>
                  <a:lnTo>
                    <a:pt x="188429" y="266090"/>
                  </a:lnTo>
                  <a:lnTo>
                    <a:pt x="200266" y="268744"/>
                  </a:lnTo>
                  <a:lnTo>
                    <a:pt x="204609" y="269468"/>
                  </a:lnTo>
                  <a:lnTo>
                    <a:pt x="212204" y="271043"/>
                  </a:lnTo>
                  <a:lnTo>
                    <a:pt x="243840" y="275907"/>
                  </a:lnTo>
                  <a:lnTo>
                    <a:pt x="254457" y="277647"/>
                  </a:lnTo>
                  <a:lnTo>
                    <a:pt x="257225" y="277964"/>
                  </a:lnTo>
                  <a:lnTo>
                    <a:pt x="263626" y="278942"/>
                  </a:lnTo>
                  <a:lnTo>
                    <a:pt x="302577" y="283083"/>
                  </a:lnTo>
                  <a:lnTo>
                    <a:pt x="311150" y="284048"/>
                  </a:lnTo>
                  <a:lnTo>
                    <a:pt x="312585" y="284149"/>
                  </a:lnTo>
                  <a:lnTo>
                    <a:pt x="317068" y="284619"/>
                  </a:lnTo>
                  <a:lnTo>
                    <a:pt x="368300" y="287870"/>
                  </a:lnTo>
                  <a:lnTo>
                    <a:pt x="369049" y="287909"/>
                  </a:lnTo>
                  <a:lnTo>
                    <a:pt x="371500" y="288061"/>
                  </a:lnTo>
                  <a:lnTo>
                    <a:pt x="425831" y="289217"/>
                  </a:lnTo>
                  <a:lnTo>
                    <a:pt x="426351" y="289217"/>
                  </a:lnTo>
                  <a:lnTo>
                    <a:pt x="426847" y="289217"/>
                  </a:lnTo>
                  <a:lnTo>
                    <a:pt x="442264" y="288874"/>
                  </a:lnTo>
                  <a:lnTo>
                    <a:pt x="480199" y="288061"/>
                  </a:lnTo>
                  <a:lnTo>
                    <a:pt x="481507" y="287985"/>
                  </a:lnTo>
                  <a:lnTo>
                    <a:pt x="484581" y="287909"/>
                  </a:lnTo>
                  <a:lnTo>
                    <a:pt x="519074" y="285610"/>
                  </a:lnTo>
                  <a:lnTo>
                    <a:pt x="534720" y="284619"/>
                  </a:lnTo>
                  <a:lnTo>
                    <a:pt x="536155" y="284480"/>
                  </a:lnTo>
                  <a:lnTo>
                    <a:pt x="542442" y="284048"/>
                  </a:lnTo>
                  <a:lnTo>
                    <a:pt x="577494" y="280098"/>
                  </a:lnTo>
                  <a:lnTo>
                    <a:pt x="588314" y="278942"/>
                  </a:lnTo>
                  <a:lnTo>
                    <a:pt x="590194" y="278663"/>
                  </a:lnTo>
                  <a:lnTo>
                    <a:pt x="599109" y="277647"/>
                  </a:lnTo>
                  <a:lnTo>
                    <a:pt x="631405" y="272351"/>
                  </a:lnTo>
                  <a:lnTo>
                    <a:pt x="639889" y="271043"/>
                  </a:lnTo>
                  <a:lnTo>
                    <a:pt x="642023" y="270598"/>
                  </a:lnTo>
                  <a:lnTo>
                    <a:pt x="653313" y="268744"/>
                  </a:lnTo>
                  <a:lnTo>
                    <a:pt x="682485" y="262191"/>
                  </a:lnTo>
                  <a:lnTo>
                    <a:pt x="688365" y="260959"/>
                  </a:lnTo>
                  <a:lnTo>
                    <a:pt x="690308" y="260426"/>
                  </a:lnTo>
                  <a:lnTo>
                    <a:pt x="703732" y="257403"/>
                  </a:lnTo>
                  <a:lnTo>
                    <a:pt x="728865" y="249783"/>
                  </a:lnTo>
                  <a:lnTo>
                    <a:pt x="732688" y="248729"/>
                  </a:lnTo>
                  <a:lnTo>
                    <a:pt x="734326" y="248132"/>
                  </a:lnTo>
                  <a:lnTo>
                    <a:pt x="749071" y="243649"/>
                  </a:lnTo>
                  <a:lnTo>
                    <a:pt x="769277" y="235292"/>
                  </a:lnTo>
                  <a:lnTo>
                    <a:pt x="771728" y="234391"/>
                  </a:lnTo>
                  <a:lnTo>
                    <a:pt x="772998" y="233756"/>
                  </a:lnTo>
                  <a:lnTo>
                    <a:pt x="788035" y="227533"/>
                  </a:lnTo>
                  <a:lnTo>
                    <a:pt x="803287" y="218541"/>
                  </a:lnTo>
                  <a:lnTo>
                    <a:pt x="804443" y="217957"/>
                  </a:lnTo>
                  <a:lnTo>
                    <a:pt x="804443" y="168821"/>
                  </a:lnTo>
                  <a:lnTo>
                    <a:pt x="802690" y="171221"/>
                  </a:lnTo>
                  <a:lnTo>
                    <a:pt x="779373" y="186994"/>
                  </a:lnTo>
                  <a:lnTo>
                    <a:pt x="699198" y="217030"/>
                  </a:lnTo>
                  <a:lnTo>
                    <a:pt x="643928" y="229692"/>
                  </a:lnTo>
                  <a:lnTo>
                    <a:pt x="579577" y="239737"/>
                  </a:lnTo>
                  <a:lnTo>
                    <a:pt x="506945" y="246341"/>
                  </a:lnTo>
                  <a:lnTo>
                    <a:pt x="427240" y="248729"/>
                  </a:lnTo>
                  <a:lnTo>
                    <a:pt x="346837" y="246303"/>
                  </a:lnTo>
                  <a:lnTo>
                    <a:pt x="273659" y="239572"/>
                  </a:lnTo>
                  <a:lnTo>
                    <a:pt x="208915" y="229374"/>
                  </a:lnTo>
                  <a:lnTo>
                    <a:pt x="159651" y="217957"/>
                  </a:lnTo>
                  <a:lnTo>
                    <a:pt x="153428" y="216522"/>
                  </a:lnTo>
                  <a:lnTo>
                    <a:pt x="108013" y="201828"/>
                  </a:lnTo>
                  <a:lnTo>
                    <a:pt x="50647" y="170256"/>
                  </a:lnTo>
                  <a:lnTo>
                    <a:pt x="39128" y="150558"/>
                  </a:lnTo>
                  <a:lnTo>
                    <a:pt x="45732" y="136448"/>
                  </a:lnTo>
                  <a:lnTo>
                    <a:pt x="90741" y="104584"/>
                  </a:lnTo>
                  <a:lnTo>
                    <a:pt x="127660" y="88506"/>
                  </a:lnTo>
                  <a:lnTo>
                    <a:pt x="173202" y="73469"/>
                  </a:lnTo>
                  <a:lnTo>
                    <a:pt x="226631" y="60299"/>
                  </a:lnTo>
                  <a:lnTo>
                    <a:pt x="287197" y="49847"/>
                  </a:lnTo>
                  <a:lnTo>
                    <a:pt x="354190" y="42964"/>
                  </a:lnTo>
                  <a:lnTo>
                    <a:pt x="426847" y="40474"/>
                  </a:lnTo>
                  <a:lnTo>
                    <a:pt x="499491" y="42964"/>
                  </a:lnTo>
                  <a:lnTo>
                    <a:pt x="566445" y="49847"/>
                  </a:lnTo>
                  <a:lnTo>
                    <a:pt x="626973" y="60299"/>
                  </a:lnTo>
                  <a:lnTo>
                    <a:pt x="680339" y="73469"/>
                  </a:lnTo>
                  <a:lnTo>
                    <a:pt x="725792" y="88506"/>
                  </a:lnTo>
                  <a:lnTo>
                    <a:pt x="762609" y="104584"/>
                  </a:lnTo>
                  <a:lnTo>
                    <a:pt x="807339" y="136448"/>
                  </a:lnTo>
                  <a:lnTo>
                    <a:pt x="813777" y="150558"/>
                  </a:lnTo>
                  <a:lnTo>
                    <a:pt x="813777" y="89242"/>
                  </a:lnTo>
                  <a:lnTo>
                    <a:pt x="763168" y="59702"/>
                  </a:lnTo>
                  <a:lnTo>
                    <a:pt x="717715" y="42341"/>
                  </a:lnTo>
                  <a:lnTo>
                    <a:pt x="666178" y="27660"/>
                  </a:lnTo>
                  <a:lnTo>
                    <a:pt x="610031" y="15875"/>
                  </a:lnTo>
                  <a:lnTo>
                    <a:pt x="550760" y="7188"/>
                  </a:lnTo>
                  <a:lnTo>
                    <a:pt x="489800" y="1828"/>
                  </a:lnTo>
                  <a:lnTo>
                    <a:pt x="428650" y="0"/>
                  </a:lnTo>
                  <a:lnTo>
                    <a:pt x="367461" y="1828"/>
                  </a:lnTo>
                  <a:lnTo>
                    <a:pt x="306362" y="7188"/>
                  </a:lnTo>
                  <a:lnTo>
                    <a:pt x="246875" y="15875"/>
                  </a:lnTo>
                  <a:lnTo>
                    <a:pt x="190487" y="27660"/>
                  </a:lnTo>
                  <a:lnTo>
                    <a:pt x="138684" y="42341"/>
                  </a:lnTo>
                  <a:lnTo>
                    <a:pt x="92951" y="59702"/>
                  </a:lnTo>
                  <a:lnTo>
                    <a:pt x="54775" y="79540"/>
                  </a:lnTo>
                  <a:lnTo>
                    <a:pt x="7112" y="125780"/>
                  </a:lnTo>
                  <a:lnTo>
                    <a:pt x="596" y="151777"/>
                  </a:lnTo>
                  <a:lnTo>
                    <a:pt x="596" y="153441"/>
                  </a:lnTo>
                  <a:lnTo>
                    <a:pt x="50" y="154724"/>
                  </a:lnTo>
                  <a:lnTo>
                    <a:pt x="91376" y="843216"/>
                  </a:lnTo>
                  <a:lnTo>
                    <a:pt x="126771" y="893330"/>
                  </a:lnTo>
                  <a:lnTo>
                    <a:pt x="164680" y="912025"/>
                  </a:lnTo>
                  <a:lnTo>
                    <a:pt x="211747" y="926795"/>
                  </a:lnTo>
                  <a:lnTo>
                    <a:pt x="264744" y="937869"/>
                  </a:lnTo>
                  <a:lnTo>
                    <a:pt x="320408" y="945502"/>
                  </a:lnTo>
                  <a:lnTo>
                    <a:pt x="375526" y="949896"/>
                  </a:lnTo>
                  <a:lnTo>
                    <a:pt x="426847" y="951318"/>
                  </a:lnTo>
                  <a:lnTo>
                    <a:pt x="477596" y="950201"/>
                  </a:lnTo>
                  <a:lnTo>
                    <a:pt x="528180" y="946315"/>
                  </a:lnTo>
                  <a:lnTo>
                    <a:pt x="578472" y="939660"/>
                  </a:lnTo>
                  <a:lnTo>
                    <a:pt x="628357" y="930262"/>
                  </a:lnTo>
                  <a:lnTo>
                    <a:pt x="675830" y="916838"/>
                  </a:lnTo>
                  <a:lnTo>
                    <a:pt x="721842" y="896594"/>
                  </a:lnTo>
                  <a:lnTo>
                    <a:pt x="757516" y="862533"/>
                  </a:lnTo>
                  <a:lnTo>
                    <a:pt x="800582" y="561606"/>
                  </a:lnTo>
                  <a:lnTo>
                    <a:pt x="819746" y="565797"/>
                  </a:lnTo>
                  <a:lnTo>
                    <a:pt x="855713" y="569150"/>
                  </a:lnTo>
                  <a:lnTo>
                    <a:pt x="867638" y="569252"/>
                  </a:lnTo>
                  <a:lnTo>
                    <a:pt x="879208" y="566839"/>
                  </a:lnTo>
                  <a:lnTo>
                    <a:pt x="890016" y="562038"/>
                  </a:lnTo>
                  <a:lnTo>
                    <a:pt x="899668" y="554977"/>
                  </a:lnTo>
                  <a:lnTo>
                    <a:pt x="904278" y="548132"/>
                  </a:lnTo>
                  <a:lnTo>
                    <a:pt x="907211" y="540524"/>
                  </a:lnTo>
                  <a:lnTo>
                    <a:pt x="908380" y="532447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8852" y="3282230"/>
              <a:ext cx="87548" cy="878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32368" y="4109720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31208" y="3372611"/>
            <a:ext cx="4183379" cy="76200"/>
          </a:xfrm>
          <a:custGeom>
            <a:avLst/>
            <a:gdLst/>
            <a:ahLst/>
            <a:cxnLst/>
            <a:rect l="l" t="t" r="r" b="b"/>
            <a:pathLst>
              <a:path w="4183379" h="76200">
                <a:moveTo>
                  <a:pt x="4106798" y="0"/>
                </a:moveTo>
                <a:lnTo>
                  <a:pt x="4106798" y="76200"/>
                </a:lnTo>
                <a:lnTo>
                  <a:pt x="4170298" y="44450"/>
                </a:lnTo>
                <a:lnTo>
                  <a:pt x="4119498" y="44450"/>
                </a:lnTo>
                <a:lnTo>
                  <a:pt x="4119498" y="31750"/>
                </a:lnTo>
                <a:lnTo>
                  <a:pt x="4170298" y="31750"/>
                </a:lnTo>
                <a:lnTo>
                  <a:pt x="4106798" y="0"/>
                </a:lnTo>
                <a:close/>
              </a:path>
              <a:path w="4183379" h="76200">
                <a:moveTo>
                  <a:pt x="410679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06798" y="44450"/>
                </a:lnTo>
                <a:lnTo>
                  <a:pt x="4106798" y="31750"/>
                </a:lnTo>
                <a:close/>
              </a:path>
              <a:path w="4183379" h="76200">
                <a:moveTo>
                  <a:pt x="4170298" y="31750"/>
                </a:moveTo>
                <a:lnTo>
                  <a:pt x="4119498" y="31750"/>
                </a:lnTo>
                <a:lnTo>
                  <a:pt x="4119498" y="44450"/>
                </a:lnTo>
                <a:lnTo>
                  <a:pt x="4170298" y="44450"/>
                </a:lnTo>
                <a:lnTo>
                  <a:pt x="4182998" y="38100"/>
                </a:lnTo>
                <a:lnTo>
                  <a:pt x="4170298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8016" y="3124657"/>
            <a:ext cx="1873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r>
              <a:rPr sz="1800" b="1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Other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20644" y="2957626"/>
            <a:ext cx="948690" cy="946150"/>
          </a:xfrm>
          <a:custGeom>
            <a:avLst/>
            <a:gdLst/>
            <a:ahLst/>
            <a:cxnLst/>
            <a:rect l="l" t="t" r="r" b="b"/>
            <a:pathLst>
              <a:path w="948689" h="946150">
                <a:moveTo>
                  <a:pt x="948131" y="905446"/>
                </a:moveTo>
                <a:lnTo>
                  <a:pt x="948118" y="865073"/>
                </a:lnTo>
                <a:lnTo>
                  <a:pt x="945692" y="818222"/>
                </a:lnTo>
                <a:lnTo>
                  <a:pt x="938174" y="769696"/>
                </a:lnTo>
                <a:lnTo>
                  <a:pt x="926058" y="724204"/>
                </a:lnTo>
                <a:lnTo>
                  <a:pt x="909485" y="680554"/>
                </a:lnTo>
                <a:lnTo>
                  <a:pt x="907783" y="677164"/>
                </a:lnTo>
                <a:lnTo>
                  <a:pt x="907783" y="865073"/>
                </a:lnTo>
                <a:lnTo>
                  <a:pt x="907783" y="905446"/>
                </a:lnTo>
                <a:lnTo>
                  <a:pt x="40347" y="905446"/>
                </a:lnTo>
                <a:lnTo>
                  <a:pt x="40360" y="865073"/>
                </a:lnTo>
                <a:lnTo>
                  <a:pt x="42964" y="818222"/>
                </a:lnTo>
                <a:lnTo>
                  <a:pt x="50685" y="772502"/>
                </a:lnTo>
                <a:lnTo>
                  <a:pt x="63258" y="728433"/>
                </a:lnTo>
                <a:lnTo>
                  <a:pt x="80441" y="686346"/>
                </a:lnTo>
                <a:lnTo>
                  <a:pt x="101955" y="646569"/>
                </a:lnTo>
                <a:lnTo>
                  <a:pt x="127571" y="609434"/>
                </a:lnTo>
                <a:lnTo>
                  <a:pt x="157022" y="575259"/>
                </a:lnTo>
                <a:lnTo>
                  <a:pt x="190068" y="544385"/>
                </a:lnTo>
                <a:lnTo>
                  <a:pt x="226441" y="517144"/>
                </a:lnTo>
                <a:lnTo>
                  <a:pt x="265976" y="493801"/>
                </a:lnTo>
                <a:lnTo>
                  <a:pt x="308229" y="474814"/>
                </a:lnTo>
                <a:lnTo>
                  <a:pt x="353009" y="460425"/>
                </a:lnTo>
                <a:lnTo>
                  <a:pt x="381838" y="472973"/>
                </a:lnTo>
                <a:lnTo>
                  <a:pt x="411822" y="482028"/>
                </a:lnTo>
                <a:lnTo>
                  <a:pt x="442671" y="487489"/>
                </a:lnTo>
                <a:lnTo>
                  <a:pt x="474052" y="489280"/>
                </a:lnTo>
                <a:lnTo>
                  <a:pt x="505409" y="487362"/>
                </a:lnTo>
                <a:lnTo>
                  <a:pt x="536232" y="481863"/>
                </a:lnTo>
                <a:lnTo>
                  <a:pt x="566229" y="472859"/>
                </a:lnTo>
                <a:lnTo>
                  <a:pt x="595083" y="460425"/>
                </a:lnTo>
                <a:lnTo>
                  <a:pt x="639965" y="474827"/>
                </a:lnTo>
                <a:lnTo>
                  <a:pt x="682269" y="493852"/>
                </a:lnTo>
                <a:lnTo>
                  <a:pt x="721715" y="517144"/>
                </a:lnTo>
                <a:lnTo>
                  <a:pt x="758088" y="544398"/>
                </a:lnTo>
                <a:lnTo>
                  <a:pt x="791044" y="575170"/>
                </a:lnTo>
                <a:lnTo>
                  <a:pt x="820496" y="609320"/>
                </a:lnTo>
                <a:lnTo>
                  <a:pt x="846112" y="646430"/>
                </a:lnTo>
                <a:lnTo>
                  <a:pt x="867638" y="686193"/>
                </a:lnTo>
                <a:lnTo>
                  <a:pt x="884821" y="728268"/>
                </a:lnTo>
                <a:lnTo>
                  <a:pt x="897407" y="772325"/>
                </a:lnTo>
                <a:lnTo>
                  <a:pt x="905141" y="818032"/>
                </a:lnTo>
                <a:lnTo>
                  <a:pt x="907783" y="865073"/>
                </a:lnTo>
                <a:lnTo>
                  <a:pt x="907783" y="677164"/>
                </a:lnTo>
                <a:lnTo>
                  <a:pt x="888669" y="639000"/>
                </a:lnTo>
                <a:lnTo>
                  <a:pt x="863841" y="599897"/>
                </a:lnTo>
                <a:lnTo>
                  <a:pt x="835240" y="563524"/>
                </a:lnTo>
                <a:lnTo>
                  <a:pt x="803097" y="530174"/>
                </a:lnTo>
                <a:lnTo>
                  <a:pt x="767638" y="500138"/>
                </a:lnTo>
                <a:lnTo>
                  <a:pt x="729107" y="473722"/>
                </a:lnTo>
                <a:lnTo>
                  <a:pt x="704659" y="460425"/>
                </a:lnTo>
                <a:lnTo>
                  <a:pt x="687717" y="451205"/>
                </a:lnTo>
                <a:lnTo>
                  <a:pt x="679094" y="447611"/>
                </a:lnTo>
                <a:lnTo>
                  <a:pt x="643699" y="432879"/>
                </a:lnTo>
                <a:lnTo>
                  <a:pt x="632612" y="429577"/>
                </a:lnTo>
                <a:lnTo>
                  <a:pt x="635292" y="427736"/>
                </a:lnTo>
                <a:lnTo>
                  <a:pt x="670699" y="389890"/>
                </a:lnTo>
                <a:lnTo>
                  <a:pt x="697128" y="345617"/>
                </a:lnTo>
                <a:lnTo>
                  <a:pt x="713663" y="296481"/>
                </a:lnTo>
                <a:lnTo>
                  <a:pt x="719340" y="244068"/>
                </a:lnTo>
                <a:lnTo>
                  <a:pt x="713765" y="191985"/>
                </a:lnTo>
                <a:lnTo>
                  <a:pt x="697572" y="143065"/>
                </a:lnTo>
                <a:lnTo>
                  <a:pt x="678129" y="109855"/>
                </a:lnTo>
                <a:lnTo>
                  <a:pt x="678129" y="234950"/>
                </a:lnTo>
                <a:lnTo>
                  <a:pt x="675030" y="279603"/>
                </a:lnTo>
                <a:lnTo>
                  <a:pt x="662368" y="322326"/>
                </a:lnTo>
                <a:lnTo>
                  <a:pt x="640626" y="361442"/>
                </a:lnTo>
                <a:lnTo>
                  <a:pt x="610311" y="395312"/>
                </a:lnTo>
                <a:lnTo>
                  <a:pt x="571881" y="422275"/>
                </a:lnTo>
                <a:lnTo>
                  <a:pt x="523405" y="441198"/>
                </a:lnTo>
                <a:lnTo>
                  <a:pt x="472541" y="447497"/>
                </a:lnTo>
                <a:lnTo>
                  <a:pt x="421665" y="441198"/>
                </a:lnTo>
                <a:lnTo>
                  <a:pt x="373189" y="422275"/>
                </a:lnTo>
                <a:lnTo>
                  <a:pt x="336308" y="396646"/>
                </a:lnTo>
                <a:lnTo>
                  <a:pt x="306425" y="364172"/>
                </a:lnTo>
                <a:lnTo>
                  <a:pt x="284353" y="326224"/>
                </a:lnTo>
                <a:lnTo>
                  <a:pt x="270865" y="284187"/>
                </a:lnTo>
                <a:lnTo>
                  <a:pt x="266788" y="239458"/>
                </a:lnTo>
                <a:lnTo>
                  <a:pt x="273062" y="192938"/>
                </a:lnTo>
                <a:lnTo>
                  <a:pt x="289191" y="150418"/>
                </a:lnTo>
                <a:lnTo>
                  <a:pt x="313931" y="113118"/>
                </a:lnTo>
                <a:lnTo>
                  <a:pt x="346024" y="82232"/>
                </a:lnTo>
                <a:lnTo>
                  <a:pt x="384238" y="58953"/>
                </a:lnTo>
                <a:lnTo>
                  <a:pt x="427329" y="44488"/>
                </a:lnTo>
                <a:lnTo>
                  <a:pt x="474052" y="40017"/>
                </a:lnTo>
                <a:lnTo>
                  <a:pt x="518058" y="44640"/>
                </a:lnTo>
                <a:lnTo>
                  <a:pt x="559333" y="58369"/>
                </a:lnTo>
                <a:lnTo>
                  <a:pt x="596569" y="80429"/>
                </a:lnTo>
                <a:lnTo>
                  <a:pt x="628446" y="110045"/>
                </a:lnTo>
                <a:lnTo>
                  <a:pt x="653656" y="146456"/>
                </a:lnTo>
                <a:lnTo>
                  <a:pt x="671156" y="190017"/>
                </a:lnTo>
                <a:lnTo>
                  <a:pt x="678129" y="234950"/>
                </a:lnTo>
                <a:lnTo>
                  <a:pt x="678129" y="109855"/>
                </a:lnTo>
                <a:lnTo>
                  <a:pt x="636955" y="60782"/>
                </a:lnTo>
                <a:lnTo>
                  <a:pt x="594271" y="30441"/>
                </a:lnTo>
                <a:lnTo>
                  <a:pt x="548830" y="10655"/>
                </a:lnTo>
                <a:lnTo>
                  <a:pt x="501789" y="635"/>
                </a:lnTo>
                <a:lnTo>
                  <a:pt x="454494" y="0"/>
                </a:lnTo>
                <a:lnTo>
                  <a:pt x="408305" y="8369"/>
                </a:lnTo>
                <a:lnTo>
                  <a:pt x="364528" y="25374"/>
                </a:lnTo>
                <a:lnTo>
                  <a:pt x="324535" y="50622"/>
                </a:lnTo>
                <a:lnTo>
                  <a:pt x="289636" y="83743"/>
                </a:lnTo>
                <a:lnTo>
                  <a:pt x="261200" y="124371"/>
                </a:lnTo>
                <a:lnTo>
                  <a:pt x="241427" y="169837"/>
                </a:lnTo>
                <a:lnTo>
                  <a:pt x="231406" y="216890"/>
                </a:lnTo>
                <a:lnTo>
                  <a:pt x="230771" y="264198"/>
                </a:lnTo>
                <a:lnTo>
                  <a:pt x="239128" y="310426"/>
                </a:lnTo>
                <a:lnTo>
                  <a:pt x="256120" y="354215"/>
                </a:lnTo>
                <a:lnTo>
                  <a:pt x="281343" y="394233"/>
                </a:lnTo>
                <a:lnTo>
                  <a:pt x="314439" y="429133"/>
                </a:lnTo>
                <a:lnTo>
                  <a:pt x="315061" y="429577"/>
                </a:lnTo>
                <a:lnTo>
                  <a:pt x="303860" y="432930"/>
                </a:lnTo>
                <a:lnTo>
                  <a:pt x="259918" y="451281"/>
                </a:lnTo>
                <a:lnTo>
                  <a:pt x="218605" y="473811"/>
                </a:lnTo>
                <a:lnTo>
                  <a:pt x="180136" y="500240"/>
                </a:lnTo>
                <a:lnTo>
                  <a:pt x="144754" y="530275"/>
                </a:lnTo>
                <a:lnTo>
                  <a:pt x="112674" y="563613"/>
                </a:lnTo>
                <a:lnTo>
                  <a:pt x="84124" y="599960"/>
                </a:lnTo>
                <a:lnTo>
                  <a:pt x="59347" y="639038"/>
                </a:lnTo>
                <a:lnTo>
                  <a:pt x="38569" y="680554"/>
                </a:lnTo>
                <a:lnTo>
                  <a:pt x="22009" y="724242"/>
                </a:lnTo>
                <a:lnTo>
                  <a:pt x="9906" y="769797"/>
                </a:lnTo>
                <a:lnTo>
                  <a:pt x="2501" y="816762"/>
                </a:lnTo>
                <a:lnTo>
                  <a:pt x="0" y="865073"/>
                </a:lnTo>
                <a:lnTo>
                  <a:pt x="38" y="925830"/>
                </a:lnTo>
                <a:lnTo>
                  <a:pt x="1587" y="933488"/>
                </a:lnTo>
                <a:lnTo>
                  <a:pt x="5905" y="939901"/>
                </a:lnTo>
                <a:lnTo>
                  <a:pt x="12319" y="944219"/>
                </a:lnTo>
                <a:lnTo>
                  <a:pt x="20167" y="945807"/>
                </a:lnTo>
                <a:lnTo>
                  <a:pt x="927950" y="945807"/>
                </a:lnTo>
                <a:lnTo>
                  <a:pt x="935723" y="944245"/>
                </a:lnTo>
                <a:lnTo>
                  <a:pt x="942111" y="939965"/>
                </a:lnTo>
                <a:lnTo>
                  <a:pt x="946454" y="933627"/>
                </a:lnTo>
                <a:lnTo>
                  <a:pt x="948131" y="925830"/>
                </a:lnTo>
                <a:lnTo>
                  <a:pt x="948131" y="90544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574894" y="1881909"/>
            <a:ext cx="680085" cy="850900"/>
            <a:chOff x="8574894" y="1881909"/>
            <a:chExt cx="680085" cy="850900"/>
          </a:xfrm>
        </p:grpSpPr>
        <p:sp>
          <p:nvSpPr>
            <p:cNvPr id="16" name="object 16"/>
            <p:cNvSpPr/>
            <p:nvPr/>
          </p:nvSpPr>
          <p:spPr>
            <a:xfrm>
              <a:off x="8574894" y="1881909"/>
              <a:ext cx="680085" cy="850900"/>
            </a:xfrm>
            <a:custGeom>
              <a:avLst/>
              <a:gdLst/>
              <a:ahLst/>
              <a:cxnLst/>
              <a:rect l="l" t="t" r="r" b="b"/>
              <a:pathLst>
                <a:path w="680084" h="850900">
                  <a:moveTo>
                    <a:pt x="629288" y="0"/>
                  </a:moveTo>
                  <a:lnTo>
                    <a:pt x="50632" y="0"/>
                  </a:lnTo>
                  <a:lnTo>
                    <a:pt x="14819" y="14944"/>
                  </a:lnTo>
                  <a:lnTo>
                    <a:pt x="0" y="50808"/>
                  </a:lnTo>
                  <a:lnTo>
                    <a:pt x="0" y="799451"/>
                  </a:lnTo>
                  <a:lnTo>
                    <a:pt x="14820" y="835338"/>
                  </a:lnTo>
                  <a:lnTo>
                    <a:pt x="50632" y="850293"/>
                  </a:lnTo>
                  <a:lnTo>
                    <a:pt x="629288" y="850293"/>
                  </a:lnTo>
                  <a:lnTo>
                    <a:pt x="649005" y="846246"/>
                  </a:lnTo>
                  <a:lnTo>
                    <a:pt x="665107" y="835338"/>
                  </a:lnTo>
                  <a:lnTo>
                    <a:pt x="675962" y="819198"/>
                  </a:lnTo>
                  <a:lnTo>
                    <a:pt x="676988" y="814109"/>
                  </a:lnTo>
                  <a:lnTo>
                    <a:pt x="50512" y="814109"/>
                  </a:lnTo>
                  <a:lnTo>
                    <a:pt x="42465" y="814008"/>
                  </a:lnTo>
                  <a:lnTo>
                    <a:pt x="36068" y="807449"/>
                  </a:lnTo>
                  <a:lnTo>
                    <a:pt x="36165" y="42666"/>
                  </a:lnTo>
                  <a:lnTo>
                    <a:pt x="42645" y="36183"/>
                  </a:lnTo>
                  <a:lnTo>
                    <a:pt x="676991" y="36184"/>
                  </a:lnTo>
                  <a:lnTo>
                    <a:pt x="675962" y="31081"/>
                  </a:lnTo>
                  <a:lnTo>
                    <a:pt x="665106" y="14944"/>
                  </a:lnTo>
                  <a:lnTo>
                    <a:pt x="649005" y="4037"/>
                  </a:lnTo>
                  <a:lnTo>
                    <a:pt x="629288" y="0"/>
                  </a:lnTo>
                  <a:close/>
                </a:path>
                <a:path w="680084" h="850900">
                  <a:moveTo>
                    <a:pt x="676991" y="36184"/>
                  </a:moveTo>
                  <a:lnTo>
                    <a:pt x="629468" y="36184"/>
                  </a:lnTo>
                  <a:lnTo>
                    <a:pt x="637448" y="36259"/>
                  </a:lnTo>
                  <a:lnTo>
                    <a:pt x="643705" y="42666"/>
                  </a:lnTo>
                  <a:lnTo>
                    <a:pt x="643777" y="807631"/>
                  </a:lnTo>
                  <a:lnTo>
                    <a:pt x="637297" y="814109"/>
                  </a:lnTo>
                  <a:lnTo>
                    <a:pt x="676988" y="814109"/>
                  </a:lnTo>
                  <a:lnTo>
                    <a:pt x="679943" y="799452"/>
                  </a:lnTo>
                  <a:lnTo>
                    <a:pt x="679943" y="50808"/>
                  </a:lnTo>
                  <a:lnTo>
                    <a:pt x="676991" y="36184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4737" y="2446957"/>
              <a:ext cx="178245" cy="1782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768" y="1971238"/>
              <a:ext cx="228026" cy="1673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7769" y="2191793"/>
              <a:ext cx="228026" cy="16735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455277" y="1956053"/>
            <a:ext cx="2007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Allows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Cross-Account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97485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75789" algn="l"/>
              </a:tabLst>
            </a:pPr>
            <a:r>
              <a:rPr spc="-10" dirty="0"/>
              <a:t>Bucket</a:t>
            </a:r>
            <a:r>
              <a:rPr dirty="0"/>
              <a:t>	settings</a:t>
            </a:r>
            <a:r>
              <a:rPr spc="-114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Block</a:t>
            </a:r>
            <a:r>
              <a:rPr spc="-75" dirty="0"/>
              <a:t> </a:t>
            </a:r>
            <a:r>
              <a:rPr spc="-20" dirty="0"/>
              <a:t>Public</a:t>
            </a:r>
            <a:r>
              <a:rPr spc="-290" dirty="0"/>
              <a:t> </a:t>
            </a:r>
            <a:r>
              <a:rPr spc="-10" dirty="0"/>
              <a:t>Access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4046488"/>
            <a:ext cx="10333355" cy="15633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settings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were</a:t>
            </a:r>
            <a:r>
              <a:rPr sz="28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prevent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company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leaks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know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never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public,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leave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 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832" y="1405758"/>
            <a:ext cx="7335289" cy="23676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41485"/>
            <a:ext cx="8316595" cy="5361083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80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version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enabled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6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endParaRPr sz="2600" dirty="0">
              <a:latin typeface="Arial"/>
              <a:cs typeface="Arial"/>
            </a:endParaRPr>
          </a:p>
          <a:p>
            <a:pPr marL="916305" marR="8890" indent="-228600">
              <a:lnSpc>
                <a:spcPts val="2810"/>
              </a:lnSpc>
              <a:spcBef>
                <a:spcPts val="105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overwrite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“version”: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1,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2, 3….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3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best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practice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version your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510"/>
              </a:lnSpc>
              <a:spcBef>
                <a:spcPts val="254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Protect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against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unintended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(ability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restore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51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version)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roll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previous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version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80"/>
              </a:spcBef>
              <a:buChar char="•"/>
              <a:tabLst>
                <a:tab pos="915669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Notes:</a:t>
            </a:r>
            <a:endParaRPr sz="2600" dirty="0">
              <a:latin typeface="Arial"/>
              <a:cs typeface="Arial"/>
            </a:endParaRPr>
          </a:p>
          <a:p>
            <a:pPr marL="1373505" marR="5080" lvl="1" indent="-228600">
              <a:lnSpc>
                <a:spcPts val="2380"/>
              </a:lnSpc>
              <a:spcBef>
                <a:spcPts val="53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versioned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prior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enabling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versioning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version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“null”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525"/>
              </a:lnSpc>
              <a:spcBef>
                <a:spcPts val="20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Suspending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versioning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previous</a:t>
            </a:r>
            <a:endParaRPr sz="2200" dirty="0">
              <a:latin typeface="Arial"/>
              <a:cs typeface="Arial"/>
            </a:endParaRPr>
          </a:p>
          <a:p>
            <a:pPr marL="12700" marR="5894705">
              <a:lnSpc>
                <a:spcPct val="87800"/>
              </a:lnSpc>
              <a:spcBef>
                <a:spcPts val="210"/>
              </a:spcBef>
            </a:pPr>
            <a:r>
              <a:rPr lang="en-US" sz="3300" spc="-44" baseline="1262" dirty="0">
                <a:solidFill>
                  <a:srgbClr val="444848"/>
                </a:solidFill>
                <a:latin typeface="Arial"/>
                <a:cs typeface="Arial"/>
              </a:rPr>
              <a:t>	      </a:t>
            </a:r>
            <a:r>
              <a:rPr sz="3300" spc="-44" baseline="1262" dirty="0">
                <a:solidFill>
                  <a:srgbClr val="444848"/>
                </a:solidFill>
                <a:latin typeface="Arial"/>
                <a:cs typeface="Arial"/>
              </a:rPr>
              <a:t>versions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60" dirty="0"/>
              <a:t> </a:t>
            </a:r>
            <a:r>
              <a:rPr dirty="0"/>
              <a:t>S3</a:t>
            </a:r>
            <a:r>
              <a:rPr spc="-6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0" dirty="0"/>
              <a:t>Versioning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9323578" y="3233673"/>
            <a:ext cx="2420620" cy="2100580"/>
            <a:chOff x="9323578" y="3233673"/>
            <a:chExt cx="2420620" cy="21005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2982" y="4012993"/>
              <a:ext cx="449579" cy="5495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7376" y="3962399"/>
              <a:ext cx="899159" cy="899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8880" y="3895343"/>
              <a:ext cx="899159" cy="8991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29928" y="3240023"/>
              <a:ext cx="2407920" cy="2087880"/>
            </a:xfrm>
            <a:custGeom>
              <a:avLst/>
              <a:gdLst/>
              <a:ahLst/>
              <a:cxnLst/>
              <a:rect l="l" t="t" r="r" b="b"/>
              <a:pathLst>
                <a:path w="2407920" h="2087879">
                  <a:moveTo>
                    <a:pt x="0" y="2087879"/>
                  </a:moveTo>
                  <a:lnTo>
                    <a:pt x="2407920" y="2087879"/>
                  </a:lnTo>
                  <a:lnTo>
                    <a:pt x="2407920" y="0"/>
                  </a:lnTo>
                  <a:lnTo>
                    <a:pt x="0" y="0"/>
                  </a:lnTo>
                  <a:lnTo>
                    <a:pt x="0" y="2087879"/>
                  </a:lnTo>
                  <a:close/>
                </a:path>
              </a:pathLst>
            </a:custGeom>
            <a:ln w="12700">
              <a:solidFill>
                <a:srgbClr val="3E862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069703" y="3313303"/>
            <a:ext cx="943610" cy="455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1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16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0"/>
              </a:spcBef>
            </a:pPr>
            <a:r>
              <a:rPr sz="1200" spc="-20" dirty="0">
                <a:solidFill>
                  <a:srgbClr val="444848"/>
                </a:solidFill>
                <a:latin typeface="Arial"/>
                <a:cs typeface="Arial"/>
              </a:rPr>
              <a:t>(my-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bucket)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290304" y="1268377"/>
            <a:ext cx="1438910" cy="2398395"/>
            <a:chOff x="9290304" y="1268377"/>
            <a:chExt cx="1438910" cy="23983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0304" y="3209544"/>
              <a:ext cx="457200" cy="4571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346155" y="1268377"/>
              <a:ext cx="382905" cy="421640"/>
            </a:xfrm>
            <a:custGeom>
              <a:avLst/>
              <a:gdLst/>
              <a:ahLst/>
              <a:cxnLst/>
              <a:rect l="l" t="t" r="r" b="b"/>
              <a:pathLst>
                <a:path w="382904" h="421639">
                  <a:moveTo>
                    <a:pt x="191346" y="0"/>
                  </a:moveTo>
                  <a:lnTo>
                    <a:pt x="147411" y="8952"/>
                  </a:lnTo>
                  <a:lnTo>
                    <a:pt x="111496" y="33348"/>
                  </a:lnTo>
                  <a:lnTo>
                    <a:pt x="87262" y="69500"/>
                  </a:lnTo>
                  <a:lnTo>
                    <a:pt x="78371" y="113716"/>
                  </a:lnTo>
                  <a:lnTo>
                    <a:pt x="83388" y="147253"/>
                  </a:lnTo>
                  <a:lnTo>
                    <a:pt x="97431" y="176831"/>
                  </a:lnTo>
                  <a:lnTo>
                    <a:pt x="118985" y="200935"/>
                  </a:lnTo>
                  <a:lnTo>
                    <a:pt x="146534" y="218055"/>
                  </a:lnTo>
                  <a:lnTo>
                    <a:pt x="106541" y="233201"/>
                  </a:lnTo>
                  <a:lnTo>
                    <a:pt x="71246" y="256766"/>
                  </a:lnTo>
                  <a:lnTo>
                    <a:pt x="41797" y="287571"/>
                  </a:lnTo>
                  <a:lnTo>
                    <a:pt x="19341" y="324435"/>
                  </a:lnTo>
                  <a:lnTo>
                    <a:pt x="5026" y="366181"/>
                  </a:lnTo>
                  <a:lnTo>
                    <a:pt x="0" y="411627"/>
                  </a:lnTo>
                  <a:lnTo>
                    <a:pt x="0" y="416911"/>
                  </a:lnTo>
                  <a:lnTo>
                    <a:pt x="4277" y="421200"/>
                  </a:lnTo>
                  <a:lnTo>
                    <a:pt x="378377" y="421200"/>
                  </a:lnTo>
                  <a:lnTo>
                    <a:pt x="382682" y="416911"/>
                  </a:lnTo>
                  <a:lnTo>
                    <a:pt x="382682" y="411627"/>
                  </a:lnTo>
                  <a:lnTo>
                    <a:pt x="381469" y="402057"/>
                  </a:lnTo>
                  <a:lnTo>
                    <a:pt x="19372" y="402056"/>
                  </a:lnTo>
                  <a:lnTo>
                    <a:pt x="27387" y="356464"/>
                  </a:lnTo>
                  <a:lnTo>
                    <a:pt x="45658" y="315644"/>
                  </a:lnTo>
                  <a:lnTo>
                    <a:pt x="72686" y="281165"/>
                  </a:lnTo>
                  <a:lnTo>
                    <a:pt x="106974" y="254595"/>
                  </a:lnTo>
                  <a:lnTo>
                    <a:pt x="147022" y="237502"/>
                  </a:lnTo>
                  <a:lnTo>
                    <a:pt x="191335" y="231456"/>
                  </a:lnTo>
                  <a:lnTo>
                    <a:pt x="272914" y="231456"/>
                  </a:lnTo>
                  <a:lnTo>
                    <a:pt x="263684" y="227129"/>
                  </a:lnTo>
                  <a:lnTo>
                    <a:pt x="250144" y="222028"/>
                  </a:lnTo>
                  <a:lnTo>
                    <a:pt x="236279" y="217987"/>
                  </a:lnTo>
                  <a:lnTo>
                    <a:pt x="251856" y="208279"/>
                  </a:lnTo>
                  <a:lnTo>
                    <a:pt x="191347" y="208279"/>
                  </a:lnTo>
                  <a:lnTo>
                    <a:pt x="125020" y="180550"/>
                  </a:lnTo>
                  <a:lnTo>
                    <a:pt x="97504" y="113716"/>
                  </a:lnTo>
                  <a:lnTo>
                    <a:pt x="104890" y="76945"/>
                  </a:lnTo>
                  <a:lnTo>
                    <a:pt x="125020" y="46880"/>
                  </a:lnTo>
                  <a:lnTo>
                    <a:pt x="154852" y="26590"/>
                  </a:lnTo>
                  <a:lnTo>
                    <a:pt x="191346" y="19144"/>
                  </a:lnTo>
                  <a:lnTo>
                    <a:pt x="250264" y="19144"/>
                  </a:lnTo>
                  <a:lnTo>
                    <a:pt x="235263" y="8952"/>
                  </a:lnTo>
                  <a:lnTo>
                    <a:pt x="191346" y="0"/>
                  </a:lnTo>
                  <a:close/>
                </a:path>
                <a:path w="382904" h="421639">
                  <a:moveTo>
                    <a:pt x="272914" y="231456"/>
                  </a:moveTo>
                  <a:lnTo>
                    <a:pt x="191335" y="231456"/>
                  </a:lnTo>
                  <a:lnTo>
                    <a:pt x="214470" y="233082"/>
                  </a:lnTo>
                  <a:lnTo>
                    <a:pt x="237062" y="237900"/>
                  </a:lnTo>
                  <a:lnTo>
                    <a:pt x="279400" y="256766"/>
                  </a:lnTo>
                  <a:lnTo>
                    <a:pt x="312852" y="284065"/>
                  </a:lnTo>
                  <a:lnTo>
                    <a:pt x="338655" y="318620"/>
                  </a:lnTo>
                  <a:lnTo>
                    <a:pt x="355797" y="358570"/>
                  </a:lnTo>
                  <a:lnTo>
                    <a:pt x="363270" y="402057"/>
                  </a:lnTo>
                  <a:lnTo>
                    <a:pt x="381469" y="402057"/>
                  </a:lnTo>
                  <a:lnTo>
                    <a:pt x="376206" y="360530"/>
                  </a:lnTo>
                  <a:lnTo>
                    <a:pt x="357648" y="313382"/>
                  </a:lnTo>
                  <a:lnTo>
                    <a:pt x="328316" y="272580"/>
                  </a:lnTo>
                  <a:lnTo>
                    <a:pt x="289518" y="240522"/>
                  </a:lnTo>
                  <a:lnTo>
                    <a:pt x="276831" y="233293"/>
                  </a:lnTo>
                  <a:lnTo>
                    <a:pt x="272914" y="231456"/>
                  </a:lnTo>
                  <a:close/>
                </a:path>
                <a:path w="382904" h="421639">
                  <a:moveTo>
                    <a:pt x="250264" y="19144"/>
                  </a:moveTo>
                  <a:lnTo>
                    <a:pt x="191346" y="19144"/>
                  </a:lnTo>
                  <a:lnTo>
                    <a:pt x="227825" y="26590"/>
                  </a:lnTo>
                  <a:lnTo>
                    <a:pt x="257648" y="46880"/>
                  </a:lnTo>
                  <a:lnTo>
                    <a:pt x="277773" y="76945"/>
                  </a:lnTo>
                  <a:lnTo>
                    <a:pt x="285157" y="113716"/>
                  </a:lnTo>
                  <a:lnTo>
                    <a:pt x="277773" y="150489"/>
                  </a:lnTo>
                  <a:lnTo>
                    <a:pt x="257648" y="180551"/>
                  </a:lnTo>
                  <a:lnTo>
                    <a:pt x="227826" y="200836"/>
                  </a:lnTo>
                  <a:lnTo>
                    <a:pt x="191347" y="208279"/>
                  </a:lnTo>
                  <a:lnTo>
                    <a:pt x="251856" y="208279"/>
                  </a:lnTo>
                  <a:lnTo>
                    <a:pt x="263787" y="200836"/>
                  </a:lnTo>
                  <a:lnTo>
                    <a:pt x="285277" y="176760"/>
                  </a:lnTo>
                  <a:lnTo>
                    <a:pt x="299286" y="147212"/>
                  </a:lnTo>
                  <a:lnTo>
                    <a:pt x="304290" y="113716"/>
                  </a:lnTo>
                  <a:lnTo>
                    <a:pt x="295399" y="69500"/>
                  </a:lnTo>
                  <a:lnTo>
                    <a:pt x="271169" y="33348"/>
                  </a:lnTo>
                  <a:lnTo>
                    <a:pt x="250264" y="19144"/>
                  </a:lnTo>
                  <a:close/>
                </a:path>
              </a:pathLst>
            </a:custGeom>
            <a:solidFill>
              <a:srgbClr val="23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95915" y="1712975"/>
              <a:ext cx="76200" cy="1525905"/>
            </a:xfrm>
            <a:custGeom>
              <a:avLst/>
              <a:gdLst/>
              <a:ahLst/>
              <a:cxnLst/>
              <a:rect l="l" t="t" r="r" b="b"/>
              <a:pathLst>
                <a:path w="76200" h="1525905">
                  <a:moveTo>
                    <a:pt x="0" y="1449324"/>
                  </a:moveTo>
                  <a:lnTo>
                    <a:pt x="37973" y="1525524"/>
                  </a:lnTo>
                  <a:lnTo>
                    <a:pt x="69882" y="1462024"/>
                  </a:lnTo>
                  <a:lnTo>
                    <a:pt x="31750" y="1462024"/>
                  </a:lnTo>
                  <a:lnTo>
                    <a:pt x="31774" y="1449376"/>
                  </a:lnTo>
                  <a:lnTo>
                    <a:pt x="0" y="1449324"/>
                  </a:lnTo>
                  <a:close/>
                </a:path>
                <a:path w="76200" h="1525905">
                  <a:moveTo>
                    <a:pt x="47243" y="0"/>
                  </a:moveTo>
                  <a:lnTo>
                    <a:pt x="34543" y="0"/>
                  </a:lnTo>
                  <a:lnTo>
                    <a:pt x="31750" y="1462024"/>
                  </a:lnTo>
                  <a:lnTo>
                    <a:pt x="44450" y="1462024"/>
                  </a:lnTo>
                  <a:lnTo>
                    <a:pt x="47243" y="0"/>
                  </a:lnTo>
                  <a:close/>
                </a:path>
                <a:path w="76200" h="1525905">
                  <a:moveTo>
                    <a:pt x="44474" y="1449398"/>
                  </a:moveTo>
                  <a:lnTo>
                    <a:pt x="44450" y="1462024"/>
                  </a:lnTo>
                  <a:lnTo>
                    <a:pt x="69882" y="1462024"/>
                  </a:lnTo>
                  <a:lnTo>
                    <a:pt x="76200" y="1449451"/>
                  </a:lnTo>
                  <a:lnTo>
                    <a:pt x="44474" y="1449398"/>
                  </a:lnTo>
                  <a:close/>
                </a:path>
                <a:path w="76200" h="1525905">
                  <a:moveTo>
                    <a:pt x="44474" y="1449376"/>
                  </a:moveTo>
                  <a:lnTo>
                    <a:pt x="31774" y="1449376"/>
                  </a:lnTo>
                  <a:lnTo>
                    <a:pt x="44474" y="1449398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97568" y="4941189"/>
            <a:ext cx="20516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s3://my-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bucket/my-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file.docx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8969" y="1314653"/>
            <a:ext cx="452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54603" y="2180917"/>
            <a:ext cx="455061" cy="54699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930130" y="2335149"/>
            <a:ext cx="5207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428353" y="3961891"/>
            <a:ext cx="6813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D76218"/>
                </a:solidFill>
                <a:latin typeface="Calibri"/>
                <a:cs typeface="Calibri"/>
              </a:rPr>
              <a:t>Version</a:t>
            </a:r>
            <a:r>
              <a:rPr sz="1400" spc="-45" dirty="0">
                <a:solidFill>
                  <a:srgbClr val="D7621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D76218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65180" y="3930472"/>
            <a:ext cx="6813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007436"/>
                </a:solidFill>
                <a:latin typeface="Calibri"/>
                <a:cs typeface="Calibri"/>
              </a:rPr>
              <a:t>Version</a:t>
            </a:r>
            <a:r>
              <a:rPr sz="1400" spc="-55" dirty="0">
                <a:solidFill>
                  <a:srgbClr val="007436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007436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75213" y="4369130"/>
            <a:ext cx="6813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822D7"/>
                </a:solidFill>
                <a:latin typeface="Calibri"/>
                <a:cs typeface="Calibri"/>
              </a:rPr>
              <a:t>Version</a:t>
            </a:r>
            <a:r>
              <a:rPr sz="1400" spc="-55" dirty="0">
                <a:solidFill>
                  <a:srgbClr val="4822D7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822D7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80" dirty="0"/>
              <a:t> </a:t>
            </a:r>
            <a:r>
              <a:rPr dirty="0"/>
              <a:t>S3</a:t>
            </a:r>
            <a:r>
              <a:rPr spc="-85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Replication</a:t>
            </a:r>
            <a:r>
              <a:rPr spc="-110" dirty="0"/>
              <a:t> </a:t>
            </a:r>
            <a:r>
              <a:rPr dirty="0"/>
              <a:t>(CRR</a:t>
            </a:r>
            <a:r>
              <a:rPr spc="-80" dirty="0"/>
              <a:t> </a:t>
            </a:r>
            <a:r>
              <a:rPr dirty="0"/>
              <a:t>&amp;</a:t>
            </a:r>
            <a:r>
              <a:rPr spc="-105" dirty="0"/>
              <a:t> </a:t>
            </a:r>
            <a:r>
              <a:rPr spc="-20" dirty="0"/>
              <a:t>SRR)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7706995" cy="7385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5080" indent="-228600">
              <a:lnSpc>
                <a:spcPts val="25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Versioning</a:t>
            </a:r>
            <a:r>
              <a:rPr sz="26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destination buckets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2103642"/>
            <a:ext cx="6370955" cy="224917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89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Cross-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6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(CRR)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Same-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(SRR)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6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Copying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asynchronous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give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proper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4818964"/>
            <a:ext cx="8111490" cy="1621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2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endParaRPr sz="2600">
              <a:latin typeface="Arial"/>
              <a:cs typeface="Arial"/>
            </a:endParaRPr>
          </a:p>
          <a:p>
            <a:pPr marL="697865" marR="5080" lvl="1" indent="-228600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CRR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compliance,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lower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access,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across accounts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30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SRR</a:t>
            </a:r>
            <a:r>
              <a:rPr sz="22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aggregation,</a:t>
            </a:r>
            <a:r>
              <a:rPr sz="22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live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production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 test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848951" y="2127169"/>
            <a:ext cx="779780" cy="3316604"/>
            <a:chOff x="9848951" y="2127169"/>
            <a:chExt cx="779780" cy="3316604"/>
          </a:xfrm>
        </p:grpSpPr>
        <p:sp>
          <p:nvSpPr>
            <p:cNvPr id="12" name="object 12"/>
            <p:cNvSpPr/>
            <p:nvPr/>
          </p:nvSpPr>
          <p:spPr>
            <a:xfrm>
              <a:off x="9848939" y="2127173"/>
              <a:ext cx="779780" cy="814069"/>
            </a:xfrm>
            <a:custGeom>
              <a:avLst/>
              <a:gdLst/>
              <a:ahLst/>
              <a:cxnLst/>
              <a:rect l="l" t="t" r="r" b="b"/>
              <a:pathLst>
                <a:path w="779779" h="814069">
                  <a:moveTo>
                    <a:pt x="779373" y="455498"/>
                  </a:moveTo>
                  <a:lnTo>
                    <a:pt x="778827" y="448449"/>
                  </a:lnTo>
                  <a:lnTo>
                    <a:pt x="771232" y="431482"/>
                  </a:lnTo>
                  <a:lnTo>
                    <a:pt x="754722" y="413448"/>
                  </a:lnTo>
                  <a:lnTo>
                    <a:pt x="744423" y="405714"/>
                  </a:lnTo>
                  <a:lnTo>
                    <a:pt x="744423" y="452958"/>
                  </a:lnTo>
                  <a:lnTo>
                    <a:pt x="725881" y="454164"/>
                  </a:lnTo>
                  <a:lnTo>
                    <a:pt x="695198" y="448398"/>
                  </a:lnTo>
                  <a:lnTo>
                    <a:pt x="691426" y="447319"/>
                  </a:lnTo>
                  <a:lnTo>
                    <a:pt x="695921" y="414553"/>
                  </a:lnTo>
                  <a:lnTo>
                    <a:pt x="708939" y="422224"/>
                  </a:lnTo>
                  <a:lnTo>
                    <a:pt x="729576" y="437019"/>
                  </a:lnTo>
                  <a:lnTo>
                    <a:pt x="740333" y="447141"/>
                  </a:lnTo>
                  <a:lnTo>
                    <a:pt x="744423" y="452958"/>
                  </a:lnTo>
                  <a:lnTo>
                    <a:pt x="744423" y="405714"/>
                  </a:lnTo>
                  <a:lnTo>
                    <a:pt x="728637" y="393839"/>
                  </a:lnTo>
                  <a:lnTo>
                    <a:pt x="701027" y="377329"/>
                  </a:lnTo>
                  <a:lnTo>
                    <a:pt x="727214" y="186461"/>
                  </a:lnTo>
                  <a:lnTo>
                    <a:pt x="733679" y="139369"/>
                  </a:lnTo>
                  <a:lnTo>
                    <a:pt x="733640" y="132359"/>
                  </a:lnTo>
                  <a:lnTo>
                    <a:pt x="733463" y="131953"/>
                  </a:lnTo>
                  <a:lnTo>
                    <a:pt x="733463" y="129844"/>
                  </a:lnTo>
                  <a:lnTo>
                    <a:pt x="726643" y="105232"/>
                  </a:lnTo>
                  <a:lnTo>
                    <a:pt x="707339" y="82600"/>
                  </a:lnTo>
                  <a:lnTo>
                    <a:pt x="698195" y="76390"/>
                  </a:lnTo>
                  <a:lnTo>
                    <a:pt x="698195" y="128803"/>
                  </a:lnTo>
                  <a:lnTo>
                    <a:pt x="698195" y="133477"/>
                  </a:lnTo>
                  <a:lnTo>
                    <a:pt x="690092" y="143789"/>
                  </a:lnTo>
                  <a:lnTo>
                    <a:pt x="690092" y="187172"/>
                  </a:lnTo>
                  <a:lnTo>
                    <a:pt x="656463" y="437172"/>
                  </a:lnTo>
                  <a:lnTo>
                    <a:pt x="605777" y="419620"/>
                  </a:lnTo>
                  <a:lnTo>
                    <a:pt x="551281" y="398437"/>
                  </a:lnTo>
                  <a:lnTo>
                    <a:pt x="493052" y="373964"/>
                  </a:lnTo>
                  <a:lnTo>
                    <a:pt x="433197" y="347091"/>
                  </a:lnTo>
                  <a:lnTo>
                    <a:pt x="373837" y="318757"/>
                  </a:lnTo>
                  <a:lnTo>
                    <a:pt x="358609" y="349923"/>
                  </a:lnTo>
                  <a:lnTo>
                    <a:pt x="453313" y="394703"/>
                  </a:lnTo>
                  <a:lnTo>
                    <a:pt x="505320" y="417614"/>
                  </a:lnTo>
                  <a:lnTo>
                    <a:pt x="557834" y="439191"/>
                  </a:lnTo>
                  <a:lnTo>
                    <a:pt x="608914" y="458165"/>
                  </a:lnTo>
                  <a:lnTo>
                    <a:pt x="651814" y="471766"/>
                  </a:lnTo>
                  <a:lnTo>
                    <a:pt x="618744" y="717715"/>
                  </a:lnTo>
                  <a:lnTo>
                    <a:pt x="618744" y="719963"/>
                  </a:lnTo>
                  <a:lnTo>
                    <a:pt x="617131" y="723849"/>
                  </a:lnTo>
                  <a:lnTo>
                    <a:pt x="579628" y="747318"/>
                  </a:lnTo>
                  <a:lnTo>
                    <a:pt x="543090" y="759536"/>
                  </a:lnTo>
                  <a:lnTo>
                    <a:pt x="489775" y="770458"/>
                  </a:lnTo>
                  <a:lnTo>
                    <a:pt x="448564" y="775931"/>
                  </a:lnTo>
                  <a:lnTo>
                    <a:pt x="407123" y="779132"/>
                  </a:lnTo>
                  <a:lnTo>
                    <a:pt x="365531" y="780046"/>
                  </a:lnTo>
                  <a:lnTo>
                    <a:pt x="293052" y="777087"/>
                  </a:lnTo>
                  <a:lnTo>
                    <a:pt x="231114" y="769239"/>
                  </a:lnTo>
                  <a:lnTo>
                    <a:pt x="180911" y="758101"/>
                  </a:lnTo>
                  <a:lnTo>
                    <a:pt x="143586" y="745261"/>
                  </a:lnTo>
                  <a:lnTo>
                    <a:pt x="112331" y="720826"/>
                  </a:lnTo>
                  <a:lnTo>
                    <a:pt x="112217" y="717715"/>
                  </a:lnTo>
                  <a:lnTo>
                    <a:pt x="41363" y="186461"/>
                  </a:lnTo>
                  <a:lnTo>
                    <a:pt x="41541" y="186563"/>
                  </a:lnTo>
                  <a:lnTo>
                    <a:pt x="42138" y="187007"/>
                  </a:lnTo>
                  <a:lnTo>
                    <a:pt x="50152" y="190779"/>
                  </a:lnTo>
                  <a:lnTo>
                    <a:pt x="73825" y="202374"/>
                  </a:lnTo>
                  <a:lnTo>
                    <a:pt x="77774" y="203746"/>
                  </a:lnTo>
                  <a:lnTo>
                    <a:pt x="80848" y="205181"/>
                  </a:lnTo>
                  <a:lnTo>
                    <a:pt x="93154" y="209067"/>
                  </a:lnTo>
                  <a:lnTo>
                    <a:pt x="113157" y="215963"/>
                  </a:lnTo>
                  <a:lnTo>
                    <a:pt x="122694" y="218351"/>
                  </a:lnTo>
                  <a:lnTo>
                    <a:pt x="128600" y="220205"/>
                  </a:lnTo>
                  <a:lnTo>
                    <a:pt x="139928" y="222669"/>
                  </a:lnTo>
                  <a:lnTo>
                    <a:pt x="158013" y="227177"/>
                  </a:lnTo>
                  <a:lnTo>
                    <a:pt x="174409" y="230124"/>
                  </a:lnTo>
                  <a:lnTo>
                    <a:pt x="183184" y="232016"/>
                  </a:lnTo>
                  <a:lnTo>
                    <a:pt x="192278" y="233324"/>
                  </a:lnTo>
                  <a:lnTo>
                    <a:pt x="207022" y="235966"/>
                  </a:lnTo>
                  <a:lnTo>
                    <a:pt x="231800" y="239001"/>
                  </a:lnTo>
                  <a:lnTo>
                    <a:pt x="242443" y="240525"/>
                  </a:lnTo>
                  <a:lnTo>
                    <a:pt x="248259" y="241020"/>
                  </a:lnTo>
                  <a:lnTo>
                    <a:pt x="258826" y="242303"/>
                  </a:lnTo>
                  <a:lnTo>
                    <a:pt x="293903" y="244830"/>
                  </a:lnTo>
                  <a:lnTo>
                    <a:pt x="304190" y="245681"/>
                  </a:lnTo>
                  <a:lnTo>
                    <a:pt x="306933" y="245770"/>
                  </a:lnTo>
                  <a:lnTo>
                    <a:pt x="312051" y="246126"/>
                  </a:lnTo>
                  <a:lnTo>
                    <a:pt x="365366" y="247421"/>
                  </a:lnTo>
                  <a:lnTo>
                    <a:pt x="365823" y="247421"/>
                  </a:lnTo>
                  <a:lnTo>
                    <a:pt x="366229" y="247421"/>
                  </a:lnTo>
                  <a:lnTo>
                    <a:pt x="371754" y="247269"/>
                  </a:lnTo>
                  <a:lnTo>
                    <a:pt x="418706" y="246126"/>
                  </a:lnTo>
                  <a:lnTo>
                    <a:pt x="422783" y="245833"/>
                  </a:lnTo>
                  <a:lnTo>
                    <a:pt x="428205" y="245681"/>
                  </a:lnTo>
                  <a:lnTo>
                    <a:pt x="448068" y="244030"/>
                  </a:lnTo>
                  <a:lnTo>
                    <a:pt x="472046" y="242303"/>
                  </a:lnTo>
                  <a:lnTo>
                    <a:pt x="479450" y="241401"/>
                  </a:lnTo>
                  <a:lnTo>
                    <a:pt x="489915" y="240525"/>
                  </a:lnTo>
                  <a:lnTo>
                    <a:pt x="508508" y="237858"/>
                  </a:lnTo>
                  <a:lnTo>
                    <a:pt x="523989" y="235966"/>
                  </a:lnTo>
                  <a:lnTo>
                    <a:pt x="533514" y="234264"/>
                  </a:lnTo>
                  <a:lnTo>
                    <a:pt x="549160" y="232016"/>
                  </a:lnTo>
                  <a:lnTo>
                    <a:pt x="563791" y="228854"/>
                  </a:lnTo>
                  <a:lnTo>
                    <a:pt x="573163" y="227177"/>
                  </a:lnTo>
                  <a:lnTo>
                    <a:pt x="583831" y="224523"/>
                  </a:lnTo>
                  <a:lnTo>
                    <a:pt x="603783" y="220205"/>
                  </a:lnTo>
                  <a:lnTo>
                    <a:pt x="613930" y="217030"/>
                  </a:lnTo>
                  <a:lnTo>
                    <a:pt x="618172" y="215963"/>
                  </a:lnTo>
                  <a:lnTo>
                    <a:pt x="627418" y="212788"/>
                  </a:lnTo>
                  <a:lnTo>
                    <a:pt x="651598" y="205181"/>
                  </a:lnTo>
                  <a:lnTo>
                    <a:pt x="657453" y="202438"/>
                  </a:lnTo>
                  <a:lnTo>
                    <a:pt x="657644" y="202374"/>
                  </a:lnTo>
                  <a:lnTo>
                    <a:pt x="658698" y="201866"/>
                  </a:lnTo>
                  <a:lnTo>
                    <a:pt x="690092" y="187172"/>
                  </a:lnTo>
                  <a:lnTo>
                    <a:pt x="690092" y="143789"/>
                  </a:lnTo>
                  <a:lnTo>
                    <a:pt x="686460" y="148399"/>
                  </a:lnTo>
                  <a:lnTo>
                    <a:pt x="661136" y="163817"/>
                  </a:lnTo>
                  <a:lnTo>
                    <a:pt x="623239" y="178727"/>
                  </a:lnTo>
                  <a:lnTo>
                    <a:pt x="573798" y="192087"/>
                  </a:lnTo>
                  <a:lnTo>
                    <a:pt x="513791" y="202907"/>
                  </a:lnTo>
                  <a:lnTo>
                    <a:pt x="444322" y="210146"/>
                  </a:lnTo>
                  <a:lnTo>
                    <a:pt x="432130" y="210566"/>
                  </a:lnTo>
                  <a:lnTo>
                    <a:pt x="366572" y="212788"/>
                  </a:lnTo>
                  <a:lnTo>
                    <a:pt x="288201" y="210096"/>
                  </a:lnTo>
                  <a:lnTo>
                    <a:pt x="218160" y="202730"/>
                  </a:lnTo>
                  <a:lnTo>
                    <a:pt x="157835" y="191757"/>
                  </a:lnTo>
                  <a:lnTo>
                    <a:pt x="138506" y="186461"/>
                  </a:lnTo>
                  <a:lnTo>
                    <a:pt x="108280" y="178193"/>
                  </a:lnTo>
                  <a:lnTo>
                    <a:pt x="70523" y="163118"/>
                  </a:lnTo>
                  <a:lnTo>
                    <a:pt x="34620" y="132613"/>
                  </a:lnTo>
                  <a:lnTo>
                    <a:pt x="33578" y="128803"/>
                  </a:lnTo>
                  <a:lnTo>
                    <a:pt x="42608" y="113017"/>
                  </a:lnTo>
                  <a:lnTo>
                    <a:pt x="104546" y="77647"/>
                  </a:lnTo>
                  <a:lnTo>
                    <a:pt x="154762" y="61125"/>
                  </a:lnTo>
                  <a:lnTo>
                    <a:pt x="216014" y="47434"/>
                  </a:lnTo>
                  <a:lnTo>
                    <a:pt x="286943" y="38087"/>
                  </a:lnTo>
                  <a:lnTo>
                    <a:pt x="366229" y="34632"/>
                  </a:lnTo>
                  <a:lnTo>
                    <a:pt x="445490" y="38087"/>
                  </a:lnTo>
                  <a:lnTo>
                    <a:pt x="516394" y="47434"/>
                  </a:lnTo>
                  <a:lnTo>
                    <a:pt x="577583" y="61125"/>
                  </a:lnTo>
                  <a:lnTo>
                    <a:pt x="627697" y="77647"/>
                  </a:lnTo>
                  <a:lnTo>
                    <a:pt x="665416" y="95453"/>
                  </a:lnTo>
                  <a:lnTo>
                    <a:pt x="698195" y="128803"/>
                  </a:lnTo>
                  <a:lnTo>
                    <a:pt x="698195" y="76390"/>
                  </a:lnTo>
                  <a:lnTo>
                    <a:pt x="638175" y="44208"/>
                  </a:lnTo>
                  <a:lnTo>
                    <a:pt x="591781" y="28956"/>
                  </a:lnTo>
                  <a:lnTo>
                    <a:pt x="539813" y="16662"/>
                  </a:lnTo>
                  <a:lnTo>
                    <a:pt x="484009" y="7569"/>
                  </a:lnTo>
                  <a:lnTo>
                    <a:pt x="426085" y="1930"/>
                  </a:lnTo>
                  <a:lnTo>
                    <a:pt x="367779" y="0"/>
                  </a:lnTo>
                  <a:lnTo>
                    <a:pt x="309422" y="1930"/>
                  </a:lnTo>
                  <a:lnTo>
                    <a:pt x="251358" y="7569"/>
                  </a:lnTo>
                  <a:lnTo>
                    <a:pt x="195338" y="16662"/>
                  </a:lnTo>
                  <a:lnTo>
                    <a:pt x="143129" y="28956"/>
                  </a:lnTo>
                  <a:lnTo>
                    <a:pt x="96469" y="44208"/>
                  </a:lnTo>
                  <a:lnTo>
                    <a:pt x="57124" y="62166"/>
                  </a:lnTo>
                  <a:lnTo>
                    <a:pt x="7404" y="105232"/>
                  </a:lnTo>
                  <a:lnTo>
                    <a:pt x="520" y="129844"/>
                  </a:lnTo>
                  <a:lnTo>
                    <a:pt x="520" y="131267"/>
                  </a:lnTo>
                  <a:lnTo>
                    <a:pt x="50" y="132359"/>
                  </a:lnTo>
                  <a:lnTo>
                    <a:pt x="78409" y="721347"/>
                  </a:lnTo>
                  <a:lnTo>
                    <a:pt x="117106" y="769137"/>
                  </a:lnTo>
                  <a:lnTo>
                    <a:pt x="157810" y="786028"/>
                  </a:lnTo>
                  <a:lnTo>
                    <a:pt x="207225" y="798626"/>
                  </a:lnTo>
                  <a:lnTo>
                    <a:pt x="261200" y="807262"/>
                  </a:lnTo>
                  <a:lnTo>
                    <a:pt x="315582" y="812228"/>
                  </a:lnTo>
                  <a:lnTo>
                    <a:pt x="366229" y="813816"/>
                  </a:lnTo>
                  <a:lnTo>
                    <a:pt x="409765" y="812863"/>
                  </a:lnTo>
                  <a:lnTo>
                    <a:pt x="453174" y="809536"/>
                  </a:lnTo>
                  <a:lnTo>
                    <a:pt x="496316" y="803846"/>
                  </a:lnTo>
                  <a:lnTo>
                    <a:pt x="539127" y="795807"/>
                  </a:lnTo>
                  <a:lnTo>
                    <a:pt x="579843" y="784326"/>
                  </a:lnTo>
                  <a:lnTo>
                    <a:pt x="591680" y="780046"/>
                  </a:lnTo>
                  <a:lnTo>
                    <a:pt x="593128" y="779526"/>
                  </a:lnTo>
                  <a:lnTo>
                    <a:pt x="638352" y="753097"/>
                  </a:lnTo>
                  <a:lnTo>
                    <a:pt x="686892" y="480428"/>
                  </a:lnTo>
                  <a:lnTo>
                    <a:pt x="699033" y="483285"/>
                  </a:lnTo>
                  <a:lnTo>
                    <a:pt x="734187" y="486892"/>
                  </a:lnTo>
                  <a:lnTo>
                    <a:pt x="744423" y="486981"/>
                  </a:lnTo>
                  <a:lnTo>
                    <a:pt x="754341" y="484911"/>
                  </a:lnTo>
                  <a:lnTo>
                    <a:pt x="763612" y="480809"/>
                  </a:lnTo>
                  <a:lnTo>
                    <a:pt x="771906" y="474776"/>
                  </a:lnTo>
                  <a:lnTo>
                    <a:pt x="775855" y="468909"/>
                  </a:lnTo>
                  <a:lnTo>
                    <a:pt x="778357" y="462394"/>
                  </a:lnTo>
                  <a:lnTo>
                    <a:pt x="779373" y="455498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614" y="2424279"/>
              <a:ext cx="75113" cy="751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848939" y="4629581"/>
              <a:ext cx="779780" cy="814069"/>
            </a:xfrm>
            <a:custGeom>
              <a:avLst/>
              <a:gdLst/>
              <a:ahLst/>
              <a:cxnLst/>
              <a:rect l="l" t="t" r="r" b="b"/>
              <a:pathLst>
                <a:path w="779779" h="814070">
                  <a:moveTo>
                    <a:pt x="779373" y="455498"/>
                  </a:moveTo>
                  <a:lnTo>
                    <a:pt x="778827" y="448449"/>
                  </a:lnTo>
                  <a:lnTo>
                    <a:pt x="771232" y="431482"/>
                  </a:lnTo>
                  <a:lnTo>
                    <a:pt x="754722" y="413448"/>
                  </a:lnTo>
                  <a:lnTo>
                    <a:pt x="744423" y="405714"/>
                  </a:lnTo>
                  <a:lnTo>
                    <a:pt x="744423" y="452958"/>
                  </a:lnTo>
                  <a:lnTo>
                    <a:pt x="725881" y="454164"/>
                  </a:lnTo>
                  <a:lnTo>
                    <a:pt x="695198" y="448398"/>
                  </a:lnTo>
                  <a:lnTo>
                    <a:pt x="691426" y="447319"/>
                  </a:lnTo>
                  <a:lnTo>
                    <a:pt x="695921" y="414553"/>
                  </a:lnTo>
                  <a:lnTo>
                    <a:pt x="708939" y="422224"/>
                  </a:lnTo>
                  <a:lnTo>
                    <a:pt x="729576" y="437019"/>
                  </a:lnTo>
                  <a:lnTo>
                    <a:pt x="740333" y="447141"/>
                  </a:lnTo>
                  <a:lnTo>
                    <a:pt x="744423" y="452958"/>
                  </a:lnTo>
                  <a:lnTo>
                    <a:pt x="744423" y="405714"/>
                  </a:lnTo>
                  <a:lnTo>
                    <a:pt x="728637" y="393839"/>
                  </a:lnTo>
                  <a:lnTo>
                    <a:pt x="701027" y="377329"/>
                  </a:lnTo>
                  <a:lnTo>
                    <a:pt x="727214" y="186461"/>
                  </a:lnTo>
                  <a:lnTo>
                    <a:pt x="733679" y="139369"/>
                  </a:lnTo>
                  <a:lnTo>
                    <a:pt x="733640" y="132359"/>
                  </a:lnTo>
                  <a:lnTo>
                    <a:pt x="733463" y="131953"/>
                  </a:lnTo>
                  <a:lnTo>
                    <a:pt x="733463" y="129844"/>
                  </a:lnTo>
                  <a:lnTo>
                    <a:pt x="726643" y="105232"/>
                  </a:lnTo>
                  <a:lnTo>
                    <a:pt x="707339" y="82600"/>
                  </a:lnTo>
                  <a:lnTo>
                    <a:pt x="698195" y="76390"/>
                  </a:lnTo>
                  <a:lnTo>
                    <a:pt x="698195" y="128803"/>
                  </a:lnTo>
                  <a:lnTo>
                    <a:pt x="698195" y="133477"/>
                  </a:lnTo>
                  <a:lnTo>
                    <a:pt x="690092" y="143789"/>
                  </a:lnTo>
                  <a:lnTo>
                    <a:pt x="690092" y="187172"/>
                  </a:lnTo>
                  <a:lnTo>
                    <a:pt x="656463" y="437172"/>
                  </a:lnTo>
                  <a:lnTo>
                    <a:pt x="605777" y="419620"/>
                  </a:lnTo>
                  <a:lnTo>
                    <a:pt x="551281" y="398437"/>
                  </a:lnTo>
                  <a:lnTo>
                    <a:pt x="493052" y="373964"/>
                  </a:lnTo>
                  <a:lnTo>
                    <a:pt x="433197" y="347091"/>
                  </a:lnTo>
                  <a:lnTo>
                    <a:pt x="373837" y="318757"/>
                  </a:lnTo>
                  <a:lnTo>
                    <a:pt x="358609" y="349923"/>
                  </a:lnTo>
                  <a:lnTo>
                    <a:pt x="453313" y="394703"/>
                  </a:lnTo>
                  <a:lnTo>
                    <a:pt x="505320" y="417614"/>
                  </a:lnTo>
                  <a:lnTo>
                    <a:pt x="557834" y="439191"/>
                  </a:lnTo>
                  <a:lnTo>
                    <a:pt x="608914" y="458165"/>
                  </a:lnTo>
                  <a:lnTo>
                    <a:pt x="651814" y="471766"/>
                  </a:lnTo>
                  <a:lnTo>
                    <a:pt x="618744" y="717715"/>
                  </a:lnTo>
                  <a:lnTo>
                    <a:pt x="618744" y="719963"/>
                  </a:lnTo>
                  <a:lnTo>
                    <a:pt x="617131" y="723849"/>
                  </a:lnTo>
                  <a:lnTo>
                    <a:pt x="579628" y="747318"/>
                  </a:lnTo>
                  <a:lnTo>
                    <a:pt x="543090" y="759536"/>
                  </a:lnTo>
                  <a:lnTo>
                    <a:pt x="489775" y="770458"/>
                  </a:lnTo>
                  <a:lnTo>
                    <a:pt x="448564" y="775931"/>
                  </a:lnTo>
                  <a:lnTo>
                    <a:pt x="407123" y="779132"/>
                  </a:lnTo>
                  <a:lnTo>
                    <a:pt x="365531" y="780046"/>
                  </a:lnTo>
                  <a:lnTo>
                    <a:pt x="293052" y="777087"/>
                  </a:lnTo>
                  <a:lnTo>
                    <a:pt x="231114" y="769239"/>
                  </a:lnTo>
                  <a:lnTo>
                    <a:pt x="180911" y="758101"/>
                  </a:lnTo>
                  <a:lnTo>
                    <a:pt x="143586" y="745261"/>
                  </a:lnTo>
                  <a:lnTo>
                    <a:pt x="112331" y="720826"/>
                  </a:lnTo>
                  <a:lnTo>
                    <a:pt x="112217" y="717715"/>
                  </a:lnTo>
                  <a:lnTo>
                    <a:pt x="41363" y="186461"/>
                  </a:lnTo>
                  <a:lnTo>
                    <a:pt x="41541" y="186563"/>
                  </a:lnTo>
                  <a:lnTo>
                    <a:pt x="42138" y="187007"/>
                  </a:lnTo>
                  <a:lnTo>
                    <a:pt x="50152" y="190779"/>
                  </a:lnTo>
                  <a:lnTo>
                    <a:pt x="73825" y="202374"/>
                  </a:lnTo>
                  <a:lnTo>
                    <a:pt x="77774" y="203746"/>
                  </a:lnTo>
                  <a:lnTo>
                    <a:pt x="80848" y="205181"/>
                  </a:lnTo>
                  <a:lnTo>
                    <a:pt x="93154" y="209067"/>
                  </a:lnTo>
                  <a:lnTo>
                    <a:pt x="113157" y="215963"/>
                  </a:lnTo>
                  <a:lnTo>
                    <a:pt x="122694" y="218351"/>
                  </a:lnTo>
                  <a:lnTo>
                    <a:pt x="128600" y="220205"/>
                  </a:lnTo>
                  <a:lnTo>
                    <a:pt x="139928" y="222669"/>
                  </a:lnTo>
                  <a:lnTo>
                    <a:pt x="158013" y="227177"/>
                  </a:lnTo>
                  <a:lnTo>
                    <a:pt x="174409" y="230124"/>
                  </a:lnTo>
                  <a:lnTo>
                    <a:pt x="183184" y="232016"/>
                  </a:lnTo>
                  <a:lnTo>
                    <a:pt x="192278" y="233324"/>
                  </a:lnTo>
                  <a:lnTo>
                    <a:pt x="207022" y="235966"/>
                  </a:lnTo>
                  <a:lnTo>
                    <a:pt x="231800" y="239001"/>
                  </a:lnTo>
                  <a:lnTo>
                    <a:pt x="242443" y="240525"/>
                  </a:lnTo>
                  <a:lnTo>
                    <a:pt x="248259" y="241020"/>
                  </a:lnTo>
                  <a:lnTo>
                    <a:pt x="258826" y="242303"/>
                  </a:lnTo>
                  <a:lnTo>
                    <a:pt x="293903" y="244830"/>
                  </a:lnTo>
                  <a:lnTo>
                    <a:pt x="304190" y="245681"/>
                  </a:lnTo>
                  <a:lnTo>
                    <a:pt x="306933" y="245770"/>
                  </a:lnTo>
                  <a:lnTo>
                    <a:pt x="312051" y="246126"/>
                  </a:lnTo>
                  <a:lnTo>
                    <a:pt x="365366" y="247421"/>
                  </a:lnTo>
                  <a:lnTo>
                    <a:pt x="365823" y="247421"/>
                  </a:lnTo>
                  <a:lnTo>
                    <a:pt x="366229" y="247421"/>
                  </a:lnTo>
                  <a:lnTo>
                    <a:pt x="371754" y="247269"/>
                  </a:lnTo>
                  <a:lnTo>
                    <a:pt x="418706" y="246126"/>
                  </a:lnTo>
                  <a:lnTo>
                    <a:pt x="422783" y="245833"/>
                  </a:lnTo>
                  <a:lnTo>
                    <a:pt x="428205" y="245681"/>
                  </a:lnTo>
                  <a:lnTo>
                    <a:pt x="448068" y="244030"/>
                  </a:lnTo>
                  <a:lnTo>
                    <a:pt x="472046" y="242303"/>
                  </a:lnTo>
                  <a:lnTo>
                    <a:pt x="479450" y="241401"/>
                  </a:lnTo>
                  <a:lnTo>
                    <a:pt x="489915" y="240525"/>
                  </a:lnTo>
                  <a:lnTo>
                    <a:pt x="508508" y="237858"/>
                  </a:lnTo>
                  <a:lnTo>
                    <a:pt x="523989" y="235966"/>
                  </a:lnTo>
                  <a:lnTo>
                    <a:pt x="533514" y="234264"/>
                  </a:lnTo>
                  <a:lnTo>
                    <a:pt x="549160" y="232016"/>
                  </a:lnTo>
                  <a:lnTo>
                    <a:pt x="563791" y="228854"/>
                  </a:lnTo>
                  <a:lnTo>
                    <a:pt x="573163" y="227177"/>
                  </a:lnTo>
                  <a:lnTo>
                    <a:pt x="583831" y="224523"/>
                  </a:lnTo>
                  <a:lnTo>
                    <a:pt x="603783" y="220205"/>
                  </a:lnTo>
                  <a:lnTo>
                    <a:pt x="613930" y="217030"/>
                  </a:lnTo>
                  <a:lnTo>
                    <a:pt x="618172" y="215963"/>
                  </a:lnTo>
                  <a:lnTo>
                    <a:pt x="627418" y="212788"/>
                  </a:lnTo>
                  <a:lnTo>
                    <a:pt x="651598" y="205181"/>
                  </a:lnTo>
                  <a:lnTo>
                    <a:pt x="657453" y="202438"/>
                  </a:lnTo>
                  <a:lnTo>
                    <a:pt x="657644" y="202374"/>
                  </a:lnTo>
                  <a:lnTo>
                    <a:pt x="658698" y="201866"/>
                  </a:lnTo>
                  <a:lnTo>
                    <a:pt x="690092" y="187172"/>
                  </a:lnTo>
                  <a:lnTo>
                    <a:pt x="690092" y="143789"/>
                  </a:lnTo>
                  <a:lnTo>
                    <a:pt x="686460" y="148399"/>
                  </a:lnTo>
                  <a:lnTo>
                    <a:pt x="661136" y="163817"/>
                  </a:lnTo>
                  <a:lnTo>
                    <a:pt x="623239" y="178727"/>
                  </a:lnTo>
                  <a:lnTo>
                    <a:pt x="573798" y="192087"/>
                  </a:lnTo>
                  <a:lnTo>
                    <a:pt x="513791" y="202907"/>
                  </a:lnTo>
                  <a:lnTo>
                    <a:pt x="444322" y="210146"/>
                  </a:lnTo>
                  <a:lnTo>
                    <a:pt x="432130" y="210566"/>
                  </a:lnTo>
                  <a:lnTo>
                    <a:pt x="366572" y="212788"/>
                  </a:lnTo>
                  <a:lnTo>
                    <a:pt x="288201" y="210096"/>
                  </a:lnTo>
                  <a:lnTo>
                    <a:pt x="218160" y="202730"/>
                  </a:lnTo>
                  <a:lnTo>
                    <a:pt x="157835" y="191757"/>
                  </a:lnTo>
                  <a:lnTo>
                    <a:pt x="138506" y="186461"/>
                  </a:lnTo>
                  <a:lnTo>
                    <a:pt x="108280" y="178193"/>
                  </a:lnTo>
                  <a:lnTo>
                    <a:pt x="70523" y="163118"/>
                  </a:lnTo>
                  <a:lnTo>
                    <a:pt x="34620" y="132613"/>
                  </a:lnTo>
                  <a:lnTo>
                    <a:pt x="33578" y="128803"/>
                  </a:lnTo>
                  <a:lnTo>
                    <a:pt x="42608" y="113017"/>
                  </a:lnTo>
                  <a:lnTo>
                    <a:pt x="104546" y="77647"/>
                  </a:lnTo>
                  <a:lnTo>
                    <a:pt x="154762" y="61125"/>
                  </a:lnTo>
                  <a:lnTo>
                    <a:pt x="216014" y="47434"/>
                  </a:lnTo>
                  <a:lnTo>
                    <a:pt x="286943" y="38087"/>
                  </a:lnTo>
                  <a:lnTo>
                    <a:pt x="366229" y="34632"/>
                  </a:lnTo>
                  <a:lnTo>
                    <a:pt x="445490" y="38087"/>
                  </a:lnTo>
                  <a:lnTo>
                    <a:pt x="516394" y="47434"/>
                  </a:lnTo>
                  <a:lnTo>
                    <a:pt x="577583" y="61125"/>
                  </a:lnTo>
                  <a:lnTo>
                    <a:pt x="627697" y="77647"/>
                  </a:lnTo>
                  <a:lnTo>
                    <a:pt x="665416" y="95453"/>
                  </a:lnTo>
                  <a:lnTo>
                    <a:pt x="698195" y="128803"/>
                  </a:lnTo>
                  <a:lnTo>
                    <a:pt x="698195" y="76390"/>
                  </a:lnTo>
                  <a:lnTo>
                    <a:pt x="638175" y="44208"/>
                  </a:lnTo>
                  <a:lnTo>
                    <a:pt x="591781" y="28956"/>
                  </a:lnTo>
                  <a:lnTo>
                    <a:pt x="539813" y="16662"/>
                  </a:lnTo>
                  <a:lnTo>
                    <a:pt x="484009" y="7569"/>
                  </a:lnTo>
                  <a:lnTo>
                    <a:pt x="426085" y="1930"/>
                  </a:lnTo>
                  <a:lnTo>
                    <a:pt x="367779" y="0"/>
                  </a:lnTo>
                  <a:lnTo>
                    <a:pt x="309422" y="1930"/>
                  </a:lnTo>
                  <a:lnTo>
                    <a:pt x="251358" y="7569"/>
                  </a:lnTo>
                  <a:lnTo>
                    <a:pt x="195338" y="16662"/>
                  </a:lnTo>
                  <a:lnTo>
                    <a:pt x="143129" y="28956"/>
                  </a:lnTo>
                  <a:lnTo>
                    <a:pt x="96469" y="44208"/>
                  </a:lnTo>
                  <a:lnTo>
                    <a:pt x="57124" y="62166"/>
                  </a:lnTo>
                  <a:lnTo>
                    <a:pt x="7404" y="105232"/>
                  </a:lnTo>
                  <a:lnTo>
                    <a:pt x="520" y="129844"/>
                  </a:lnTo>
                  <a:lnTo>
                    <a:pt x="520" y="131267"/>
                  </a:lnTo>
                  <a:lnTo>
                    <a:pt x="50" y="132359"/>
                  </a:lnTo>
                  <a:lnTo>
                    <a:pt x="78409" y="721347"/>
                  </a:lnTo>
                  <a:lnTo>
                    <a:pt x="117106" y="769137"/>
                  </a:lnTo>
                  <a:lnTo>
                    <a:pt x="157810" y="786028"/>
                  </a:lnTo>
                  <a:lnTo>
                    <a:pt x="207225" y="798626"/>
                  </a:lnTo>
                  <a:lnTo>
                    <a:pt x="261200" y="807262"/>
                  </a:lnTo>
                  <a:lnTo>
                    <a:pt x="315582" y="812228"/>
                  </a:lnTo>
                  <a:lnTo>
                    <a:pt x="366229" y="813816"/>
                  </a:lnTo>
                  <a:lnTo>
                    <a:pt x="409765" y="812863"/>
                  </a:lnTo>
                  <a:lnTo>
                    <a:pt x="453174" y="809536"/>
                  </a:lnTo>
                  <a:lnTo>
                    <a:pt x="496316" y="803846"/>
                  </a:lnTo>
                  <a:lnTo>
                    <a:pt x="539127" y="795807"/>
                  </a:lnTo>
                  <a:lnTo>
                    <a:pt x="579843" y="784326"/>
                  </a:lnTo>
                  <a:lnTo>
                    <a:pt x="591680" y="780046"/>
                  </a:lnTo>
                  <a:lnTo>
                    <a:pt x="593128" y="779526"/>
                  </a:lnTo>
                  <a:lnTo>
                    <a:pt x="638352" y="753097"/>
                  </a:lnTo>
                  <a:lnTo>
                    <a:pt x="686892" y="480428"/>
                  </a:lnTo>
                  <a:lnTo>
                    <a:pt x="699033" y="483285"/>
                  </a:lnTo>
                  <a:lnTo>
                    <a:pt x="734187" y="486892"/>
                  </a:lnTo>
                  <a:lnTo>
                    <a:pt x="744423" y="486981"/>
                  </a:lnTo>
                  <a:lnTo>
                    <a:pt x="754341" y="484911"/>
                  </a:lnTo>
                  <a:lnTo>
                    <a:pt x="763612" y="480809"/>
                  </a:lnTo>
                  <a:lnTo>
                    <a:pt x="771906" y="474776"/>
                  </a:lnTo>
                  <a:lnTo>
                    <a:pt x="775855" y="468909"/>
                  </a:lnTo>
                  <a:lnTo>
                    <a:pt x="778357" y="462394"/>
                  </a:lnTo>
                  <a:lnTo>
                    <a:pt x="779373" y="455498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614" y="4926687"/>
              <a:ext cx="75113" cy="751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181844" y="2974847"/>
              <a:ext cx="76200" cy="1617980"/>
            </a:xfrm>
            <a:custGeom>
              <a:avLst/>
              <a:gdLst/>
              <a:ahLst/>
              <a:cxnLst/>
              <a:rect l="l" t="t" r="r" b="b"/>
              <a:pathLst>
                <a:path w="76200" h="1617979">
                  <a:moveTo>
                    <a:pt x="31750" y="1541526"/>
                  </a:moveTo>
                  <a:lnTo>
                    <a:pt x="0" y="1541526"/>
                  </a:lnTo>
                  <a:lnTo>
                    <a:pt x="38100" y="1617726"/>
                  </a:lnTo>
                  <a:lnTo>
                    <a:pt x="69850" y="1554226"/>
                  </a:lnTo>
                  <a:lnTo>
                    <a:pt x="31750" y="1554226"/>
                  </a:lnTo>
                  <a:lnTo>
                    <a:pt x="31750" y="1541526"/>
                  </a:lnTo>
                  <a:close/>
                </a:path>
                <a:path w="76200" h="1617979">
                  <a:moveTo>
                    <a:pt x="44450" y="0"/>
                  </a:moveTo>
                  <a:lnTo>
                    <a:pt x="31750" y="0"/>
                  </a:lnTo>
                  <a:lnTo>
                    <a:pt x="31750" y="1554226"/>
                  </a:lnTo>
                  <a:lnTo>
                    <a:pt x="44450" y="1554226"/>
                  </a:lnTo>
                  <a:lnTo>
                    <a:pt x="44450" y="0"/>
                  </a:lnTo>
                  <a:close/>
                </a:path>
                <a:path w="76200" h="1617979">
                  <a:moveTo>
                    <a:pt x="76200" y="1541526"/>
                  </a:moveTo>
                  <a:lnTo>
                    <a:pt x="44450" y="1541526"/>
                  </a:lnTo>
                  <a:lnTo>
                    <a:pt x="44450" y="1554226"/>
                  </a:lnTo>
                  <a:lnTo>
                    <a:pt x="69850" y="1554226"/>
                  </a:lnTo>
                  <a:lnTo>
                    <a:pt x="76200" y="154152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9943" y="216408"/>
            <a:ext cx="1133855" cy="11338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743692" y="2244344"/>
            <a:ext cx="1001394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(eu-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west-</a:t>
            </a:r>
            <a:r>
              <a:rPr sz="1600" b="1" spc="-35" dirty="0">
                <a:solidFill>
                  <a:srgbClr val="444848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775442" y="4747641"/>
            <a:ext cx="93091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(us-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east-</a:t>
            </a:r>
            <a:r>
              <a:rPr sz="1600" b="1" spc="-25" dirty="0">
                <a:solidFill>
                  <a:srgbClr val="444848"/>
                </a:solidFill>
                <a:latin typeface="Calibri"/>
                <a:cs typeface="Calibri"/>
              </a:rPr>
              <a:t>2)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72550" y="3511423"/>
            <a:ext cx="11639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asynchronous replication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S3</a:t>
            </a:r>
            <a:r>
              <a:rPr spc="-100" dirty="0"/>
              <a:t> </a:t>
            </a:r>
            <a:r>
              <a:rPr dirty="0"/>
              <a:t>–</a:t>
            </a:r>
            <a:r>
              <a:rPr spc="-90" dirty="0"/>
              <a:t> </a:t>
            </a:r>
            <a:r>
              <a:rPr dirty="0"/>
              <a:t>Replication</a:t>
            </a:r>
            <a:r>
              <a:rPr spc="-125" dirty="0"/>
              <a:t> </a:t>
            </a:r>
            <a:r>
              <a:rPr spc="-10" dirty="0"/>
              <a:t>(Notes)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9960610" cy="45599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Replication,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replicated</a:t>
            </a:r>
            <a:endParaRPr sz="2600">
              <a:latin typeface="Arial"/>
              <a:cs typeface="Arial"/>
            </a:endParaRPr>
          </a:p>
          <a:p>
            <a:pPr marL="241300" marR="839469" indent="-228600">
              <a:lnSpc>
                <a:spcPts val="25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Optionally,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existing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Batch Replication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Replicates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existing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335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replicate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markers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target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(optional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setting)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Deletions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version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replicated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(to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avoid malicious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deletes)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848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“chaining”</a:t>
            </a:r>
            <a:r>
              <a:rPr sz="26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2, which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100" dirty="0"/>
              <a:t> </a:t>
            </a:r>
            <a:r>
              <a:rPr dirty="0"/>
              <a:t>Storage</a:t>
            </a:r>
            <a:r>
              <a:rPr spc="-114" dirty="0"/>
              <a:t> </a:t>
            </a:r>
            <a:r>
              <a:rPr spc="-10" dirty="0"/>
              <a:t>Classes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516110" cy="45878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General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Purpose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 S3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Standard-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Infrequent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(IA)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Zone-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Infrequent</a:t>
            </a:r>
            <a:r>
              <a:rPr sz="28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Instant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Retrieval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Flexible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Retrieval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Intelligent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Tiering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classes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manually 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Lifecycle configurations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114" dirty="0"/>
              <a:t> </a:t>
            </a:r>
            <a:r>
              <a:rPr dirty="0"/>
              <a:t>Durability</a:t>
            </a:r>
            <a:r>
              <a:rPr spc="-110" dirty="0"/>
              <a:t> </a:t>
            </a:r>
            <a:r>
              <a:rPr spc="-10" dirty="0"/>
              <a:t>and</a:t>
            </a:r>
            <a:r>
              <a:rPr spc="-300" dirty="0"/>
              <a:t> </a:t>
            </a:r>
            <a:r>
              <a:rPr spc="-10" dirty="0"/>
              <a:t>Availability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10069195" cy="44119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Durability: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durability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(99.999999999%,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11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9’s)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across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4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endParaRPr sz="2400">
              <a:latin typeface="Arial"/>
              <a:cs typeface="Arial"/>
            </a:endParaRPr>
          </a:p>
          <a:p>
            <a:pPr marL="697865" marR="89535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10,000,000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average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expect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incur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loss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10,000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years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 storage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Availability: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Measures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readily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Varies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depending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99.99%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r>
              <a:rPr sz="2400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53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year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100" dirty="0"/>
              <a:t> </a:t>
            </a:r>
            <a:r>
              <a:rPr dirty="0"/>
              <a:t>Standard</a:t>
            </a:r>
            <a:r>
              <a:rPr spc="-90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dirty="0"/>
              <a:t>General</a:t>
            </a:r>
            <a:r>
              <a:rPr spc="-85" dirty="0"/>
              <a:t> </a:t>
            </a:r>
            <a:r>
              <a:rPr spc="-10" dirty="0"/>
              <a:t>Purpose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975215" cy="34804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99.99%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frequently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Sustain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concurrent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facility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failures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848"/>
              </a:buClr>
              <a:buFont typeface="Arial"/>
              <a:buChar char="•"/>
            </a:pPr>
            <a:endParaRPr sz="44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Big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analytics,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mobile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gaming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applications,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content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distribution…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7042" y="390397"/>
            <a:ext cx="974248" cy="10171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3872" y="121361"/>
            <a:ext cx="903732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Requirement</a:t>
            </a:r>
            <a:r>
              <a:rPr spc="-145" dirty="0"/>
              <a:t> </a:t>
            </a:r>
            <a:r>
              <a:rPr dirty="0"/>
              <a:t>5:</a:t>
            </a:r>
            <a:r>
              <a:rPr spc="-150" dirty="0"/>
              <a:t> </a:t>
            </a:r>
            <a:r>
              <a:rPr dirty="0">
                <a:solidFill>
                  <a:srgbClr val="5091D0"/>
                </a:solidFill>
              </a:rPr>
              <a:t>Data</a:t>
            </a:r>
            <a:r>
              <a:rPr spc="-145" dirty="0">
                <a:solidFill>
                  <a:srgbClr val="5091D0"/>
                </a:solidFill>
              </a:rPr>
              <a:t> </a:t>
            </a:r>
            <a:r>
              <a:rPr dirty="0">
                <a:solidFill>
                  <a:srgbClr val="5091D0"/>
                </a:solidFill>
              </a:rPr>
              <a:t>warehousing</a:t>
            </a:r>
            <a:r>
              <a:rPr spc="-160" dirty="0">
                <a:solidFill>
                  <a:srgbClr val="5091D0"/>
                </a:solidFill>
              </a:rPr>
              <a:t> </a:t>
            </a:r>
            <a:r>
              <a:rPr spc="-50" dirty="0">
                <a:solidFill>
                  <a:srgbClr val="5091D0"/>
                </a:solidFill>
              </a:rPr>
              <a:t>&amp; </a:t>
            </a:r>
            <a:r>
              <a:rPr spc="-10" dirty="0">
                <a:solidFill>
                  <a:srgbClr val="5091D0"/>
                </a:solidFill>
              </a:rPr>
              <a:t>visualization</a:t>
            </a:r>
          </a:p>
        </p:txBody>
      </p:sp>
      <p:sp>
        <p:nvSpPr>
          <p:cNvPr id="8" name="object 8"/>
          <p:cNvSpPr/>
          <p:nvPr/>
        </p:nvSpPr>
        <p:spPr>
          <a:xfrm>
            <a:off x="2023872" y="3203829"/>
            <a:ext cx="687705" cy="103505"/>
          </a:xfrm>
          <a:custGeom>
            <a:avLst/>
            <a:gdLst/>
            <a:ahLst/>
            <a:cxnLst/>
            <a:rect l="l" t="t" r="r" b="b"/>
            <a:pathLst>
              <a:path w="687705" h="103504">
                <a:moveTo>
                  <a:pt x="679928" y="45085"/>
                </a:moveTo>
                <a:lnTo>
                  <a:pt x="677544" y="45085"/>
                </a:lnTo>
                <a:lnTo>
                  <a:pt x="677544" y="57785"/>
                </a:lnTo>
                <a:lnTo>
                  <a:pt x="660729" y="57810"/>
                </a:lnTo>
                <a:lnTo>
                  <a:pt x="622680" y="91186"/>
                </a:lnTo>
                <a:lnTo>
                  <a:pt x="620013" y="93472"/>
                </a:lnTo>
                <a:lnTo>
                  <a:pt x="619759" y="97536"/>
                </a:lnTo>
                <a:lnTo>
                  <a:pt x="622045" y="100203"/>
                </a:lnTo>
                <a:lnTo>
                  <a:pt x="624332" y="102743"/>
                </a:lnTo>
                <a:lnTo>
                  <a:pt x="628395" y="103124"/>
                </a:lnTo>
                <a:lnTo>
                  <a:pt x="631063" y="100711"/>
                </a:lnTo>
                <a:lnTo>
                  <a:pt x="687196" y="51435"/>
                </a:lnTo>
                <a:lnTo>
                  <a:pt x="679928" y="45085"/>
                </a:lnTo>
                <a:close/>
              </a:path>
              <a:path w="687705" h="103504">
                <a:moveTo>
                  <a:pt x="660610" y="45110"/>
                </a:moveTo>
                <a:lnTo>
                  <a:pt x="0" y="46100"/>
                </a:lnTo>
                <a:lnTo>
                  <a:pt x="0" y="58800"/>
                </a:lnTo>
                <a:lnTo>
                  <a:pt x="660729" y="57810"/>
                </a:lnTo>
                <a:lnTo>
                  <a:pt x="667917" y="51504"/>
                </a:lnTo>
                <a:lnTo>
                  <a:pt x="660610" y="45110"/>
                </a:lnTo>
                <a:close/>
              </a:path>
              <a:path w="687705" h="103504">
                <a:moveTo>
                  <a:pt x="667917" y="51504"/>
                </a:moveTo>
                <a:lnTo>
                  <a:pt x="660729" y="57810"/>
                </a:lnTo>
                <a:lnTo>
                  <a:pt x="677544" y="57785"/>
                </a:lnTo>
                <a:lnTo>
                  <a:pt x="677544" y="56261"/>
                </a:lnTo>
                <a:lnTo>
                  <a:pt x="673353" y="56261"/>
                </a:lnTo>
                <a:lnTo>
                  <a:pt x="667917" y="51504"/>
                </a:lnTo>
                <a:close/>
              </a:path>
              <a:path w="687705" h="103504">
                <a:moveTo>
                  <a:pt x="673353" y="46736"/>
                </a:moveTo>
                <a:lnTo>
                  <a:pt x="667917" y="51504"/>
                </a:lnTo>
                <a:lnTo>
                  <a:pt x="673353" y="56261"/>
                </a:lnTo>
                <a:lnTo>
                  <a:pt x="673353" y="46736"/>
                </a:lnTo>
                <a:close/>
              </a:path>
              <a:path w="687705" h="103504">
                <a:moveTo>
                  <a:pt x="677544" y="46736"/>
                </a:moveTo>
                <a:lnTo>
                  <a:pt x="673353" y="46736"/>
                </a:lnTo>
                <a:lnTo>
                  <a:pt x="673353" y="56261"/>
                </a:lnTo>
                <a:lnTo>
                  <a:pt x="677544" y="56261"/>
                </a:lnTo>
                <a:lnTo>
                  <a:pt x="677544" y="46736"/>
                </a:lnTo>
                <a:close/>
              </a:path>
              <a:path w="687705" h="103504">
                <a:moveTo>
                  <a:pt x="677544" y="45085"/>
                </a:moveTo>
                <a:lnTo>
                  <a:pt x="660610" y="45110"/>
                </a:lnTo>
                <a:lnTo>
                  <a:pt x="667917" y="51504"/>
                </a:lnTo>
                <a:lnTo>
                  <a:pt x="673353" y="46736"/>
                </a:lnTo>
                <a:lnTo>
                  <a:pt x="677544" y="46736"/>
                </a:lnTo>
                <a:lnTo>
                  <a:pt x="677544" y="45085"/>
                </a:lnTo>
                <a:close/>
              </a:path>
              <a:path w="687705" h="103504">
                <a:moveTo>
                  <a:pt x="628269" y="0"/>
                </a:moveTo>
                <a:lnTo>
                  <a:pt x="624204" y="254"/>
                </a:lnTo>
                <a:lnTo>
                  <a:pt x="619632" y="5587"/>
                </a:lnTo>
                <a:lnTo>
                  <a:pt x="619886" y="9525"/>
                </a:lnTo>
                <a:lnTo>
                  <a:pt x="622553" y="11811"/>
                </a:lnTo>
                <a:lnTo>
                  <a:pt x="660610" y="45110"/>
                </a:lnTo>
                <a:lnTo>
                  <a:pt x="679928" y="45085"/>
                </a:lnTo>
                <a:lnTo>
                  <a:pt x="630935" y="2286"/>
                </a:lnTo>
                <a:lnTo>
                  <a:pt x="628269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31045" y="1621662"/>
            <a:ext cx="12001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(serverless)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1045" y="4164025"/>
            <a:ext cx="1132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(managed)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5486" y="2927068"/>
            <a:ext cx="443865" cy="445134"/>
            <a:chOff x="1345486" y="2927068"/>
            <a:chExt cx="443865" cy="445134"/>
          </a:xfrm>
        </p:grpSpPr>
        <p:sp>
          <p:nvSpPr>
            <p:cNvPr id="12" name="object 12"/>
            <p:cNvSpPr/>
            <p:nvPr/>
          </p:nvSpPr>
          <p:spPr>
            <a:xfrm>
              <a:off x="1345476" y="2927070"/>
              <a:ext cx="443865" cy="445134"/>
            </a:xfrm>
            <a:custGeom>
              <a:avLst/>
              <a:gdLst/>
              <a:ahLst/>
              <a:cxnLst/>
              <a:rect l="l" t="t" r="r" b="b"/>
              <a:pathLst>
                <a:path w="443864" h="445135">
                  <a:moveTo>
                    <a:pt x="443776" y="7734"/>
                  </a:moveTo>
                  <a:lnTo>
                    <a:pt x="436372" y="7734"/>
                  </a:lnTo>
                  <a:lnTo>
                    <a:pt x="436372" y="436765"/>
                  </a:lnTo>
                  <a:lnTo>
                    <a:pt x="443776" y="436765"/>
                  </a:lnTo>
                  <a:lnTo>
                    <a:pt x="443776" y="7734"/>
                  </a:lnTo>
                  <a:close/>
                </a:path>
                <a:path w="443864" h="445135">
                  <a:moveTo>
                    <a:pt x="44377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436905"/>
                  </a:lnTo>
                  <a:lnTo>
                    <a:pt x="0" y="444525"/>
                  </a:lnTo>
                  <a:lnTo>
                    <a:pt x="443776" y="444538"/>
                  </a:lnTo>
                  <a:lnTo>
                    <a:pt x="443776" y="436905"/>
                  </a:lnTo>
                  <a:lnTo>
                    <a:pt x="7404" y="436905"/>
                  </a:lnTo>
                  <a:lnTo>
                    <a:pt x="7404" y="7620"/>
                  </a:lnTo>
                  <a:lnTo>
                    <a:pt x="443776" y="7620"/>
                  </a:lnTo>
                  <a:lnTo>
                    <a:pt x="44377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6425" y="2982873"/>
              <a:ext cx="222250" cy="333375"/>
            </a:xfrm>
            <a:custGeom>
              <a:avLst/>
              <a:gdLst/>
              <a:ahLst/>
              <a:cxnLst/>
              <a:rect l="l" t="t" r="r" b="b"/>
              <a:pathLst>
                <a:path w="222250" h="333375">
                  <a:moveTo>
                    <a:pt x="17528" y="0"/>
                  </a:moveTo>
                  <a:lnTo>
                    <a:pt x="204353" y="0"/>
                  </a:lnTo>
                  <a:lnTo>
                    <a:pt x="214029" y="0"/>
                  </a:lnTo>
                  <a:lnTo>
                    <a:pt x="221887" y="7859"/>
                  </a:lnTo>
                  <a:lnTo>
                    <a:pt x="221887" y="17536"/>
                  </a:lnTo>
                  <a:lnTo>
                    <a:pt x="221887" y="332870"/>
                  </a:lnTo>
                  <a:lnTo>
                    <a:pt x="0" y="332870"/>
                  </a:lnTo>
                  <a:lnTo>
                    <a:pt x="0" y="17536"/>
                  </a:lnTo>
                  <a:lnTo>
                    <a:pt x="0" y="7859"/>
                  </a:lnTo>
                  <a:lnTo>
                    <a:pt x="7848" y="0"/>
                  </a:lnTo>
                  <a:lnTo>
                    <a:pt x="17528" y="0"/>
                  </a:lnTo>
                  <a:close/>
                </a:path>
                <a:path w="222250" h="333375">
                  <a:moveTo>
                    <a:pt x="41639" y="76280"/>
                  </a:moveTo>
                  <a:lnTo>
                    <a:pt x="69374" y="76280"/>
                  </a:lnTo>
                  <a:lnTo>
                    <a:pt x="69374" y="27756"/>
                  </a:lnTo>
                  <a:lnTo>
                    <a:pt x="41639" y="27756"/>
                  </a:lnTo>
                  <a:lnTo>
                    <a:pt x="41639" y="76280"/>
                  </a:lnTo>
                  <a:close/>
                </a:path>
                <a:path w="222250" h="333375">
                  <a:moveTo>
                    <a:pt x="97108" y="76280"/>
                  </a:moveTo>
                  <a:lnTo>
                    <a:pt x="124843" y="76280"/>
                  </a:lnTo>
                  <a:lnTo>
                    <a:pt x="124843" y="27756"/>
                  </a:lnTo>
                  <a:lnTo>
                    <a:pt x="97108" y="27756"/>
                  </a:lnTo>
                  <a:lnTo>
                    <a:pt x="97108" y="76280"/>
                  </a:lnTo>
                  <a:close/>
                </a:path>
                <a:path w="222250" h="333375">
                  <a:moveTo>
                    <a:pt x="152578" y="76280"/>
                  </a:moveTo>
                  <a:lnTo>
                    <a:pt x="180313" y="76280"/>
                  </a:lnTo>
                  <a:lnTo>
                    <a:pt x="180313" y="27756"/>
                  </a:lnTo>
                  <a:lnTo>
                    <a:pt x="152578" y="27756"/>
                  </a:lnTo>
                  <a:lnTo>
                    <a:pt x="152578" y="76280"/>
                  </a:lnTo>
                  <a:close/>
                </a:path>
                <a:path w="222250" h="333375">
                  <a:moveTo>
                    <a:pt x="41639" y="152535"/>
                  </a:moveTo>
                  <a:lnTo>
                    <a:pt x="69374" y="152535"/>
                  </a:lnTo>
                  <a:lnTo>
                    <a:pt x="69374" y="104012"/>
                  </a:lnTo>
                  <a:lnTo>
                    <a:pt x="41639" y="104012"/>
                  </a:lnTo>
                  <a:lnTo>
                    <a:pt x="41639" y="152535"/>
                  </a:lnTo>
                  <a:close/>
                </a:path>
                <a:path w="222250" h="333375">
                  <a:moveTo>
                    <a:pt x="97108" y="152535"/>
                  </a:moveTo>
                  <a:lnTo>
                    <a:pt x="124843" y="152535"/>
                  </a:lnTo>
                  <a:lnTo>
                    <a:pt x="124843" y="104012"/>
                  </a:lnTo>
                  <a:lnTo>
                    <a:pt x="97108" y="104012"/>
                  </a:lnTo>
                  <a:lnTo>
                    <a:pt x="97108" y="152535"/>
                  </a:lnTo>
                  <a:close/>
                </a:path>
                <a:path w="222250" h="333375">
                  <a:moveTo>
                    <a:pt x="152578" y="152535"/>
                  </a:moveTo>
                  <a:lnTo>
                    <a:pt x="180313" y="152535"/>
                  </a:lnTo>
                  <a:lnTo>
                    <a:pt x="180313" y="104012"/>
                  </a:lnTo>
                  <a:lnTo>
                    <a:pt x="152578" y="104012"/>
                  </a:lnTo>
                  <a:lnTo>
                    <a:pt x="152578" y="152535"/>
                  </a:lnTo>
                  <a:close/>
                </a:path>
                <a:path w="222250" h="333375">
                  <a:moveTo>
                    <a:pt x="41639" y="228870"/>
                  </a:moveTo>
                  <a:lnTo>
                    <a:pt x="69374" y="228870"/>
                  </a:lnTo>
                  <a:lnTo>
                    <a:pt x="69374" y="180347"/>
                  </a:lnTo>
                  <a:lnTo>
                    <a:pt x="41639" y="180347"/>
                  </a:lnTo>
                  <a:lnTo>
                    <a:pt x="41639" y="228870"/>
                  </a:lnTo>
                  <a:close/>
                </a:path>
                <a:path w="222250" h="333375">
                  <a:moveTo>
                    <a:pt x="97108" y="228871"/>
                  </a:moveTo>
                  <a:lnTo>
                    <a:pt x="124843" y="228871"/>
                  </a:lnTo>
                  <a:lnTo>
                    <a:pt x="124843" y="180347"/>
                  </a:lnTo>
                  <a:lnTo>
                    <a:pt x="97108" y="180347"/>
                  </a:lnTo>
                  <a:lnTo>
                    <a:pt x="97108" y="228871"/>
                  </a:lnTo>
                  <a:close/>
                </a:path>
                <a:path w="222250" h="333375">
                  <a:moveTo>
                    <a:pt x="152578" y="228871"/>
                  </a:moveTo>
                  <a:lnTo>
                    <a:pt x="180313" y="228871"/>
                  </a:lnTo>
                  <a:lnTo>
                    <a:pt x="180313" y="180347"/>
                  </a:lnTo>
                  <a:lnTo>
                    <a:pt x="152578" y="180347"/>
                  </a:lnTo>
                  <a:lnTo>
                    <a:pt x="152578" y="228871"/>
                  </a:lnTo>
                  <a:close/>
                </a:path>
              </a:pathLst>
            </a:custGeom>
            <a:ln w="147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42771" y="3445255"/>
            <a:ext cx="6502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Server</a:t>
            </a:r>
            <a:r>
              <a:rPr sz="1100" spc="-20" dirty="0">
                <a:solidFill>
                  <a:srgbClr val="222E3D"/>
                </a:solidFill>
                <a:latin typeface="Calibri"/>
                <a:cs typeface="Calibri"/>
              </a:rPr>
              <a:t> logs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54267" y="1465765"/>
            <a:ext cx="5357495" cy="3307715"/>
            <a:chOff x="3154267" y="1465765"/>
            <a:chExt cx="5357495" cy="330771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9364" y="3974180"/>
              <a:ext cx="1784743" cy="798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267" y="1926336"/>
              <a:ext cx="3424459" cy="22722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6419" y="1465765"/>
              <a:ext cx="1854847" cy="787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1488"/>
            <a:ext cx="11177905" cy="48468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16305" marR="461645" indent="-228600">
              <a:lnSpc>
                <a:spcPts val="2500"/>
              </a:lnSpc>
              <a:spcBef>
                <a:spcPts val="69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frequently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accessed,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requires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rapid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access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0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Lower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848"/>
              </a:buClr>
              <a:buFont typeface="Arial"/>
              <a:buChar char="•"/>
            </a:pPr>
            <a:endParaRPr sz="3350" dirty="0">
              <a:latin typeface="Arial"/>
              <a:cs typeface="Arial"/>
            </a:endParaRPr>
          </a:p>
          <a:p>
            <a:pPr marL="915669" indent="-227965">
              <a:lnSpc>
                <a:spcPts val="3115"/>
              </a:lnSpc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Standard-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Infrequent</a:t>
            </a:r>
            <a:r>
              <a:rPr sz="2600" b="1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(S3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Standard-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IA)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625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99.9%</a:t>
            </a:r>
            <a:r>
              <a:rPr sz="22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3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Disaster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Recovery,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backups</a:t>
            </a:r>
            <a:endParaRPr sz="22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2550" dirty="0">
              <a:latin typeface="Arial"/>
              <a:cs typeface="Arial"/>
            </a:endParaRPr>
          </a:p>
          <a:p>
            <a:pPr marL="915669" indent="-227965">
              <a:lnSpc>
                <a:spcPts val="3105"/>
              </a:lnSpc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Zone-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Infrequent</a:t>
            </a:r>
            <a:r>
              <a:rPr sz="2600" b="1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(S3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Zone-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IA)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durability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(99.999999999%)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22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AZ; data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lost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2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destroyed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99.5%</a:t>
            </a:r>
            <a:r>
              <a:rPr sz="22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6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Storing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secondary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backup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copies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on-premises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recreate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80" dirty="0"/>
              <a:t> </a:t>
            </a:r>
            <a:r>
              <a:rPr dirty="0"/>
              <a:t>Storage</a:t>
            </a:r>
            <a:r>
              <a:rPr spc="-90" dirty="0"/>
              <a:t> </a:t>
            </a:r>
            <a:r>
              <a:rPr dirty="0"/>
              <a:t>Classes</a:t>
            </a:r>
            <a:r>
              <a:rPr spc="-65" dirty="0"/>
              <a:t> </a:t>
            </a:r>
            <a:r>
              <a:rPr dirty="0"/>
              <a:t>–</a:t>
            </a:r>
            <a:r>
              <a:rPr spc="-65" dirty="0"/>
              <a:t> </a:t>
            </a:r>
            <a:r>
              <a:rPr spc="-20" dirty="0"/>
              <a:t>Infrequent</a:t>
            </a:r>
            <a:r>
              <a:rPr spc="-285" dirty="0"/>
              <a:t> </a:t>
            </a:r>
            <a:r>
              <a:rPr spc="-10" dirty="0"/>
              <a:t>Access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728" y="4507991"/>
            <a:ext cx="902207" cy="9022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34116" y="2808351"/>
            <a:ext cx="798829" cy="82981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57960"/>
            <a:ext cx="9918065" cy="48293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95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Low-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cost object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meant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archiving</a:t>
            </a:r>
            <a:r>
              <a:rPr sz="26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backup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Pricing: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price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retrieval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848"/>
              </a:buClr>
              <a:buFont typeface="Arial"/>
              <a:buChar char="•"/>
            </a:pP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ts val="2985"/>
              </a:lnSpc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Amazon S3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Instant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Retrieval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35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Millisecond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retrieval,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great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quarter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48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duration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90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days</a:t>
            </a:r>
            <a:endParaRPr sz="2200" dirty="0">
              <a:latin typeface="Arial"/>
              <a:cs typeface="Arial"/>
            </a:endParaRPr>
          </a:p>
          <a:p>
            <a:pPr marL="916305" marR="5080" indent="-228600">
              <a:lnSpc>
                <a:spcPct val="70100"/>
              </a:lnSpc>
              <a:spcBef>
                <a:spcPts val="1015"/>
              </a:spcBef>
              <a:buFont typeface="Arial"/>
              <a:buChar char="•"/>
              <a:tabLst>
                <a:tab pos="91630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b="1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Flexible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Retrieval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(formerly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Glacier):</a:t>
            </a:r>
            <a:endParaRPr sz="2600" dirty="0">
              <a:latin typeface="Arial"/>
              <a:cs typeface="Arial"/>
            </a:endParaRPr>
          </a:p>
          <a:p>
            <a:pPr marL="1373505" marR="515620" lvl="1" indent="-228600">
              <a:lnSpc>
                <a:spcPct val="70000"/>
              </a:lnSpc>
              <a:spcBef>
                <a:spcPts val="495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Expedited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(1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minutes),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(3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hours),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Bulk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(5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12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hours)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free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5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duration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90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days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ts val="2975"/>
              </a:lnSpc>
              <a:spcBef>
                <a:spcPts val="55"/>
              </a:spcBef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600" b="1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r>
              <a:rPr sz="26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long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term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storage: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35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(12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hours),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Bulk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(48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hours)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49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duration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180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10" dirty="0"/>
              <a:t> </a:t>
            </a:r>
            <a:r>
              <a:rPr dirty="0"/>
              <a:t>S3</a:t>
            </a:r>
            <a:r>
              <a:rPr spc="-135" dirty="0"/>
              <a:t> </a:t>
            </a:r>
            <a:r>
              <a:rPr dirty="0"/>
              <a:t>Glacier</a:t>
            </a:r>
            <a:r>
              <a:rPr spc="-130" dirty="0"/>
              <a:t> </a:t>
            </a:r>
            <a:r>
              <a:rPr dirty="0"/>
              <a:t>Storage</a:t>
            </a:r>
            <a:r>
              <a:rPr spc="-110" dirty="0"/>
              <a:t> </a:t>
            </a:r>
            <a:r>
              <a:rPr spc="-10" dirty="0"/>
              <a:t>Classes</a:t>
            </a:r>
          </a:p>
        </p:txBody>
      </p:sp>
      <p:sp>
        <p:nvSpPr>
          <p:cNvPr id="8" name="object 8"/>
          <p:cNvSpPr/>
          <p:nvPr/>
        </p:nvSpPr>
        <p:spPr>
          <a:xfrm>
            <a:off x="10859377" y="2541547"/>
            <a:ext cx="818515" cy="816610"/>
          </a:xfrm>
          <a:custGeom>
            <a:avLst/>
            <a:gdLst/>
            <a:ahLst/>
            <a:cxnLst/>
            <a:rect l="l" t="t" r="r" b="b"/>
            <a:pathLst>
              <a:path w="818515" h="816610">
                <a:moveTo>
                  <a:pt x="631067" y="774700"/>
                </a:moveTo>
                <a:lnTo>
                  <a:pt x="592915" y="774700"/>
                </a:lnTo>
                <a:lnTo>
                  <a:pt x="603691" y="816610"/>
                </a:lnTo>
                <a:lnTo>
                  <a:pt x="639567" y="807720"/>
                </a:lnTo>
                <a:lnTo>
                  <a:pt x="631067" y="774700"/>
                </a:lnTo>
                <a:close/>
              </a:path>
              <a:path w="818515" h="816610">
                <a:moveTo>
                  <a:pt x="697869" y="703580"/>
                </a:moveTo>
                <a:lnTo>
                  <a:pt x="655117" y="703580"/>
                </a:lnTo>
                <a:lnTo>
                  <a:pt x="684868" y="754380"/>
                </a:lnTo>
                <a:lnTo>
                  <a:pt x="670706" y="807720"/>
                </a:lnTo>
                <a:lnTo>
                  <a:pt x="706474" y="816610"/>
                </a:lnTo>
                <a:lnTo>
                  <a:pt x="717967" y="774700"/>
                </a:lnTo>
                <a:lnTo>
                  <a:pt x="763219" y="774700"/>
                </a:lnTo>
                <a:lnTo>
                  <a:pt x="769971" y="750570"/>
                </a:lnTo>
                <a:lnTo>
                  <a:pt x="716416" y="735330"/>
                </a:lnTo>
                <a:lnTo>
                  <a:pt x="697869" y="703580"/>
                </a:lnTo>
                <a:close/>
              </a:path>
              <a:path w="818515" h="816610">
                <a:moveTo>
                  <a:pt x="134587" y="581659"/>
                </a:moveTo>
                <a:lnTo>
                  <a:pt x="97894" y="586739"/>
                </a:lnTo>
                <a:lnTo>
                  <a:pt x="115836" y="718819"/>
                </a:lnTo>
                <a:lnTo>
                  <a:pt x="126772" y="745489"/>
                </a:lnTo>
                <a:lnTo>
                  <a:pt x="195569" y="784859"/>
                </a:lnTo>
                <a:lnTo>
                  <a:pt x="245120" y="797559"/>
                </a:lnTo>
                <a:lnTo>
                  <a:pt x="299232" y="806449"/>
                </a:lnTo>
                <a:lnTo>
                  <a:pt x="353751" y="810259"/>
                </a:lnTo>
                <a:lnTo>
                  <a:pt x="404521" y="812799"/>
                </a:lnTo>
                <a:lnTo>
                  <a:pt x="488863" y="808990"/>
                </a:lnTo>
                <a:lnTo>
                  <a:pt x="516683" y="805180"/>
                </a:lnTo>
                <a:lnTo>
                  <a:pt x="512957" y="775970"/>
                </a:lnTo>
                <a:lnTo>
                  <a:pt x="404521" y="775969"/>
                </a:lnTo>
                <a:lnTo>
                  <a:pt x="318213" y="770889"/>
                </a:lnTo>
                <a:lnTo>
                  <a:pt x="248280" y="760729"/>
                </a:lnTo>
                <a:lnTo>
                  <a:pt x="196334" y="745489"/>
                </a:lnTo>
                <a:lnTo>
                  <a:pt x="152845" y="717549"/>
                </a:lnTo>
                <a:lnTo>
                  <a:pt x="152783" y="716279"/>
                </a:lnTo>
                <a:lnTo>
                  <a:pt x="134587" y="581659"/>
                </a:lnTo>
                <a:close/>
              </a:path>
              <a:path w="818515" h="816610">
                <a:moveTo>
                  <a:pt x="687483" y="685800"/>
                </a:moveTo>
                <a:lnTo>
                  <a:pt x="622759" y="685800"/>
                </a:lnTo>
                <a:lnTo>
                  <a:pt x="593232" y="736600"/>
                </a:lnTo>
                <a:lnTo>
                  <a:pt x="540433" y="750570"/>
                </a:lnTo>
                <a:lnTo>
                  <a:pt x="550028" y="786130"/>
                </a:lnTo>
                <a:lnTo>
                  <a:pt x="592915" y="774700"/>
                </a:lnTo>
                <a:lnTo>
                  <a:pt x="631067" y="774700"/>
                </a:lnTo>
                <a:lnTo>
                  <a:pt x="625837" y="754380"/>
                </a:lnTo>
                <a:lnTo>
                  <a:pt x="655117" y="703580"/>
                </a:lnTo>
                <a:lnTo>
                  <a:pt x="697869" y="703580"/>
                </a:lnTo>
                <a:lnTo>
                  <a:pt x="687483" y="685800"/>
                </a:lnTo>
                <a:close/>
              </a:path>
              <a:path w="818515" h="816610">
                <a:moveTo>
                  <a:pt x="763219" y="774700"/>
                </a:moveTo>
                <a:lnTo>
                  <a:pt x="717967" y="774700"/>
                </a:lnTo>
                <a:lnTo>
                  <a:pt x="760021" y="786130"/>
                </a:lnTo>
                <a:lnTo>
                  <a:pt x="763219" y="774700"/>
                </a:lnTo>
                <a:close/>
              </a:path>
              <a:path w="818515" h="816610">
                <a:moveTo>
                  <a:pt x="511985" y="768350"/>
                </a:moveTo>
                <a:lnTo>
                  <a:pt x="485332" y="772160"/>
                </a:lnTo>
                <a:lnTo>
                  <a:pt x="404521" y="775969"/>
                </a:lnTo>
                <a:lnTo>
                  <a:pt x="512957" y="775970"/>
                </a:lnTo>
                <a:lnTo>
                  <a:pt x="511985" y="768350"/>
                </a:lnTo>
                <a:close/>
              </a:path>
              <a:path w="818515" h="816610">
                <a:moveTo>
                  <a:pt x="524851" y="609600"/>
                </a:moveTo>
                <a:lnTo>
                  <a:pt x="498656" y="636270"/>
                </a:lnTo>
                <a:lnTo>
                  <a:pt x="530066" y="666750"/>
                </a:lnTo>
                <a:lnTo>
                  <a:pt x="498818" y="697230"/>
                </a:lnTo>
                <a:lnTo>
                  <a:pt x="524682" y="723900"/>
                </a:lnTo>
                <a:lnTo>
                  <a:pt x="563982" y="685800"/>
                </a:lnTo>
                <a:lnTo>
                  <a:pt x="799774" y="685800"/>
                </a:lnTo>
                <a:lnTo>
                  <a:pt x="780153" y="666750"/>
                </a:lnTo>
                <a:lnTo>
                  <a:pt x="798376" y="648970"/>
                </a:lnTo>
                <a:lnTo>
                  <a:pt x="564021" y="648970"/>
                </a:lnTo>
                <a:lnTo>
                  <a:pt x="524851" y="609600"/>
                </a:lnTo>
                <a:close/>
              </a:path>
              <a:path w="818515" h="816610">
                <a:moveTo>
                  <a:pt x="799774" y="685800"/>
                </a:moveTo>
                <a:lnTo>
                  <a:pt x="747216" y="685800"/>
                </a:lnTo>
                <a:lnTo>
                  <a:pt x="785398" y="723900"/>
                </a:lnTo>
                <a:lnTo>
                  <a:pt x="811547" y="697230"/>
                </a:lnTo>
                <a:lnTo>
                  <a:pt x="799774" y="685800"/>
                </a:lnTo>
                <a:close/>
              </a:path>
              <a:path w="818515" h="816610">
                <a:moveTo>
                  <a:pt x="550244" y="547370"/>
                </a:moveTo>
                <a:lnTo>
                  <a:pt x="540232" y="582930"/>
                </a:lnTo>
                <a:lnTo>
                  <a:pt x="593717" y="598170"/>
                </a:lnTo>
                <a:lnTo>
                  <a:pt x="623353" y="648970"/>
                </a:lnTo>
                <a:lnTo>
                  <a:pt x="686904" y="648970"/>
                </a:lnTo>
                <a:lnTo>
                  <a:pt x="697885" y="629920"/>
                </a:lnTo>
                <a:lnTo>
                  <a:pt x="655117" y="629920"/>
                </a:lnTo>
                <a:lnTo>
                  <a:pt x="625335" y="577850"/>
                </a:lnTo>
                <a:lnTo>
                  <a:pt x="630522" y="558800"/>
                </a:lnTo>
                <a:lnTo>
                  <a:pt x="592252" y="558800"/>
                </a:lnTo>
                <a:lnTo>
                  <a:pt x="550244" y="547370"/>
                </a:lnTo>
                <a:close/>
              </a:path>
              <a:path w="818515" h="816610">
                <a:moveTo>
                  <a:pt x="785552" y="609600"/>
                </a:moveTo>
                <a:lnTo>
                  <a:pt x="745211" y="648970"/>
                </a:lnTo>
                <a:lnTo>
                  <a:pt x="798376" y="648970"/>
                </a:lnTo>
                <a:lnTo>
                  <a:pt x="811392" y="636270"/>
                </a:lnTo>
                <a:lnTo>
                  <a:pt x="785552" y="609600"/>
                </a:lnTo>
                <a:close/>
              </a:path>
              <a:path w="818515" h="816610">
                <a:moveTo>
                  <a:pt x="706527" y="516890"/>
                </a:moveTo>
                <a:lnTo>
                  <a:pt x="670652" y="525780"/>
                </a:lnTo>
                <a:lnTo>
                  <a:pt x="684366" y="579120"/>
                </a:lnTo>
                <a:lnTo>
                  <a:pt x="655117" y="629920"/>
                </a:lnTo>
                <a:lnTo>
                  <a:pt x="697885" y="629920"/>
                </a:lnTo>
                <a:lnTo>
                  <a:pt x="716917" y="596900"/>
                </a:lnTo>
                <a:lnTo>
                  <a:pt x="769817" y="582930"/>
                </a:lnTo>
                <a:lnTo>
                  <a:pt x="763274" y="558800"/>
                </a:lnTo>
                <a:lnTo>
                  <a:pt x="717303" y="558800"/>
                </a:lnTo>
                <a:lnTo>
                  <a:pt x="706527" y="516890"/>
                </a:lnTo>
                <a:close/>
              </a:path>
              <a:path w="818515" h="816610">
                <a:moveTo>
                  <a:pt x="603745" y="515620"/>
                </a:moveTo>
                <a:lnTo>
                  <a:pt x="592252" y="558800"/>
                </a:lnTo>
                <a:lnTo>
                  <a:pt x="630522" y="558800"/>
                </a:lnTo>
                <a:lnTo>
                  <a:pt x="639512" y="525780"/>
                </a:lnTo>
                <a:lnTo>
                  <a:pt x="603745" y="515620"/>
                </a:lnTo>
                <a:close/>
              </a:path>
              <a:path w="818515" h="816610">
                <a:moveTo>
                  <a:pt x="760175" y="547370"/>
                </a:moveTo>
                <a:lnTo>
                  <a:pt x="717303" y="558800"/>
                </a:lnTo>
                <a:lnTo>
                  <a:pt x="763274" y="558800"/>
                </a:lnTo>
                <a:lnTo>
                  <a:pt x="760175" y="547370"/>
                </a:lnTo>
                <a:close/>
              </a:path>
              <a:path w="818515" h="816610">
                <a:moveTo>
                  <a:pt x="192955" y="113029"/>
                </a:moveTo>
                <a:lnTo>
                  <a:pt x="61486" y="113029"/>
                </a:lnTo>
                <a:lnTo>
                  <a:pt x="28772" y="143509"/>
                </a:lnTo>
                <a:lnTo>
                  <a:pt x="22" y="354329"/>
                </a:lnTo>
                <a:lnTo>
                  <a:pt x="0" y="360679"/>
                </a:lnTo>
                <a:lnTo>
                  <a:pt x="1355" y="367029"/>
                </a:lnTo>
                <a:lnTo>
                  <a:pt x="92641" y="389889"/>
                </a:lnTo>
                <a:lnTo>
                  <a:pt x="80541" y="477519"/>
                </a:lnTo>
                <a:lnTo>
                  <a:pt x="75768" y="523239"/>
                </a:lnTo>
                <a:lnTo>
                  <a:pt x="76288" y="542289"/>
                </a:lnTo>
                <a:lnTo>
                  <a:pt x="80068" y="549909"/>
                </a:lnTo>
                <a:lnTo>
                  <a:pt x="83609" y="553719"/>
                </a:lnTo>
                <a:lnTo>
                  <a:pt x="88916" y="556259"/>
                </a:lnTo>
                <a:lnTo>
                  <a:pt x="94307" y="556259"/>
                </a:lnTo>
                <a:lnTo>
                  <a:pt x="103377" y="553719"/>
                </a:lnTo>
                <a:lnTo>
                  <a:pt x="116644" y="539749"/>
                </a:lnTo>
                <a:lnTo>
                  <a:pt x="142438" y="499109"/>
                </a:lnTo>
                <a:lnTo>
                  <a:pt x="163088" y="464819"/>
                </a:lnTo>
                <a:lnTo>
                  <a:pt x="119615" y="464819"/>
                </a:lnTo>
                <a:lnTo>
                  <a:pt x="122498" y="443229"/>
                </a:lnTo>
                <a:lnTo>
                  <a:pt x="125648" y="421639"/>
                </a:lnTo>
                <a:lnTo>
                  <a:pt x="128979" y="397509"/>
                </a:lnTo>
                <a:lnTo>
                  <a:pt x="133199" y="369569"/>
                </a:lnTo>
                <a:lnTo>
                  <a:pt x="131625" y="363219"/>
                </a:lnTo>
                <a:lnTo>
                  <a:pt x="124590" y="355599"/>
                </a:lnTo>
                <a:lnTo>
                  <a:pt x="119484" y="353059"/>
                </a:lnTo>
                <a:lnTo>
                  <a:pt x="37513" y="353059"/>
                </a:lnTo>
                <a:lnTo>
                  <a:pt x="65111" y="149859"/>
                </a:lnTo>
                <a:lnTo>
                  <a:pt x="225481" y="149859"/>
                </a:lnTo>
                <a:lnTo>
                  <a:pt x="225331" y="142239"/>
                </a:lnTo>
                <a:lnTo>
                  <a:pt x="223399" y="134619"/>
                </a:lnTo>
                <a:lnTo>
                  <a:pt x="219728" y="126999"/>
                </a:lnTo>
                <a:lnTo>
                  <a:pt x="214455" y="121919"/>
                </a:lnTo>
                <a:lnTo>
                  <a:pt x="208034" y="116839"/>
                </a:lnTo>
                <a:lnTo>
                  <a:pt x="200767" y="114299"/>
                </a:lnTo>
                <a:lnTo>
                  <a:pt x="192955" y="113029"/>
                </a:lnTo>
                <a:close/>
              </a:path>
              <a:path w="818515" h="816610">
                <a:moveTo>
                  <a:pt x="516276" y="365760"/>
                </a:moveTo>
                <a:lnTo>
                  <a:pt x="428656" y="365759"/>
                </a:lnTo>
                <a:lnTo>
                  <a:pt x="508309" y="402590"/>
                </a:lnTo>
                <a:lnTo>
                  <a:pt x="556958" y="422910"/>
                </a:lnTo>
                <a:lnTo>
                  <a:pt x="607748" y="443230"/>
                </a:lnTo>
                <a:lnTo>
                  <a:pt x="657873" y="462280"/>
                </a:lnTo>
                <a:lnTo>
                  <a:pt x="704529" y="476250"/>
                </a:lnTo>
                <a:lnTo>
                  <a:pt x="742651" y="485140"/>
                </a:lnTo>
                <a:lnTo>
                  <a:pt x="772131" y="488950"/>
                </a:lnTo>
                <a:lnTo>
                  <a:pt x="784795" y="487680"/>
                </a:lnTo>
                <a:lnTo>
                  <a:pt x="817409" y="462280"/>
                </a:lnTo>
                <a:lnTo>
                  <a:pt x="818443" y="454660"/>
                </a:lnTo>
                <a:lnTo>
                  <a:pt x="818252" y="452120"/>
                </a:lnTo>
                <a:lnTo>
                  <a:pt x="773973" y="452120"/>
                </a:lnTo>
                <a:lnTo>
                  <a:pt x="763867" y="450850"/>
                </a:lnTo>
                <a:lnTo>
                  <a:pt x="748714" y="449580"/>
                </a:lnTo>
                <a:lnTo>
                  <a:pt x="727624" y="444500"/>
                </a:lnTo>
                <a:lnTo>
                  <a:pt x="729423" y="434340"/>
                </a:lnTo>
                <a:lnTo>
                  <a:pt x="691848" y="434340"/>
                </a:lnTo>
                <a:lnTo>
                  <a:pt x="638798" y="415290"/>
                </a:lnTo>
                <a:lnTo>
                  <a:pt x="583510" y="393700"/>
                </a:lnTo>
                <a:lnTo>
                  <a:pt x="530165" y="372110"/>
                </a:lnTo>
                <a:lnTo>
                  <a:pt x="516276" y="365760"/>
                </a:lnTo>
                <a:close/>
              </a:path>
              <a:path w="818515" h="816610">
                <a:moveTo>
                  <a:pt x="225481" y="149859"/>
                </a:moveTo>
                <a:lnTo>
                  <a:pt x="187185" y="149859"/>
                </a:lnTo>
                <a:lnTo>
                  <a:pt x="148680" y="279399"/>
                </a:lnTo>
                <a:lnTo>
                  <a:pt x="149767" y="285749"/>
                </a:lnTo>
                <a:lnTo>
                  <a:pt x="156763" y="294639"/>
                </a:lnTo>
                <a:lnTo>
                  <a:pt x="162263" y="298449"/>
                </a:lnTo>
                <a:lnTo>
                  <a:pt x="211398" y="298449"/>
                </a:lnTo>
                <a:lnTo>
                  <a:pt x="156709" y="403859"/>
                </a:lnTo>
                <a:lnTo>
                  <a:pt x="147370" y="419099"/>
                </a:lnTo>
                <a:lnTo>
                  <a:pt x="137945" y="434339"/>
                </a:lnTo>
                <a:lnTo>
                  <a:pt x="128630" y="450849"/>
                </a:lnTo>
                <a:lnTo>
                  <a:pt x="119615" y="464819"/>
                </a:lnTo>
                <a:lnTo>
                  <a:pt x="163088" y="464819"/>
                </a:lnTo>
                <a:lnTo>
                  <a:pt x="189091" y="421639"/>
                </a:lnTo>
                <a:lnTo>
                  <a:pt x="251014" y="302259"/>
                </a:lnTo>
                <a:lnTo>
                  <a:pt x="251585" y="299719"/>
                </a:lnTo>
                <a:lnTo>
                  <a:pt x="251917" y="298449"/>
                </a:lnTo>
                <a:lnTo>
                  <a:pt x="234126" y="262889"/>
                </a:lnTo>
                <a:lnTo>
                  <a:pt x="192886" y="261619"/>
                </a:lnTo>
                <a:lnTo>
                  <a:pt x="223801" y="157479"/>
                </a:lnTo>
                <a:lnTo>
                  <a:pt x="225481" y="149859"/>
                </a:lnTo>
                <a:close/>
              </a:path>
              <a:path w="818515" h="816610">
                <a:moveTo>
                  <a:pt x="795859" y="414020"/>
                </a:moveTo>
                <a:lnTo>
                  <a:pt x="733023" y="414020"/>
                </a:lnTo>
                <a:lnTo>
                  <a:pt x="753715" y="427990"/>
                </a:lnTo>
                <a:lnTo>
                  <a:pt x="767522" y="438150"/>
                </a:lnTo>
                <a:lnTo>
                  <a:pt x="775804" y="445770"/>
                </a:lnTo>
                <a:lnTo>
                  <a:pt x="779921" y="450850"/>
                </a:lnTo>
                <a:lnTo>
                  <a:pt x="773973" y="452120"/>
                </a:lnTo>
                <a:lnTo>
                  <a:pt x="818252" y="452120"/>
                </a:lnTo>
                <a:lnTo>
                  <a:pt x="817872" y="447040"/>
                </a:lnTo>
                <a:lnTo>
                  <a:pt x="810940" y="430530"/>
                </a:lnTo>
                <a:lnTo>
                  <a:pt x="795859" y="414020"/>
                </a:lnTo>
                <a:close/>
              </a:path>
              <a:path w="818515" h="816610">
                <a:moveTo>
                  <a:pt x="764458" y="189230"/>
                </a:moveTo>
                <a:lnTo>
                  <a:pt x="727083" y="189230"/>
                </a:lnTo>
                <a:lnTo>
                  <a:pt x="701182" y="382270"/>
                </a:lnTo>
                <a:lnTo>
                  <a:pt x="691848" y="434340"/>
                </a:lnTo>
                <a:lnTo>
                  <a:pt x="729423" y="434340"/>
                </a:lnTo>
                <a:lnTo>
                  <a:pt x="733023" y="414020"/>
                </a:lnTo>
                <a:lnTo>
                  <a:pt x="795859" y="414020"/>
                </a:lnTo>
                <a:lnTo>
                  <a:pt x="772173" y="394970"/>
                </a:lnTo>
                <a:lnTo>
                  <a:pt x="739425" y="374650"/>
                </a:lnTo>
                <a:lnTo>
                  <a:pt x="764458" y="189230"/>
                </a:lnTo>
                <a:close/>
              </a:path>
              <a:path w="818515" h="816610">
                <a:moveTo>
                  <a:pt x="409149" y="298449"/>
                </a:moveTo>
                <a:lnTo>
                  <a:pt x="394747" y="300989"/>
                </a:lnTo>
                <a:lnTo>
                  <a:pt x="382977" y="308609"/>
                </a:lnTo>
                <a:lnTo>
                  <a:pt x="375037" y="320039"/>
                </a:lnTo>
                <a:lnTo>
                  <a:pt x="372124" y="335279"/>
                </a:lnTo>
                <a:lnTo>
                  <a:pt x="375037" y="349249"/>
                </a:lnTo>
                <a:lnTo>
                  <a:pt x="382977" y="360679"/>
                </a:lnTo>
                <a:lnTo>
                  <a:pt x="394747" y="368299"/>
                </a:lnTo>
                <a:lnTo>
                  <a:pt x="409149" y="372109"/>
                </a:lnTo>
                <a:lnTo>
                  <a:pt x="416307" y="372109"/>
                </a:lnTo>
                <a:lnTo>
                  <a:pt x="422971" y="369569"/>
                </a:lnTo>
                <a:lnTo>
                  <a:pt x="428656" y="365759"/>
                </a:lnTo>
                <a:lnTo>
                  <a:pt x="516276" y="365760"/>
                </a:lnTo>
                <a:lnTo>
                  <a:pt x="482942" y="350520"/>
                </a:lnTo>
                <a:lnTo>
                  <a:pt x="446019" y="334010"/>
                </a:lnTo>
                <a:lnTo>
                  <a:pt x="442734" y="320040"/>
                </a:lnTo>
                <a:lnTo>
                  <a:pt x="434763" y="308610"/>
                </a:lnTo>
                <a:lnTo>
                  <a:pt x="423204" y="300989"/>
                </a:lnTo>
                <a:lnTo>
                  <a:pt x="409149" y="298449"/>
                </a:lnTo>
                <a:close/>
              </a:path>
              <a:path w="818515" h="816610">
                <a:moveTo>
                  <a:pt x="254231" y="201929"/>
                </a:moveTo>
                <a:lnTo>
                  <a:pt x="248955" y="237489"/>
                </a:lnTo>
                <a:lnTo>
                  <a:pt x="286396" y="242569"/>
                </a:lnTo>
                <a:lnTo>
                  <a:pt x="325152" y="246379"/>
                </a:lnTo>
                <a:lnTo>
                  <a:pt x="404444" y="248919"/>
                </a:lnTo>
                <a:lnTo>
                  <a:pt x="458080" y="247650"/>
                </a:lnTo>
                <a:lnTo>
                  <a:pt x="511252" y="243840"/>
                </a:lnTo>
                <a:lnTo>
                  <a:pt x="562730" y="237490"/>
                </a:lnTo>
                <a:lnTo>
                  <a:pt x="611283" y="229870"/>
                </a:lnTo>
                <a:lnTo>
                  <a:pt x="655680" y="218440"/>
                </a:lnTo>
                <a:lnTo>
                  <a:pt x="675185" y="212090"/>
                </a:lnTo>
                <a:lnTo>
                  <a:pt x="404444" y="212089"/>
                </a:lnTo>
                <a:lnTo>
                  <a:pt x="327810" y="209549"/>
                </a:lnTo>
                <a:lnTo>
                  <a:pt x="254231" y="201929"/>
                </a:lnTo>
                <a:close/>
              </a:path>
              <a:path w="818515" h="816610">
                <a:moveTo>
                  <a:pt x="652809" y="36830"/>
                </a:moveTo>
                <a:lnTo>
                  <a:pt x="404443" y="36829"/>
                </a:lnTo>
                <a:lnTo>
                  <a:pt x="483268" y="40640"/>
                </a:lnTo>
                <a:lnTo>
                  <a:pt x="553796" y="49530"/>
                </a:lnTo>
                <a:lnTo>
                  <a:pt x="614691" y="63500"/>
                </a:lnTo>
                <a:lnTo>
                  <a:pt x="664620" y="78740"/>
                </a:lnTo>
                <a:lnTo>
                  <a:pt x="702247" y="96520"/>
                </a:lnTo>
                <a:lnTo>
                  <a:pt x="735260" y="129540"/>
                </a:lnTo>
                <a:lnTo>
                  <a:pt x="734643" y="133350"/>
                </a:lnTo>
                <a:lnTo>
                  <a:pt x="697809" y="163830"/>
                </a:lnTo>
                <a:lnTo>
                  <a:pt x="660122" y="177800"/>
                </a:lnTo>
                <a:lnTo>
                  <a:pt x="610933" y="191770"/>
                </a:lnTo>
                <a:lnTo>
                  <a:pt x="551252" y="201930"/>
                </a:lnTo>
                <a:lnTo>
                  <a:pt x="482086" y="209550"/>
                </a:lnTo>
                <a:lnTo>
                  <a:pt x="404444" y="212089"/>
                </a:lnTo>
                <a:lnTo>
                  <a:pt x="675185" y="212090"/>
                </a:lnTo>
                <a:lnTo>
                  <a:pt x="694690" y="205740"/>
                </a:lnTo>
                <a:lnTo>
                  <a:pt x="727083" y="189230"/>
                </a:lnTo>
                <a:lnTo>
                  <a:pt x="764458" y="189230"/>
                </a:lnTo>
                <a:lnTo>
                  <a:pt x="770973" y="140970"/>
                </a:lnTo>
                <a:lnTo>
                  <a:pt x="771205" y="139700"/>
                </a:lnTo>
                <a:lnTo>
                  <a:pt x="772130" y="133350"/>
                </a:lnTo>
                <a:lnTo>
                  <a:pt x="772285" y="132080"/>
                </a:lnTo>
                <a:lnTo>
                  <a:pt x="772285" y="130810"/>
                </a:lnTo>
                <a:lnTo>
                  <a:pt x="765398" y="105410"/>
                </a:lnTo>
                <a:lnTo>
                  <a:pt x="745912" y="82550"/>
                </a:lnTo>
                <a:lnTo>
                  <a:pt x="715585" y="62230"/>
                </a:lnTo>
                <a:lnTo>
                  <a:pt x="676175" y="44450"/>
                </a:lnTo>
                <a:lnTo>
                  <a:pt x="652809" y="36830"/>
                </a:lnTo>
                <a:close/>
              </a:path>
              <a:path w="818515" h="816610">
                <a:moveTo>
                  <a:pt x="404443" y="0"/>
                </a:moveTo>
                <a:lnTo>
                  <a:pt x="345659" y="2539"/>
                </a:lnTo>
                <a:lnTo>
                  <a:pt x="288279" y="7619"/>
                </a:lnTo>
                <a:lnTo>
                  <a:pt x="233576" y="16509"/>
                </a:lnTo>
                <a:lnTo>
                  <a:pt x="182824" y="27939"/>
                </a:lnTo>
                <a:lnTo>
                  <a:pt x="137295" y="41909"/>
                </a:lnTo>
                <a:lnTo>
                  <a:pt x="98264" y="59689"/>
                </a:lnTo>
                <a:lnTo>
                  <a:pt x="115319" y="92709"/>
                </a:lnTo>
                <a:lnTo>
                  <a:pt x="151535" y="76199"/>
                </a:lnTo>
                <a:lnTo>
                  <a:pt x="194440" y="63499"/>
                </a:lnTo>
                <a:lnTo>
                  <a:pt x="242609" y="52069"/>
                </a:lnTo>
                <a:lnTo>
                  <a:pt x="294617" y="44449"/>
                </a:lnTo>
                <a:lnTo>
                  <a:pt x="349036" y="39369"/>
                </a:lnTo>
                <a:lnTo>
                  <a:pt x="404443" y="36829"/>
                </a:lnTo>
                <a:lnTo>
                  <a:pt x="652809" y="36830"/>
                </a:lnTo>
                <a:lnTo>
                  <a:pt x="629442" y="29210"/>
                </a:lnTo>
                <a:lnTo>
                  <a:pt x="577143" y="16510"/>
                </a:lnTo>
                <a:lnTo>
                  <a:pt x="521038" y="7620"/>
                </a:lnTo>
                <a:lnTo>
                  <a:pt x="462885" y="2540"/>
                </a:lnTo>
                <a:lnTo>
                  <a:pt x="404443" y="0"/>
                </a:lnTo>
                <a:close/>
              </a:path>
            </a:pathLst>
          </a:custGeom>
          <a:solidFill>
            <a:srgbClr val="3E85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8025" y="3658870"/>
            <a:ext cx="799496" cy="8373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8025" y="4747005"/>
            <a:ext cx="804227" cy="83734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2112" y="6649923"/>
            <a:ext cx="18796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Rights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803" y="6649923"/>
            <a:ext cx="568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orldwide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18" y="1340875"/>
            <a:ext cx="10799874" cy="529360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953769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Small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monthly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auto-tiering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fee</a:t>
            </a:r>
            <a:endParaRPr sz="2800" dirty="0">
              <a:latin typeface="Arial"/>
              <a:cs typeface="Arial"/>
            </a:endParaRPr>
          </a:p>
          <a:p>
            <a:pPr marL="954405" marR="581660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Moves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Tiers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retrieval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charges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Intelligent-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Tiering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345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53769" algn="l"/>
              </a:tabLst>
            </a:pP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Frequent</a:t>
            </a:r>
            <a:r>
              <a:rPr sz="2800" i="1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i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800" i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(automatic):</a:t>
            </a:r>
            <a:r>
              <a:rPr sz="2800" i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endParaRPr sz="2800" dirty="0">
              <a:latin typeface="Arial"/>
              <a:cs typeface="Arial"/>
            </a:endParaRPr>
          </a:p>
          <a:p>
            <a:pPr marL="954405" marR="299720" indent="-228600">
              <a:lnSpc>
                <a:spcPts val="2690"/>
              </a:lnSpc>
              <a:spcBef>
                <a:spcPts val="985"/>
              </a:spcBef>
              <a:buFont typeface="Arial"/>
              <a:buChar char="•"/>
              <a:tabLst>
                <a:tab pos="954405" algn="l"/>
              </a:tabLst>
            </a:pP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Infrequent</a:t>
            </a:r>
            <a:r>
              <a:rPr sz="2800" i="1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i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800" i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(automatic)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: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30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800" dirty="0">
              <a:latin typeface="Arial"/>
              <a:cs typeface="Arial"/>
            </a:endParaRPr>
          </a:p>
          <a:p>
            <a:pPr marL="954405" marR="43180" indent="-228600">
              <a:lnSpc>
                <a:spcPts val="2690"/>
              </a:lnSpc>
              <a:spcBef>
                <a:spcPts val="980"/>
              </a:spcBef>
              <a:buFont typeface="Arial"/>
              <a:buChar char="•"/>
              <a:tabLst>
                <a:tab pos="954405" algn="l"/>
              </a:tabLst>
            </a:pP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r>
              <a:rPr sz="28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Instant</a:t>
            </a:r>
            <a:r>
              <a:rPr sz="2800" i="1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8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(automatic):</a:t>
            </a:r>
            <a:r>
              <a:rPr sz="2800" i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90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ts val="3225"/>
              </a:lnSpc>
              <a:spcBef>
                <a:spcPts val="360"/>
              </a:spcBef>
              <a:buFont typeface="Arial"/>
              <a:buChar char="•"/>
              <a:tabLst>
                <a:tab pos="953769" algn="l"/>
              </a:tabLst>
            </a:pP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r>
              <a:rPr sz="2800" i="1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i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800" i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(optional):</a:t>
            </a:r>
            <a:r>
              <a:rPr sz="2800" i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configurable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90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800" dirty="0">
              <a:latin typeface="Arial"/>
              <a:cs typeface="Arial"/>
            </a:endParaRPr>
          </a:p>
          <a:p>
            <a:pPr marL="50800">
              <a:lnSpc>
                <a:spcPts val="3225"/>
              </a:lnSpc>
            </a:pPr>
            <a:endParaRPr sz="4200" baseline="793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25" dirty="0"/>
              <a:t> </a:t>
            </a:r>
            <a:r>
              <a:rPr spc="-20" dirty="0"/>
              <a:t>Intelligent-</a:t>
            </a:r>
            <a:r>
              <a:rPr spc="-10" dirty="0"/>
              <a:t>Tiering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0600" y="6146353"/>
            <a:ext cx="9788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</a:tabLst>
            </a:pP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800" i="1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r>
              <a:rPr sz="2800" i="1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i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800" i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(optional):</a:t>
            </a:r>
            <a:r>
              <a:rPr sz="2800" i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config.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180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2854" y="297179"/>
            <a:ext cx="939164" cy="97783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105" dirty="0"/>
              <a:t> </a:t>
            </a:r>
            <a:r>
              <a:rPr dirty="0"/>
              <a:t>Storage</a:t>
            </a:r>
            <a:r>
              <a:rPr spc="-130" dirty="0"/>
              <a:t> </a:t>
            </a:r>
            <a:r>
              <a:rPr dirty="0"/>
              <a:t>Classes</a:t>
            </a:r>
            <a:r>
              <a:rPr spc="-130" dirty="0"/>
              <a:t> </a:t>
            </a:r>
            <a:r>
              <a:rPr spc="-10" dirty="0"/>
              <a:t>Comparison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90206" y="6042456"/>
            <a:ext cx="418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https://aws.amazon.com/s3/storage-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classes/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5495" y="1402333"/>
          <a:ext cx="11210287" cy="4425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4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Intelligent-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Tiering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Standard-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Zone-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r>
                        <a:rPr sz="14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Instant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r>
                        <a:rPr sz="14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Flexible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r>
                        <a:rPr sz="14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Archive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Durability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r>
                        <a:rPr sz="1400" spc="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==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99.5%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r>
                        <a:rPr sz="1400" spc="6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SLA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Zones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&gt;=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&gt;=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&gt;=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&gt;=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&gt;=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&gt;=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Min.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Duration Charge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90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90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180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380">
                <a:tc>
                  <a:txBody>
                    <a:bodyPr/>
                    <a:lstStyle/>
                    <a:p>
                      <a:pPr marL="91440" marR="43942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Min.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Billable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40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40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r>
                        <a:rPr sz="1400" spc="-7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Fee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1002855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S3</a:t>
            </a:r>
            <a:r>
              <a:rPr spc="-80" dirty="0"/>
              <a:t> </a:t>
            </a:r>
            <a:r>
              <a:rPr dirty="0"/>
              <a:t>Storage</a:t>
            </a:r>
            <a:r>
              <a:rPr spc="-100" dirty="0"/>
              <a:t> </a:t>
            </a:r>
            <a:r>
              <a:rPr dirty="0"/>
              <a:t>Classes</a:t>
            </a:r>
            <a:r>
              <a:rPr spc="-8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Price</a:t>
            </a:r>
            <a:r>
              <a:rPr spc="-114" dirty="0"/>
              <a:t> </a:t>
            </a:r>
            <a:r>
              <a:rPr spc="-10" dirty="0"/>
              <a:t>Comparison </a:t>
            </a:r>
            <a:r>
              <a:rPr dirty="0"/>
              <a:t>Example:</a:t>
            </a:r>
            <a:r>
              <a:rPr spc="-90" dirty="0"/>
              <a:t> </a:t>
            </a:r>
            <a:r>
              <a:rPr spc="-20" dirty="0"/>
              <a:t>us-</a:t>
            </a:r>
            <a:r>
              <a:rPr spc="-25" dirty="0"/>
              <a:t>east-</a:t>
            </a:r>
            <a:r>
              <a:rPr spc="-50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96631" y="5842508"/>
            <a:ext cx="3433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https://aws.amazon.com/s3/pricing/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86651" y="1678813"/>
          <a:ext cx="11403964" cy="3931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6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8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173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6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47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Intelligent-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Tiering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Standard-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Zone-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3055" marR="98425" indent="-20447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Instant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200" marR="342265" indent="-23177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Flexible Retrieval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548005" marR="340995" indent="-19812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Archive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Cost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(per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month)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$0.023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$0.0025</a:t>
                      </a:r>
                      <a:r>
                        <a:rPr sz="1400" spc="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400" spc="-7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$0.023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%0.0125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$0.0036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$0.00099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r>
                        <a:rPr sz="1400" spc="-7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(per</a:t>
                      </a:r>
                      <a:r>
                        <a:rPr sz="1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1000</a:t>
                      </a:r>
                      <a:r>
                        <a:rPr sz="14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request)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$0.0004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$0.0004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7813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5527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0637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$0.0004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$0.03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30835" marR="322580" indent="254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Expedited:</a:t>
                      </a:r>
                      <a:r>
                        <a:rPr sz="1400" b="1" spc="-6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$10 </a:t>
                      </a: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Standard:</a:t>
                      </a:r>
                      <a:r>
                        <a:rPr sz="1400" b="1" spc="-7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$0.05 </a:t>
                      </a: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Bulk:</a:t>
                      </a:r>
                      <a:r>
                        <a:rPr sz="1400" b="1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free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GET:</a:t>
                      </a:r>
                      <a:r>
                        <a:rPr sz="1400" b="1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$0.0004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POST:</a:t>
                      </a:r>
                      <a:r>
                        <a:rPr sz="1400" b="1" spc="-6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$0.05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Standard:</a:t>
                      </a:r>
                      <a:r>
                        <a:rPr sz="1400" b="1" spc="-7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$0.10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Bulk:</a:t>
                      </a:r>
                      <a:r>
                        <a:rPr sz="14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r>
                        <a:rPr sz="1400" spc="-7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Instantaneous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Expedited</a:t>
                      </a:r>
                      <a:r>
                        <a:rPr sz="1400" b="1" spc="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(1</a:t>
                      </a:r>
                      <a:r>
                        <a:rPr sz="1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4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mins)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(3</a:t>
                      </a:r>
                      <a:r>
                        <a:rPr sz="1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hours)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Bulk</a:t>
                      </a:r>
                      <a:r>
                        <a:rPr sz="14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(5</a:t>
                      </a:r>
                      <a:r>
                        <a:rPr sz="1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4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hours)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r>
                        <a:rPr sz="1400" b="1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(12</a:t>
                      </a:r>
                      <a:r>
                        <a:rPr sz="1400" spc="-6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hours)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Bulk</a:t>
                      </a:r>
                      <a:r>
                        <a:rPr sz="1400" b="1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(48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hours)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Monitoring</a:t>
                      </a:r>
                      <a:r>
                        <a:rPr sz="1400" spc="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(pet</a:t>
                      </a:r>
                      <a:r>
                        <a:rPr sz="1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1000</a:t>
                      </a: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objects)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$0.0025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72629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S3</a:t>
            </a:r>
            <a:r>
              <a:rPr spc="-100" dirty="0"/>
              <a:t> </a:t>
            </a:r>
            <a:r>
              <a:rPr dirty="0"/>
              <a:t>–</a:t>
            </a:r>
            <a:r>
              <a:rPr spc="-90" dirty="0"/>
              <a:t> </a:t>
            </a:r>
            <a:r>
              <a:rPr dirty="0"/>
              <a:t>Moving</a:t>
            </a:r>
            <a:r>
              <a:rPr spc="-90" dirty="0"/>
              <a:t> </a:t>
            </a:r>
            <a:r>
              <a:rPr dirty="0"/>
              <a:t>between</a:t>
            </a:r>
            <a:r>
              <a:rPr spc="-90" dirty="0"/>
              <a:t> </a:t>
            </a:r>
            <a:r>
              <a:rPr spc="-10" dirty="0"/>
              <a:t>Storage Classes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4006215" cy="7385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5080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objects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classes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2599436"/>
            <a:ext cx="5121275" cy="213106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26034" indent="-228600">
              <a:lnSpc>
                <a:spcPct val="80000"/>
              </a:lnSpc>
              <a:spcBef>
                <a:spcPts val="71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infrequently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object,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6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IA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don’t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fast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them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Deep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5200650"/>
            <a:ext cx="5191125" cy="73787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1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Moving objects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automated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Lifecycle</a:t>
            </a:r>
            <a:r>
              <a:rPr sz="26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7246" y="1831594"/>
            <a:ext cx="318452" cy="3315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589776" y="1837944"/>
            <a:ext cx="2158365" cy="338455"/>
          </a:xfrm>
          <a:prstGeom prst="rect">
            <a:avLst/>
          </a:prstGeom>
          <a:ln w="12700">
            <a:solidFill>
              <a:srgbClr val="F69701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708025">
              <a:lnSpc>
                <a:spcPct val="100000"/>
              </a:lnSpc>
              <a:spcBef>
                <a:spcPts val="250"/>
              </a:spcBef>
            </a:pPr>
            <a:r>
              <a:rPr sz="1600" spc="-10" dirty="0">
                <a:solidFill>
                  <a:srgbClr val="F69701"/>
                </a:solidFill>
                <a:latin typeface="Calibri"/>
                <a:cs typeface="Calibri"/>
              </a:rPr>
              <a:t>Standard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81671" y="2404872"/>
            <a:ext cx="1950720" cy="338455"/>
          </a:xfrm>
          <a:custGeom>
            <a:avLst/>
            <a:gdLst/>
            <a:ahLst/>
            <a:cxnLst/>
            <a:rect l="l" t="t" r="r" b="b"/>
            <a:pathLst>
              <a:path w="1950720" h="338455">
                <a:moveTo>
                  <a:pt x="0" y="338327"/>
                </a:moveTo>
                <a:lnTo>
                  <a:pt x="1950720" y="338327"/>
                </a:lnTo>
                <a:lnTo>
                  <a:pt x="195072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700">
            <a:solidFill>
              <a:srgbClr val="6F2F9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68843" y="2422905"/>
            <a:ext cx="9817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6F2F9F"/>
                </a:solidFill>
                <a:latin typeface="Calibri"/>
                <a:cs typeface="Calibri"/>
              </a:rPr>
              <a:t>Standard</a:t>
            </a:r>
            <a:r>
              <a:rPr sz="1600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6F2F9F"/>
                </a:solidFill>
                <a:latin typeface="Calibri"/>
                <a:cs typeface="Calibri"/>
              </a:rPr>
              <a:t>IA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4365" y="2398522"/>
            <a:ext cx="321151" cy="32969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827264" y="3020567"/>
            <a:ext cx="1828800" cy="338455"/>
          </a:xfrm>
          <a:custGeom>
            <a:avLst/>
            <a:gdLst/>
            <a:ahLst/>
            <a:cxnLst/>
            <a:rect l="l" t="t" r="r" b="b"/>
            <a:pathLst>
              <a:path w="1828800" h="338454">
                <a:moveTo>
                  <a:pt x="0" y="338327"/>
                </a:moveTo>
                <a:lnTo>
                  <a:pt x="1828800" y="338327"/>
                </a:lnTo>
                <a:lnTo>
                  <a:pt x="18288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700">
            <a:solidFill>
              <a:srgbClr val="5091D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10270" y="3040125"/>
            <a:ext cx="14662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5091D0"/>
                </a:solidFill>
                <a:latin typeface="Calibri"/>
                <a:cs typeface="Calibri"/>
              </a:rPr>
              <a:t>Intelligent</a:t>
            </a:r>
            <a:r>
              <a:rPr sz="1600" spc="-40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091D0"/>
                </a:solidFill>
                <a:latin typeface="Calibri"/>
                <a:cs typeface="Calibri"/>
              </a:rPr>
              <a:t>Tiering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41792" y="3587496"/>
            <a:ext cx="1981200" cy="338455"/>
          </a:xfrm>
          <a:custGeom>
            <a:avLst/>
            <a:gdLst/>
            <a:ahLst/>
            <a:cxnLst/>
            <a:rect l="l" t="t" r="r" b="b"/>
            <a:pathLst>
              <a:path w="1981200" h="338454">
                <a:moveTo>
                  <a:pt x="0" y="338327"/>
                </a:moveTo>
                <a:lnTo>
                  <a:pt x="1981200" y="338327"/>
                </a:lnTo>
                <a:lnTo>
                  <a:pt x="1981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700">
            <a:solidFill>
              <a:srgbClr val="00AF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07881" y="3607130"/>
            <a:ext cx="10553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One-</a:t>
            </a:r>
            <a:r>
              <a:rPr sz="1600" dirty="0">
                <a:solidFill>
                  <a:srgbClr val="00AF50"/>
                </a:solidFill>
                <a:latin typeface="Calibri"/>
                <a:cs typeface="Calibri"/>
              </a:rPr>
              <a:t>Zone</a:t>
            </a:r>
            <a:r>
              <a:rPr sz="16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00AF50"/>
                </a:solidFill>
                <a:latin typeface="Calibri"/>
                <a:cs typeface="Calibri"/>
              </a:rPr>
              <a:t>IA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8037" y="3026410"/>
            <a:ext cx="321151" cy="33156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9431" y="3593338"/>
            <a:ext cx="316579" cy="32969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540495" y="4194047"/>
            <a:ext cx="2158365" cy="338455"/>
          </a:xfrm>
          <a:custGeom>
            <a:avLst/>
            <a:gdLst/>
            <a:ahLst/>
            <a:cxnLst/>
            <a:rect l="l" t="t" r="r" b="b"/>
            <a:pathLst>
              <a:path w="2158365" h="338454">
                <a:moveTo>
                  <a:pt x="0" y="338327"/>
                </a:moveTo>
                <a:lnTo>
                  <a:pt x="2157983" y="338327"/>
                </a:lnTo>
                <a:lnTo>
                  <a:pt x="2157983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700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626220" y="4213986"/>
            <a:ext cx="19869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C000"/>
                </a:solidFill>
                <a:latin typeface="Calibri"/>
                <a:cs typeface="Calibri"/>
              </a:rPr>
              <a:t>Glacier</a:t>
            </a:r>
            <a:r>
              <a:rPr sz="1600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C000"/>
                </a:solidFill>
                <a:latin typeface="Calibri"/>
                <a:cs typeface="Calibri"/>
              </a:rPr>
              <a:t>Instant</a:t>
            </a:r>
            <a:r>
              <a:rPr sz="1600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C000"/>
                </a:solidFill>
                <a:latin typeface="Calibri"/>
                <a:cs typeface="Calibri"/>
              </a:rPr>
              <a:t>Retrieval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43416" y="4760976"/>
            <a:ext cx="2225040" cy="338455"/>
          </a:xfrm>
          <a:custGeom>
            <a:avLst/>
            <a:gdLst/>
            <a:ahLst/>
            <a:cxnLst/>
            <a:rect l="l" t="t" r="r" b="b"/>
            <a:pathLst>
              <a:path w="2225040" h="338454">
                <a:moveTo>
                  <a:pt x="0" y="338328"/>
                </a:moveTo>
                <a:lnTo>
                  <a:pt x="2225039" y="338328"/>
                </a:lnTo>
                <a:lnTo>
                  <a:pt x="2225039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ln w="12699">
            <a:solidFill>
              <a:srgbClr val="2C4D8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36760" y="4781169"/>
            <a:ext cx="20453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2C4D8D"/>
                </a:solidFill>
                <a:latin typeface="Calibri"/>
                <a:cs typeface="Calibri"/>
              </a:rPr>
              <a:t>Glacier</a:t>
            </a:r>
            <a:r>
              <a:rPr sz="1600" spc="-50" dirty="0">
                <a:solidFill>
                  <a:srgbClr val="2C4D8D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C4D8D"/>
                </a:solidFill>
                <a:latin typeface="Calibri"/>
                <a:cs typeface="Calibri"/>
              </a:rPr>
              <a:t>Flexible</a:t>
            </a:r>
            <a:r>
              <a:rPr sz="1600" spc="-50" dirty="0">
                <a:solidFill>
                  <a:srgbClr val="2C4D8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C4D8D"/>
                </a:solidFill>
                <a:latin typeface="Calibri"/>
                <a:cs typeface="Calibri"/>
              </a:rPr>
              <a:t>Retrieval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05019" y="4203902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276710" y="279469"/>
                </a:moveTo>
                <a:lnTo>
                  <a:pt x="259787" y="279469"/>
                </a:lnTo>
                <a:lnTo>
                  <a:pt x="271567" y="299903"/>
                </a:lnTo>
                <a:lnTo>
                  <a:pt x="265960" y="320837"/>
                </a:lnTo>
                <a:lnTo>
                  <a:pt x="280123" y="324629"/>
                </a:lnTo>
                <a:lnTo>
                  <a:pt x="284673" y="307635"/>
                </a:lnTo>
                <a:lnTo>
                  <a:pt x="302631" y="307635"/>
                </a:lnTo>
                <a:lnTo>
                  <a:pt x="305266" y="298194"/>
                </a:lnTo>
                <a:lnTo>
                  <a:pt x="284060" y="292226"/>
                </a:lnTo>
                <a:lnTo>
                  <a:pt x="276710" y="279469"/>
                </a:lnTo>
                <a:close/>
              </a:path>
              <a:path w="325120" h="325120">
                <a:moveTo>
                  <a:pt x="250291" y="307787"/>
                </a:moveTo>
                <a:lnTo>
                  <a:pt x="235157" y="307787"/>
                </a:lnTo>
                <a:lnTo>
                  <a:pt x="239424" y="324541"/>
                </a:lnTo>
                <a:lnTo>
                  <a:pt x="253629" y="320925"/>
                </a:lnTo>
                <a:lnTo>
                  <a:pt x="250291" y="307787"/>
                </a:lnTo>
                <a:close/>
              </a:path>
              <a:path w="325120" h="325120">
                <a:moveTo>
                  <a:pt x="53672" y="230929"/>
                </a:moveTo>
                <a:lnTo>
                  <a:pt x="39143" y="232888"/>
                </a:lnTo>
                <a:lnTo>
                  <a:pt x="46247" y="285740"/>
                </a:lnTo>
                <a:lnTo>
                  <a:pt x="58340" y="302887"/>
                </a:lnTo>
                <a:lnTo>
                  <a:pt x="87301" y="314341"/>
                </a:lnTo>
                <a:lnTo>
                  <a:pt x="124313" y="320744"/>
                </a:lnTo>
                <a:lnTo>
                  <a:pt x="160558" y="322737"/>
                </a:lnTo>
                <a:lnTo>
                  <a:pt x="171710" y="322558"/>
                </a:lnTo>
                <a:lnTo>
                  <a:pt x="182855" y="322026"/>
                </a:lnTo>
                <a:lnTo>
                  <a:pt x="193955" y="321143"/>
                </a:lnTo>
                <a:lnTo>
                  <a:pt x="204971" y="319913"/>
                </a:lnTo>
                <a:lnTo>
                  <a:pt x="203457" y="308069"/>
                </a:lnTo>
                <a:lnTo>
                  <a:pt x="160558" y="308069"/>
                </a:lnTo>
                <a:lnTo>
                  <a:pt x="118827" y="305474"/>
                </a:lnTo>
                <a:lnTo>
                  <a:pt x="87477" y="299243"/>
                </a:lnTo>
                <a:lnTo>
                  <a:pt x="67753" y="291701"/>
                </a:lnTo>
                <a:lnTo>
                  <a:pt x="60902" y="285175"/>
                </a:lnTo>
                <a:lnTo>
                  <a:pt x="60877" y="284524"/>
                </a:lnTo>
                <a:lnTo>
                  <a:pt x="53672" y="230929"/>
                </a:lnTo>
                <a:close/>
              </a:path>
              <a:path w="325120" h="325120">
                <a:moveTo>
                  <a:pt x="272603" y="272340"/>
                </a:moveTo>
                <a:lnTo>
                  <a:pt x="246974" y="272339"/>
                </a:lnTo>
                <a:lnTo>
                  <a:pt x="235282" y="292568"/>
                </a:lnTo>
                <a:lnTo>
                  <a:pt x="214375" y="298173"/>
                </a:lnTo>
                <a:lnTo>
                  <a:pt x="218175" y="312343"/>
                </a:lnTo>
                <a:lnTo>
                  <a:pt x="235157" y="307787"/>
                </a:lnTo>
                <a:lnTo>
                  <a:pt x="250291" y="307787"/>
                </a:lnTo>
                <a:lnTo>
                  <a:pt x="248193" y="299530"/>
                </a:lnTo>
                <a:lnTo>
                  <a:pt x="259787" y="279469"/>
                </a:lnTo>
                <a:lnTo>
                  <a:pt x="276710" y="279469"/>
                </a:lnTo>
                <a:lnTo>
                  <a:pt x="272603" y="272340"/>
                </a:lnTo>
                <a:close/>
              </a:path>
              <a:path w="325120" h="325120">
                <a:moveTo>
                  <a:pt x="302631" y="307635"/>
                </a:moveTo>
                <a:lnTo>
                  <a:pt x="284673" y="307635"/>
                </a:lnTo>
                <a:lnTo>
                  <a:pt x="301326" y="312314"/>
                </a:lnTo>
                <a:lnTo>
                  <a:pt x="302631" y="307635"/>
                </a:lnTo>
                <a:close/>
              </a:path>
              <a:path w="325120" h="325120">
                <a:moveTo>
                  <a:pt x="203111" y="305361"/>
                </a:moveTo>
                <a:lnTo>
                  <a:pt x="192557" y="306542"/>
                </a:lnTo>
                <a:lnTo>
                  <a:pt x="181922" y="307389"/>
                </a:lnTo>
                <a:lnTo>
                  <a:pt x="171243" y="307898"/>
                </a:lnTo>
                <a:lnTo>
                  <a:pt x="160558" y="308069"/>
                </a:lnTo>
                <a:lnTo>
                  <a:pt x="203457" y="308069"/>
                </a:lnTo>
                <a:lnTo>
                  <a:pt x="203111" y="305361"/>
                </a:lnTo>
                <a:close/>
              </a:path>
              <a:path w="325120" h="325120">
                <a:moveTo>
                  <a:pt x="208205" y="242142"/>
                </a:moveTo>
                <a:lnTo>
                  <a:pt x="197833" y="252514"/>
                </a:lnTo>
                <a:lnTo>
                  <a:pt x="210270" y="264962"/>
                </a:lnTo>
                <a:lnTo>
                  <a:pt x="197897" y="277034"/>
                </a:lnTo>
                <a:lnTo>
                  <a:pt x="208138" y="287531"/>
                </a:lnTo>
                <a:lnTo>
                  <a:pt x="223700" y="272339"/>
                </a:lnTo>
                <a:lnTo>
                  <a:pt x="316979" y="272340"/>
                </a:lnTo>
                <a:lnTo>
                  <a:pt x="309297" y="264653"/>
                </a:lnTo>
                <a:lnTo>
                  <a:pt x="316453" y="257670"/>
                </a:lnTo>
                <a:lnTo>
                  <a:pt x="223715" y="257670"/>
                </a:lnTo>
                <a:lnTo>
                  <a:pt x="208205" y="242142"/>
                </a:lnTo>
                <a:close/>
              </a:path>
              <a:path w="325120" h="325120">
                <a:moveTo>
                  <a:pt x="316979" y="272340"/>
                </a:moveTo>
                <a:lnTo>
                  <a:pt x="296255" y="272340"/>
                </a:lnTo>
                <a:lnTo>
                  <a:pt x="311374" y="287464"/>
                </a:lnTo>
                <a:lnTo>
                  <a:pt x="321728" y="277092"/>
                </a:lnTo>
                <a:lnTo>
                  <a:pt x="316979" y="272340"/>
                </a:lnTo>
                <a:close/>
              </a:path>
              <a:path w="325120" h="325120">
                <a:moveTo>
                  <a:pt x="218260" y="217293"/>
                </a:moveTo>
                <a:lnTo>
                  <a:pt x="214431" y="230929"/>
                </a:lnTo>
                <a:lnTo>
                  <a:pt x="214372" y="231433"/>
                </a:lnTo>
                <a:lnTo>
                  <a:pt x="235474" y="237374"/>
                </a:lnTo>
                <a:lnTo>
                  <a:pt x="247209" y="257670"/>
                </a:lnTo>
                <a:lnTo>
                  <a:pt x="272374" y="257670"/>
                </a:lnTo>
                <a:lnTo>
                  <a:pt x="276709" y="250146"/>
                </a:lnTo>
                <a:lnTo>
                  <a:pt x="259787" y="250146"/>
                </a:lnTo>
                <a:lnTo>
                  <a:pt x="247994" y="229740"/>
                </a:lnTo>
                <a:lnTo>
                  <a:pt x="250074" y="221972"/>
                </a:lnTo>
                <a:lnTo>
                  <a:pt x="234894" y="221972"/>
                </a:lnTo>
                <a:lnTo>
                  <a:pt x="218260" y="217293"/>
                </a:lnTo>
                <a:close/>
              </a:path>
              <a:path w="325120" h="325120">
                <a:moveTo>
                  <a:pt x="311435" y="242078"/>
                </a:moveTo>
                <a:lnTo>
                  <a:pt x="295461" y="257670"/>
                </a:lnTo>
                <a:lnTo>
                  <a:pt x="316453" y="257670"/>
                </a:lnTo>
                <a:lnTo>
                  <a:pt x="321667" y="252582"/>
                </a:lnTo>
                <a:lnTo>
                  <a:pt x="311435" y="242078"/>
                </a:lnTo>
                <a:close/>
              </a:path>
              <a:path w="325120" h="325120">
                <a:moveTo>
                  <a:pt x="280144" y="205065"/>
                </a:moveTo>
                <a:lnTo>
                  <a:pt x="265938" y="208684"/>
                </a:lnTo>
                <a:lnTo>
                  <a:pt x="271369" y="230040"/>
                </a:lnTo>
                <a:lnTo>
                  <a:pt x="259787" y="250146"/>
                </a:lnTo>
                <a:lnTo>
                  <a:pt x="276709" y="250146"/>
                </a:lnTo>
                <a:lnTo>
                  <a:pt x="284258" y="237044"/>
                </a:lnTo>
                <a:lnTo>
                  <a:pt x="305204" y="231433"/>
                </a:lnTo>
                <a:lnTo>
                  <a:pt x="302613" y="221819"/>
                </a:lnTo>
                <a:lnTo>
                  <a:pt x="284411" y="221819"/>
                </a:lnTo>
                <a:lnTo>
                  <a:pt x="280144" y="205065"/>
                </a:lnTo>
                <a:close/>
              </a:path>
              <a:path w="325120" h="325120">
                <a:moveTo>
                  <a:pt x="239445" y="204980"/>
                </a:moveTo>
                <a:lnTo>
                  <a:pt x="234894" y="221972"/>
                </a:lnTo>
                <a:lnTo>
                  <a:pt x="250074" y="221972"/>
                </a:lnTo>
                <a:lnTo>
                  <a:pt x="253608" y="208769"/>
                </a:lnTo>
                <a:lnTo>
                  <a:pt x="239445" y="204980"/>
                </a:lnTo>
                <a:close/>
              </a:path>
              <a:path w="325120" h="325120">
                <a:moveTo>
                  <a:pt x="301387" y="217271"/>
                </a:moveTo>
                <a:lnTo>
                  <a:pt x="284411" y="221819"/>
                </a:lnTo>
                <a:lnTo>
                  <a:pt x="302613" y="221819"/>
                </a:lnTo>
                <a:lnTo>
                  <a:pt x="301387" y="217271"/>
                </a:lnTo>
                <a:close/>
              </a:path>
              <a:path w="325120" h="325120">
                <a:moveTo>
                  <a:pt x="80999" y="44964"/>
                </a:moveTo>
                <a:lnTo>
                  <a:pt x="18406" y="44964"/>
                </a:lnTo>
                <a:lnTo>
                  <a:pt x="12460" y="50548"/>
                </a:lnTo>
                <a:lnTo>
                  <a:pt x="11772" y="56956"/>
                </a:lnTo>
                <a:lnTo>
                  <a:pt x="444" y="140315"/>
                </a:lnTo>
                <a:lnTo>
                  <a:pt x="37062" y="154984"/>
                </a:lnTo>
                <a:lnTo>
                  <a:pt x="32271" y="189433"/>
                </a:lnTo>
                <a:lnTo>
                  <a:pt x="30381" y="207782"/>
                </a:lnTo>
                <a:lnTo>
                  <a:pt x="30587" y="215589"/>
                </a:lnTo>
                <a:lnTo>
                  <a:pt x="32084" y="218408"/>
                </a:lnTo>
                <a:lnTo>
                  <a:pt x="33486" y="220028"/>
                </a:lnTo>
                <a:lnTo>
                  <a:pt x="35587" y="220997"/>
                </a:lnTo>
                <a:lnTo>
                  <a:pt x="37722" y="220997"/>
                </a:lnTo>
                <a:lnTo>
                  <a:pt x="41314" y="220157"/>
                </a:lnTo>
                <a:lnTo>
                  <a:pt x="46567" y="214282"/>
                </a:lnTo>
                <a:lnTo>
                  <a:pt x="56781" y="198335"/>
                </a:lnTo>
                <a:lnTo>
                  <a:pt x="64844" y="184779"/>
                </a:lnTo>
                <a:lnTo>
                  <a:pt x="47743" y="184779"/>
                </a:lnTo>
                <a:lnTo>
                  <a:pt x="50132" y="167210"/>
                </a:lnTo>
                <a:lnTo>
                  <a:pt x="53122" y="146617"/>
                </a:lnTo>
                <a:lnTo>
                  <a:pt x="52499" y="144474"/>
                </a:lnTo>
                <a:lnTo>
                  <a:pt x="49713" y="141241"/>
                </a:lnTo>
                <a:lnTo>
                  <a:pt x="47691" y="140315"/>
                </a:lnTo>
                <a:lnTo>
                  <a:pt x="15233" y="140315"/>
                </a:lnTo>
                <a:lnTo>
                  <a:pt x="26161" y="59633"/>
                </a:lnTo>
                <a:lnTo>
                  <a:pt x="89927" y="59634"/>
                </a:lnTo>
                <a:lnTo>
                  <a:pt x="90375" y="58344"/>
                </a:lnTo>
                <a:lnTo>
                  <a:pt x="89774" y="53934"/>
                </a:lnTo>
                <a:lnTo>
                  <a:pt x="84957" y="47033"/>
                </a:lnTo>
                <a:lnTo>
                  <a:pt x="80999" y="44964"/>
                </a:lnTo>
                <a:close/>
              </a:path>
              <a:path w="325120" h="325120">
                <a:moveTo>
                  <a:pt x="205601" y="145391"/>
                </a:moveTo>
                <a:lnTo>
                  <a:pt x="170115" y="145391"/>
                </a:lnTo>
                <a:lnTo>
                  <a:pt x="192688" y="155797"/>
                </a:lnTo>
                <a:lnTo>
                  <a:pt x="220918" y="168067"/>
                </a:lnTo>
                <a:lnTo>
                  <a:pt x="279353" y="189289"/>
                </a:lnTo>
                <a:lnTo>
                  <a:pt x="313390" y="194051"/>
                </a:lnTo>
                <a:lnTo>
                  <a:pt x="318277" y="192202"/>
                </a:lnTo>
                <a:lnTo>
                  <a:pt x="323958" y="185433"/>
                </a:lnTo>
                <a:lnTo>
                  <a:pt x="324966" y="181588"/>
                </a:lnTo>
                <a:lnTo>
                  <a:pt x="324626" y="179770"/>
                </a:lnTo>
                <a:lnTo>
                  <a:pt x="301356" y="179770"/>
                </a:lnTo>
                <a:lnTo>
                  <a:pt x="288497" y="176542"/>
                </a:lnTo>
                <a:lnTo>
                  <a:pt x="289223" y="172462"/>
                </a:lnTo>
                <a:lnTo>
                  <a:pt x="274331" y="172462"/>
                </a:lnTo>
                <a:lnTo>
                  <a:pt x="247870" y="163064"/>
                </a:lnTo>
                <a:lnTo>
                  <a:pt x="220671" y="152006"/>
                </a:lnTo>
                <a:lnTo>
                  <a:pt x="205601" y="145391"/>
                </a:lnTo>
                <a:close/>
              </a:path>
              <a:path w="325120" h="325120">
                <a:moveTo>
                  <a:pt x="100201" y="118305"/>
                </a:moveTo>
                <a:lnTo>
                  <a:pt x="84084" y="118311"/>
                </a:lnTo>
                <a:lnTo>
                  <a:pt x="62432" y="160177"/>
                </a:lnTo>
                <a:lnTo>
                  <a:pt x="55002" y="172714"/>
                </a:lnTo>
                <a:lnTo>
                  <a:pt x="47743" y="184779"/>
                </a:lnTo>
                <a:lnTo>
                  <a:pt x="64844" y="184779"/>
                </a:lnTo>
                <a:lnTo>
                  <a:pt x="75290" y="167210"/>
                </a:lnTo>
                <a:lnTo>
                  <a:pt x="99774" y="119882"/>
                </a:lnTo>
                <a:lnTo>
                  <a:pt x="100000" y="119258"/>
                </a:lnTo>
                <a:lnTo>
                  <a:pt x="100201" y="118305"/>
                </a:lnTo>
                <a:close/>
              </a:path>
              <a:path w="325120" h="325120">
                <a:moveTo>
                  <a:pt x="315622" y="164520"/>
                </a:moveTo>
                <a:lnTo>
                  <a:pt x="290635" y="164520"/>
                </a:lnTo>
                <a:lnTo>
                  <a:pt x="303616" y="172389"/>
                </a:lnTo>
                <a:lnTo>
                  <a:pt x="307892" y="177114"/>
                </a:lnTo>
                <a:lnTo>
                  <a:pt x="309206" y="179146"/>
                </a:lnTo>
                <a:lnTo>
                  <a:pt x="307006" y="179556"/>
                </a:lnTo>
                <a:lnTo>
                  <a:pt x="301356" y="179770"/>
                </a:lnTo>
                <a:lnTo>
                  <a:pt x="324626" y="179770"/>
                </a:lnTo>
                <a:lnTo>
                  <a:pt x="324233" y="177664"/>
                </a:lnTo>
                <a:lnTo>
                  <a:pt x="321488" y="171208"/>
                </a:lnTo>
                <a:lnTo>
                  <a:pt x="315622" y="164520"/>
                </a:lnTo>
                <a:close/>
              </a:path>
              <a:path w="325120" h="325120">
                <a:moveTo>
                  <a:pt x="303087" y="75330"/>
                </a:moveTo>
                <a:lnTo>
                  <a:pt x="288283" y="75330"/>
                </a:lnTo>
                <a:lnTo>
                  <a:pt x="278027" y="151678"/>
                </a:lnTo>
                <a:lnTo>
                  <a:pt x="274331" y="172462"/>
                </a:lnTo>
                <a:lnTo>
                  <a:pt x="289223" y="172462"/>
                </a:lnTo>
                <a:lnTo>
                  <a:pt x="290635" y="164520"/>
                </a:lnTo>
                <a:lnTo>
                  <a:pt x="315622" y="164520"/>
                </a:lnTo>
                <a:lnTo>
                  <a:pt x="306137" y="157064"/>
                </a:lnTo>
                <a:lnTo>
                  <a:pt x="293170" y="149028"/>
                </a:lnTo>
                <a:lnTo>
                  <a:pt x="303087" y="75330"/>
                </a:lnTo>
                <a:close/>
              </a:path>
              <a:path w="325120" h="325120">
                <a:moveTo>
                  <a:pt x="170277" y="118311"/>
                </a:moveTo>
                <a:lnTo>
                  <a:pt x="154303" y="118311"/>
                </a:lnTo>
                <a:lnTo>
                  <a:pt x="147730" y="124891"/>
                </a:lnTo>
                <a:lnTo>
                  <a:pt x="147823" y="141163"/>
                </a:lnTo>
                <a:lnTo>
                  <a:pt x="154303" y="147650"/>
                </a:lnTo>
                <a:lnTo>
                  <a:pt x="165225" y="147650"/>
                </a:lnTo>
                <a:lnTo>
                  <a:pt x="167864" y="146800"/>
                </a:lnTo>
                <a:lnTo>
                  <a:pt x="170115" y="145391"/>
                </a:lnTo>
                <a:lnTo>
                  <a:pt x="205601" y="145391"/>
                </a:lnTo>
                <a:lnTo>
                  <a:pt x="195967" y="141163"/>
                </a:lnTo>
                <a:lnTo>
                  <a:pt x="176990" y="132415"/>
                </a:lnTo>
                <a:lnTo>
                  <a:pt x="176685" y="124591"/>
                </a:lnTo>
                <a:lnTo>
                  <a:pt x="170277" y="118311"/>
                </a:lnTo>
                <a:close/>
              </a:path>
              <a:path w="325120" h="325120">
                <a:moveTo>
                  <a:pt x="89927" y="59634"/>
                </a:moveTo>
                <a:lnTo>
                  <a:pt x="74499" y="59634"/>
                </a:lnTo>
                <a:lnTo>
                  <a:pt x="59252" y="111117"/>
                </a:lnTo>
                <a:lnTo>
                  <a:pt x="59683" y="113516"/>
                </a:lnTo>
                <a:lnTo>
                  <a:pt x="62453" y="117220"/>
                </a:lnTo>
                <a:lnTo>
                  <a:pt x="64631" y="118311"/>
                </a:lnTo>
                <a:lnTo>
                  <a:pt x="100201" y="118305"/>
                </a:lnTo>
                <a:lnTo>
                  <a:pt x="100968" y="114674"/>
                </a:lnTo>
                <a:lnTo>
                  <a:pt x="100030" y="110756"/>
                </a:lnTo>
                <a:lnTo>
                  <a:pt x="95088" y="105008"/>
                </a:lnTo>
                <a:lnTo>
                  <a:pt x="91948" y="103642"/>
                </a:lnTo>
                <a:lnTo>
                  <a:pt x="76756" y="103642"/>
                </a:lnTo>
                <a:lnTo>
                  <a:pt x="88998" y="62305"/>
                </a:lnTo>
                <a:lnTo>
                  <a:pt x="89927" y="59634"/>
                </a:lnTo>
                <a:close/>
              </a:path>
              <a:path w="325120" h="325120">
                <a:moveTo>
                  <a:pt x="91344" y="103379"/>
                </a:moveTo>
                <a:lnTo>
                  <a:pt x="87840" y="103642"/>
                </a:lnTo>
                <a:lnTo>
                  <a:pt x="91948" y="103642"/>
                </a:lnTo>
                <a:lnTo>
                  <a:pt x="91344" y="103379"/>
                </a:lnTo>
                <a:close/>
              </a:path>
              <a:path w="325120" h="325120">
                <a:moveTo>
                  <a:pt x="101047" y="79996"/>
                </a:moveTo>
                <a:lnTo>
                  <a:pt x="144783" y="98506"/>
                </a:lnTo>
                <a:lnTo>
                  <a:pt x="160527" y="98779"/>
                </a:lnTo>
                <a:lnTo>
                  <a:pt x="197600" y="97288"/>
                </a:lnTo>
                <a:lnTo>
                  <a:pt x="232992" y="92848"/>
                </a:lnTo>
                <a:lnTo>
                  <a:pt x="264090" y="85511"/>
                </a:lnTo>
                <a:lnTo>
                  <a:pt x="267420" y="84110"/>
                </a:lnTo>
                <a:lnTo>
                  <a:pt x="160527" y="84110"/>
                </a:lnTo>
                <a:lnTo>
                  <a:pt x="145308" y="83845"/>
                </a:lnTo>
                <a:lnTo>
                  <a:pt x="130182" y="83062"/>
                </a:lnTo>
                <a:lnTo>
                  <a:pt x="115359" y="81774"/>
                </a:lnTo>
                <a:lnTo>
                  <a:pt x="101047" y="79996"/>
                </a:lnTo>
                <a:close/>
              </a:path>
              <a:path w="325120" h="325120">
                <a:moveTo>
                  <a:pt x="259638" y="14669"/>
                </a:moveTo>
                <a:lnTo>
                  <a:pt x="160527" y="14669"/>
                </a:lnTo>
                <a:lnTo>
                  <a:pt x="213021" y="18568"/>
                </a:lnTo>
                <a:lnTo>
                  <a:pt x="254240" y="28130"/>
                </a:lnTo>
                <a:lnTo>
                  <a:pt x="281351" y="40153"/>
                </a:lnTo>
                <a:lnTo>
                  <a:pt x="291521" y="51434"/>
                </a:lnTo>
                <a:lnTo>
                  <a:pt x="291276" y="53158"/>
                </a:lnTo>
                <a:lnTo>
                  <a:pt x="279664" y="63499"/>
                </a:lnTo>
                <a:lnTo>
                  <a:pt x="252574" y="73527"/>
                </a:lnTo>
                <a:lnTo>
                  <a:pt x="212148" y="81109"/>
                </a:lnTo>
                <a:lnTo>
                  <a:pt x="160527" y="84110"/>
                </a:lnTo>
                <a:lnTo>
                  <a:pt x="267420" y="84110"/>
                </a:lnTo>
                <a:lnTo>
                  <a:pt x="288283" y="75330"/>
                </a:lnTo>
                <a:lnTo>
                  <a:pt x="303087" y="75330"/>
                </a:lnTo>
                <a:lnTo>
                  <a:pt x="306070" y="53158"/>
                </a:lnTo>
                <a:lnTo>
                  <a:pt x="306182" y="51816"/>
                </a:lnTo>
                <a:lnTo>
                  <a:pt x="293112" y="30833"/>
                </a:lnTo>
                <a:lnTo>
                  <a:pt x="259638" y="14669"/>
                </a:lnTo>
                <a:close/>
              </a:path>
              <a:path w="325120" h="325120">
                <a:moveTo>
                  <a:pt x="160527" y="0"/>
                </a:moveTo>
                <a:lnTo>
                  <a:pt x="125789" y="1641"/>
                </a:lnTo>
                <a:lnTo>
                  <a:pt x="92868" y="6345"/>
                </a:lnTo>
                <a:lnTo>
                  <a:pt x="63468" y="13782"/>
                </a:lnTo>
                <a:lnTo>
                  <a:pt x="39289" y="23623"/>
                </a:lnTo>
                <a:lnTo>
                  <a:pt x="46042" y="36624"/>
                </a:lnTo>
                <a:lnTo>
                  <a:pt x="68581" y="27567"/>
                </a:lnTo>
                <a:lnTo>
                  <a:pt x="96445" y="20645"/>
                </a:lnTo>
                <a:lnTo>
                  <a:pt x="127729" y="16224"/>
                </a:lnTo>
                <a:lnTo>
                  <a:pt x="160527" y="14669"/>
                </a:lnTo>
                <a:lnTo>
                  <a:pt x="259638" y="14669"/>
                </a:lnTo>
                <a:lnTo>
                  <a:pt x="259191" y="14453"/>
                </a:lnTo>
                <a:lnTo>
                  <a:pt x="212352" y="3800"/>
                </a:lnTo>
                <a:lnTo>
                  <a:pt x="160527" y="0"/>
                </a:lnTo>
                <a:close/>
              </a:path>
            </a:pathLst>
          </a:custGeom>
          <a:solidFill>
            <a:srgbClr val="3E85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78798" y="4775961"/>
            <a:ext cx="316579" cy="33156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506711" y="5361432"/>
            <a:ext cx="2243455" cy="338455"/>
          </a:xfrm>
          <a:prstGeom prst="rect">
            <a:avLst/>
          </a:prstGeom>
          <a:ln w="12700">
            <a:solidFill>
              <a:srgbClr val="2D7617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385622"/>
                </a:solidFill>
                <a:latin typeface="Calibri"/>
                <a:cs typeface="Calibri"/>
              </a:rPr>
              <a:t>Glacier</a:t>
            </a:r>
            <a:r>
              <a:rPr sz="1600" spc="-3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85622"/>
                </a:solidFill>
                <a:latin typeface="Calibri"/>
                <a:cs typeface="Calibri"/>
              </a:rPr>
              <a:t>Deep</a:t>
            </a:r>
            <a:r>
              <a:rPr sz="1600" spc="-3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85622"/>
                </a:solidFill>
                <a:latin typeface="Calibri"/>
                <a:cs typeface="Calibri"/>
              </a:rPr>
              <a:t>Archive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747759" y="1999233"/>
            <a:ext cx="3009900" cy="3700145"/>
            <a:chOff x="8747759" y="1999233"/>
            <a:chExt cx="3009900" cy="370014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702" y="5367274"/>
              <a:ext cx="318452" cy="3315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747760" y="1999233"/>
              <a:ext cx="2585085" cy="3348990"/>
            </a:xfrm>
            <a:custGeom>
              <a:avLst/>
              <a:gdLst/>
              <a:ahLst/>
              <a:cxnLst/>
              <a:rect l="l" t="t" r="r" b="b"/>
              <a:pathLst>
                <a:path w="2585084" h="3348990">
                  <a:moveTo>
                    <a:pt x="2584704" y="3272790"/>
                  </a:moveTo>
                  <a:lnTo>
                    <a:pt x="2552954" y="3272790"/>
                  </a:lnTo>
                  <a:lnTo>
                    <a:pt x="2552954" y="12700"/>
                  </a:lnTo>
                  <a:lnTo>
                    <a:pt x="2552954" y="6350"/>
                  </a:lnTo>
                  <a:lnTo>
                    <a:pt x="2552954" y="0"/>
                  </a:lnTo>
                  <a:lnTo>
                    <a:pt x="2050288" y="0"/>
                  </a:lnTo>
                  <a:lnTo>
                    <a:pt x="1561719" y="0"/>
                  </a:lnTo>
                  <a:lnTo>
                    <a:pt x="1057148" y="0"/>
                  </a:lnTo>
                  <a:lnTo>
                    <a:pt x="664718" y="0"/>
                  </a:lnTo>
                  <a:lnTo>
                    <a:pt x="93853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81153" y="12700"/>
                  </a:lnTo>
                  <a:lnTo>
                    <a:pt x="81153" y="306451"/>
                  </a:lnTo>
                  <a:lnTo>
                    <a:pt x="49403" y="306451"/>
                  </a:lnTo>
                  <a:lnTo>
                    <a:pt x="87503" y="382651"/>
                  </a:lnTo>
                  <a:lnTo>
                    <a:pt x="119253" y="319151"/>
                  </a:lnTo>
                  <a:lnTo>
                    <a:pt x="125603" y="306451"/>
                  </a:lnTo>
                  <a:lnTo>
                    <a:pt x="93853" y="306451"/>
                  </a:lnTo>
                  <a:lnTo>
                    <a:pt x="93853" y="12700"/>
                  </a:lnTo>
                  <a:lnTo>
                    <a:pt x="652018" y="12700"/>
                  </a:lnTo>
                  <a:lnTo>
                    <a:pt x="652018" y="944626"/>
                  </a:lnTo>
                  <a:lnTo>
                    <a:pt x="620268" y="944626"/>
                  </a:lnTo>
                  <a:lnTo>
                    <a:pt x="658368" y="1020826"/>
                  </a:lnTo>
                  <a:lnTo>
                    <a:pt x="690118" y="957326"/>
                  </a:lnTo>
                  <a:lnTo>
                    <a:pt x="696468" y="944626"/>
                  </a:lnTo>
                  <a:lnTo>
                    <a:pt x="664718" y="944626"/>
                  </a:lnTo>
                  <a:lnTo>
                    <a:pt x="664718" y="12700"/>
                  </a:lnTo>
                  <a:lnTo>
                    <a:pt x="1044448" y="12700"/>
                  </a:lnTo>
                  <a:lnTo>
                    <a:pt x="1044448" y="1501013"/>
                  </a:lnTo>
                  <a:lnTo>
                    <a:pt x="1012698" y="1501013"/>
                  </a:lnTo>
                  <a:lnTo>
                    <a:pt x="1050798" y="1577213"/>
                  </a:lnTo>
                  <a:lnTo>
                    <a:pt x="1082548" y="1513713"/>
                  </a:lnTo>
                  <a:lnTo>
                    <a:pt x="1088898" y="1501013"/>
                  </a:lnTo>
                  <a:lnTo>
                    <a:pt x="1057148" y="1501013"/>
                  </a:lnTo>
                  <a:lnTo>
                    <a:pt x="1057148" y="12700"/>
                  </a:lnTo>
                  <a:lnTo>
                    <a:pt x="1549019" y="12700"/>
                  </a:lnTo>
                  <a:lnTo>
                    <a:pt x="1549019" y="2112391"/>
                  </a:lnTo>
                  <a:lnTo>
                    <a:pt x="1517269" y="2112391"/>
                  </a:lnTo>
                  <a:lnTo>
                    <a:pt x="1555369" y="2188591"/>
                  </a:lnTo>
                  <a:lnTo>
                    <a:pt x="1587119" y="2125091"/>
                  </a:lnTo>
                  <a:lnTo>
                    <a:pt x="1593469" y="2112391"/>
                  </a:lnTo>
                  <a:lnTo>
                    <a:pt x="1561719" y="2112391"/>
                  </a:lnTo>
                  <a:lnTo>
                    <a:pt x="1561719" y="12700"/>
                  </a:lnTo>
                  <a:lnTo>
                    <a:pt x="2037588" y="12700"/>
                  </a:lnTo>
                  <a:lnTo>
                    <a:pt x="2037588" y="2684526"/>
                  </a:lnTo>
                  <a:lnTo>
                    <a:pt x="2005838" y="2684526"/>
                  </a:lnTo>
                  <a:lnTo>
                    <a:pt x="2043938" y="2760726"/>
                  </a:lnTo>
                  <a:lnTo>
                    <a:pt x="2075688" y="2697226"/>
                  </a:lnTo>
                  <a:lnTo>
                    <a:pt x="2082038" y="2684526"/>
                  </a:lnTo>
                  <a:lnTo>
                    <a:pt x="2050288" y="2684526"/>
                  </a:lnTo>
                  <a:lnTo>
                    <a:pt x="2050288" y="12700"/>
                  </a:lnTo>
                  <a:lnTo>
                    <a:pt x="2540254" y="12700"/>
                  </a:lnTo>
                  <a:lnTo>
                    <a:pt x="2540254" y="3272790"/>
                  </a:lnTo>
                  <a:lnTo>
                    <a:pt x="2508504" y="3272790"/>
                  </a:lnTo>
                  <a:lnTo>
                    <a:pt x="2546604" y="3348990"/>
                  </a:lnTo>
                  <a:lnTo>
                    <a:pt x="2578354" y="3285490"/>
                  </a:lnTo>
                  <a:lnTo>
                    <a:pt x="2584704" y="327279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32392" y="2566161"/>
              <a:ext cx="2192020" cy="2782570"/>
            </a:xfrm>
            <a:custGeom>
              <a:avLst/>
              <a:gdLst/>
              <a:ahLst/>
              <a:cxnLst/>
              <a:rect l="l" t="t" r="r" b="b"/>
              <a:pathLst>
                <a:path w="2192020" h="2782570">
                  <a:moveTo>
                    <a:pt x="2191893" y="2705989"/>
                  </a:moveTo>
                  <a:lnTo>
                    <a:pt x="2160143" y="2705989"/>
                  </a:lnTo>
                  <a:lnTo>
                    <a:pt x="2160143" y="12700"/>
                  </a:lnTo>
                  <a:lnTo>
                    <a:pt x="2160143" y="6350"/>
                  </a:lnTo>
                  <a:lnTo>
                    <a:pt x="2160143" y="0"/>
                  </a:lnTo>
                  <a:lnTo>
                    <a:pt x="1658493" y="0"/>
                  </a:lnTo>
                  <a:lnTo>
                    <a:pt x="1204214" y="0"/>
                  </a:lnTo>
                  <a:lnTo>
                    <a:pt x="751840" y="0"/>
                  </a:lnTo>
                  <a:lnTo>
                    <a:pt x="299847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7147" y="12700"/>
                  </a:lnTo>
                  <a:lnTo>
                    <a:pt x="287147" y="364109"/>
                  </a:lnTo>
                  <a:lnTo>
                    <a:pt x="255397" y="364109"/>
                  </a:lnTo>
                  <a:lnTo>
                    <a:pt x="293497" y="440309"/>
                  </a:lnTo>
                  <a:lnTo>
                    <a:pt x="325247" y="376809"/>
                  </a:lnTo>
                  <a:lnTo>
                    <a:pt x="331597" y="364109"/>
                  </a:lnTo>
                  <a:lnTo>
                    <a:pt x="299847" y="364109"/>
                  </a:lnTo>
                  <a:lnTo>
                    <a:pt x="299847" y="12700"/>
                  </a:lnTo>
                  <a:lnTo>
                    <a:pt x="739140" y="12700"/>
                  </a:lnTo>
                  <a:lnTo>
                    <a:pt x="739140" y="942975"/>
                  </a:lnTo>
                  <a:lnTo>
                    <a:pt x="707390" y="942975"/>
                  </a:lnTo>
                  <a:lnTo>
                    <a:pt x="745490" y="1019175"/>
                  </a:lnTo>
                  <a:lnTo>
                    <a:pt x="777240" y="955675"/>
                  </a:lnTo>
                  <a:lnTo>
                    <a:pt x="783590" y="942975"/>
                  </a:lnTo>
                  <a:lnTo>
                    <a:pt x="751840" y="942975"/>
                  </a:lnTo>
                  <a:lnTo>
                    <a:pt x="751840" y="12700"/>
                  </a:lnTo>
                  <a:lnTo>
                    <a:pt x="1191514" y="12700"/>
                  </a:lnTo>
                  <a:lnTo>
                    <a:pt x="1191514" y="1545590"/>
                  </a:lnTo>
                  <a:lnTo>
                    <a:pt x="1159764" y="1545590"/>
                  </a:lnTo>
                  <a:lnTo>
                    <a:pt x="1197864" y="1621790"/>
                  </a:lnTo>
                  <a:lnTo>
                    <a:pt x="1229614" y="1558290"/>
                  </a:lnTo>
                  <a:lnTo>
                    <a:pt x="1235964" y="1545590"/>
                  </a:lnTo>
                  <a:lnTo>
                    <a:pt x="1204214" y="1545590"/>
                  </a:lnTo>
                  <a:lnTo>
                    <a:pt x="1204214" y="12700"/>
                  </a:lnTo>
                  <a:lnTo>
                    <a:pt x="1645793" y="12700"/>
                  </a:lnTo>
                  <a:lnTo>
                    <a:pt x="1645793" y="2105279"/>
                  </a:lnTo>
                  <a:lnTo>
                    <a:pt x="1614043" y="2105279"/>
                  </a:lnTo>
                  <a:lnTo>
                    <a:pt x="1652143" y="2181479"/>
                  </a:lnTo>
                  <a:lnTo>
                    <a:pt x="1683893" y="2117979"/>
                  </a:lnTo>
                  <a:lnTo>
                    <a:pt x="1690243" y="2105279"/>
                  </a:lnTo>
                  <a:lnTo>
                    <a:pt x="1658493" y="2105279"/>
                  </a:lnTo>
                  <a:lnTo>
                    <a:pt x="1658493" y="12700"/>
                  </a:lnTo>
                  <a:lnTo>
                    <a:pt x="2147443" y="12700"/>
                  </a:lnTo>
                  <a:lnTo>
                    <a:pt x="2147443" y="2705989"/>
                  </a:lnTo>
                  <a:lnTo>
                    <a:pt x="2115693" y="2705989"/>
                  </a:lnTo>
                  <a:lnTo>
                    <a:pt x="2153793" y="2782189"/>
                  </a:lnTo>
                  <a:lnTo>
                    <a:pt x="2185543" y="2718689"/>
                  </a:lnTo>
                  <a:lnTo>
                    <a:pt x="2191893" y="2705989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656064" y="3184905"/>
              <a:ext cx="1851660" cy="2165350"/>
            </a:xfrm>
            <a:custGeom>
              <a:avLst/>
              <a:gdLst/>
              <a:ahLst/>
              <a:cxnLst/>
              <a:rect l="l" t="t" r="r" b="b"/>
              <a:pathLst>
                <a:path w="1851659" h="2165350">
                  <a:moveTo>
                    <a:pt x="1851152" y="2089023"/>
                  </a:moveTo>
                  <a:lnTo>
                    <a:pt x="1819402" y="2089023"/>
                  </a:lnTo>
                  <a:lnTo>
                    <a:pt x="1819402" y="12700"/>
                  </a:lnTo>
                  <a:lnTo>
                    <a:pt x="1819402" y="6350"/>
                  </a:lnTo>
                  <a:lnTo>
                    <a:pt x="1819402" y="0"/>
                  </a:lnTo>
                  <a:lnTo>
                    <a:pt x="1336802" y="0"/>
                  </a:lnTo>
                  <a:lnTo>
                    <a:pt x="897890" y="0"/>
                  </a:lnTo>
                  <a:lnTo>
                    <a:pt x="240919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28219" y="12700"/>
                  </a:lnTo>
                  <a:lnTo>
                    <a:pt x="228333" y="326009"/>
                  </a:lnTo>
                  <a:lnTo>
                    <a:pt x="196469" y="326263"/>
                  </a:lnTo>
                  <a:lnTo>
                    <a:pt x="235331" y="402082"/>
                  </a:lnTo>
                  <a:lnTo>
                    <a:pt x="266331" y="338582"/>
                  </a:lnTo>
                  <a:lnTo>
                    <a:pt x="272669" y="325628"/>
                  </a:lnTo>
                  <a:lnTo>
                    <a:pt x="241033" y="325894"/>
                  </a:lnTo>
                  <a:lnTo>
                    <a:pt x="240919" y="12700"/>
                  </a:lnTo>
                  <a:lnTo>
                    <a:pt x="885190" y="12700"/>
                  </a:lnTo>
                  <a:lnTo>
                    <a:pt x="885190" y="928624"/>
                  </a:lnTo>
                  <a:lnTo>
                    <a:pt x="853440" y="928624"/>
                  </a:lnTo>
                  <a:lnTo>
                    <a:pt x="891540" y="1004824"/>
                  </a:lnTo>
                  <a:lnTo>
                    <a:pt x="923290" y="941324"/>
                  </a:lnTo>
                  <a:lnTo>
                    <a:pt x="929640" y="928624"/>
                  </a:lnTo>
                  <a:lnTo>
                    <a:pt x="897890" y="928624"/>
                  </a:lnTo>
                  <a:lnTo>
                    <a:pt x="897890" y="12700"/>
                  </a:lnTo>
                  <a:lnTo>
                    <a:pt x="1324102" y="12700"/>
                  </a:lnTo>
                  <a:lnTo>
                    <a:pt x="1324102" y="1495425"/>
                  </a:lnTo>
                  <a:lnTo>
                    <a:pt x="1292352" y="1495425"/>
                  </a:lnTo>
                  <a:lnTo>
                    <a:pt x="1330452" y="1571625"/>
                  </a:lnTo>
                  <a:lnTo>
                    <a:pt x="1362202" y="1508125"/>
                  </a:lnTo>
                  <a:lnTo>
                    <a:pt x="1368552" y="1495425"/>
                  </a:lnTo>
                  <a:lnTo>
                    <a:pt x="1336802" y="1495425"/>
                  </a:lnTo>
                  <a:lnTo>
                    <a:pt x="1336802" y="12700"/>
                  </a:lnTo>
                  <a:lnTo>
                    <a:pt x="1806702" y="12700"/>
                  </a:lnTo>
                  <a:lnTo>
                    <a:pt x="1806702" y="2089023"/>
                  </a:lnTo>
                  <a:lnTo>
                    <a:pt x="1774952" y="2089023"/>
                  </a:lnTo>
                  <a:lnTo>
                    <a:pt x="1813052" y="2165223"/>
                  </a:lnTo>
                  <a:lnTo>
                    <a:pt x="1844802" y="2101723"/>
                  </a:lnTo>
                  <a:lnTo>
                    <a:pt x="1851152" y="2089023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22992" y="3751833"/>
              <a:ext cx="1371600" cy="1598295"/>
            </a:xfrm>
            <a:custGeom>
              <a:avLst/>
              <a:gdLst/>
              <a:ahLst/>
              <a:cxnLst/>
              <a:rect l="l" t="t" r="r" b="b"/>
              <a:pathLst>
                <a:path w="1371600" h="1598295">
                  <a:moveTo>
                    <a:pt x="1371219" y="1521968"/>
                  </a:moveTo>
                  <a:lnTo>
                    <a:pt x="1339469" y="1521968"/>
                  </a:lnTo>
                  <a:lnTo>
                    <a:pt x="1339469" y="12700"/>
                  </a:lnTo>
                  <a:lnTo>
                    <a:pt x="1339469" y="6350"/>
                  </a:lnTo>
                  <a:lnTo>
                    <a:pt x="1339469" y="0"/>
                  </a:lnTo>
                  <a:lnTo>
                    <a:pt x="856869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844169" y="12700"/>
                  </a:lnTo>
                  <a:lnTo>
                    <a:pt x="844169" y="928243"/>
                  </a:lnTo>
                  <a:lnTo>
                    <a:pt x="812419" y="928243"/>
                  </a:lnTo>
                  <a:lnTo>
                    <a:pt x="850519" y="1004443"/>
                  </a:lnTo>
                  <a:lnTo>
                    <a:pt x="882269" y="940943"/>
                  </a:lnTo>
                  <a:lnTo>
                    <a:pt x="888619" y="928243"/>
                  </a:lnTo>
                  <a:lnTo>
                    <a:pt x="856869" y="928243"/>
                  </a:lnTo>
                  <a:lnTo>
                    <a:pt x="856869" y="12700"/>
                  </a:lnTo>
                  <a:lnTo>
                    <a:pt x="1326769" y="12700"/>
                  </a:lnTo>
                  <a:lnTo>
                    <a:pt x="1326769" y="1521968"/>
                  </a:lnTo>
                  <a:lnTo>
                    <a:pt x="1295019" y="1521968"/>
                  </a:lnTo>
                  <a:lnTo>
                    <a:pt x="1333119" y="1598168"/>
                  </a:lnTo>
                  <a:lnTo>
                    <a:pt x="1364869" y="1534668"/>
                  </a:lnTo>
                  <a:lnTo>
                    <a:pt x="1371219" y="1521968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98480" y="4358385"/>
              <a:ext cx="970280" cy="992505"/>
            </a:xfrm>
            <a:custGeom>
              <a:avLst/>
              <a:gdLst/>
              <a:ahLst/>
              <a:cxnLst/>
              <a:rect l="l" t="t" r="r" b="b"/>
              <a:pathLst>
                <a:path w="970279" h="992504">
                  <a:moveTo>
                    <a:pt x="970026" y="915924"/>
                  </a:moveTo>
                  <a:lnTo>
                    <a:pt x="938276" y="915924"/>
                  </a:lnTo>
                  <a:lnTo>
                    <a:pt x="938276" y="12700"/>
                  </a:lnTo>
                  <a:lnTo>
                    <a:pt x="938276" y="6350"/>
                  </a:lnTo>
                  <a:lnTo>
                    <a:pt x="938276" y="0"/>
                  </a:lnTo>
                  <a:lnTo>
                    <a:pt x="488061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475335" y="12700"/>
                  </a:lnTo>
                  <a:lnTo>
                    <a:pt x="474129" y="332651"/>
                  </a:lnTo>
                  <a:lnTo>
                    <a:pt x="443738" y="329692"/>
                  </a:lnTo>
                  <a:lnTo>
                    <a:pt x="474345" y="409194"/>
                  </a:lnTo>
                  <a:lnTo>
                    <a:pt x="513892" y="346075"/>
                  </a:lnTo>
                  <a:lnTo>
                    <a:pt x="519557" y="337058"/>
                  </a:lnTo>
                  <a:lnTo>
                    <a:pt x="486829" y="333883"/>
                  </a:lnTo>
                  <a:lnTo>
                    <a:pt x="488010" y="12700"/>
                  </a:lnTo>
                  <a:lnTo>
                    <a:pt x="925576" y="12700"/>
                  </a:lnTo>
                  <a:lnTo>
                    <a:pt x="925576" y="915924"/>
                  </a:lnTo>
                  <a:lnTo>
                    <a:pt x="893826" y="915924"/>
                  </a:lnTo>
                  <a:lnTo>
                    <a:pt x="931926" y="992124"/>
                  </a:lnTo>
                  <a:lnTo>
                    <a:pt x="963676" y="928624"/>
                  </a:lnTo>
                  <a:lnTo>
                    <a:pt x="970026" y="9159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68455" y="4925313"/>
              <a:ext cx="488950" cy="425450"/>
            </a:xfrm>
            <a:custGeom>
              <a:avLst/>
              <a:gdLst/>
              <a:ahLst/>
              <a:cxnLst/>
              <a:rect l="l" t="t" r="r" b="b"/>
              <a:pathLst>
                <a:path w="488950" h="425450">
                  <a:moveTo>
                    <a:pt x="444985" y="349245"/>
                  </a:moveTo>
                  <a:lnTo>
                    <a:pt x="412623" y="351028"/>
                  </a:lnTo>
                  <a:lnTo>
                    <a:pt x="454787" y="424942"/>
                  </a:lnTo>
                  <a:lnTo>
                    <a:pt x="482300" y="361569"/>
                  </a:lnTo>
                  <a:lnTo>
                    <a:pt x="445008" y="361569"/>
                  </a:lnTo>
                  <a:lnTo>
                    <a:pt x="444985" y="349245"/>
                  </a:lnTo>
                  <a:close/>
                </a:path>
                <a:path w="488950" h="425450">
                  <a:moveTo>
                    <a:pt x="457685" y="348545"/>
                  </a:moveTo>
                  <a:lnTo>
                    <a:pt x="444985" y="349245"/>
                  </a:lnTo>
                  <a:lnTo>
                    <a:pt x="445008" y="361569"/>
                  </a:lnTo>
                  <a:lnTo>
                    <a:pt x="457708" y="361569"/>
                  </a:lnTo>
                  <a:lnTo>
                    <a:pt x="457685" y="348545"/>
                  </a:lnTo>
                  <a:close/>
                </a:path>
                <a:path w="488950" h="425450">
                  <a:moveTo>
                    <a:pt x="488696" y="346837"/>
                  </a:moveTo>
                  <a:lnTo>
                    <a:pt x="457685" y="348545"/>
                  </a:lnTo>
                  <a:lnTo>
                    <a:pt x="457708" y="361569"/>
                  </a:lnTo>
                  <a:lnTo>
                    <a:pt x="482300" y="361569"/>
                  </a:lnTo>
                  <a:lnTo>
                    <a:pt x="488696" y="346837"/>
                  </a:lnTo>
                  <a:close/>
                </a:path>
                <a:path w="488950" h="425450">
                  <a:moveTo>
                    <a:pt x="457084" y="6350"/>
                  </a:moveTo>
                  <a:lnTo>
                    <a:pt x="444373" y="6350"/>
                  </a:lnTo>
                  <a:lnTo>
                    <a:pt x="450723" y="12700"/>
                  </a:lnTo>
                  <a:lnTo>
                    <a:pt x="444384" y="12700"/>
                  </a:lnTo>
                  <a:lnTo>
                    <a:pt x="444985" y="349245"/>
                  </a:lnTo>
                  <a:lnTo>
                    <a:pt x="457685" y="348545"/>
                  </a:lnTo>
                  <a:lnTo>
                    <a:pt x="457095" y="12700"/>
                  </a:lnTo>
                  <a:lnTo>
                    <a:pt x="450723" y="12700"/>
                  </a:lnTo>
                  <a:lnTo>
                    <a:pt x="444373" y="6350"/>
                  </a:lnTo>
                  <a:lnTo>
                    <a:pt x="457084" y="6350"/>
                  </a:lnTo>
                  <a:close/>
                </a:path>
                <a:path w="488950" h="425450">
                  <a:moveTo>
                    <a:pt x="45707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44384" y="12700"/>
                  </a:lnTo>
                  <a:lnTo>
                    <a:pt x="444373" y="6350"/>
                  </a:lnTo>
                  <a:lnTo>
                    <a:pt x="457084" y="6350"/>
                  </a:lnTo>
                  <a:lnTo>
                    <a:pt x="457073" y="0"/>
                  </a:lnTo>
                  <a:close/>
                </a:path>
              </a:pathLst>
            </a:custGeom>
            <a:solidFill>
              <a:srgbClr val="1D34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80" dirty="0"/>
              <a:t> </a:t>
            </a:r>
            <a:r>
              <a:rPr dirty="0"/>
              <a:t>S3</a:t>
            </a:r>
            <a:r>
              <a:rPr spc="-85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Lifecycle</a:t>
            </a:r>
            <a:r>
              <a:rPr spc="-105" dirty="0"/>
              <a:t> </a:t>
            </a:r>
            <a:r>
              <a:rPr spc="-10" dirty="0"/>
              <a:t>Rules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91488"/>
            <a:ext cx="10217150" cy="480885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845819" indent="-228600">
              <a:lnSpc>
                <a:spcPts val="25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600" b="1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Actions</a:t>
            </a:r>
            <a:r>
              <a:rPr sz="26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b="1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another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class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spcBef>
                <a:spcPts val="1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</a:t>
            </a:r>
            <a:r>
              <a:rPr sz="22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class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60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creation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2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archiving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6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months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Expiration</a:t>
            </a:r>
            <a:r>
              <a:rPr sz="26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actions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expire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(delete)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some time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365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days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versions</a:t>
            </a:r>
            <a:r>
              <a:rPr sz="22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2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(if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versioning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enabled)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incomplete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Multi-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uploads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3300">
              <a:latin typeface="Arial"/>
              <a:cs typeface="Arial"/>
            </a:endParaRPr>
          </a:p>
          <a:p>
            <a:pPr marL="240665" indent="-227965">
              <a:lnSpc>
                <a:spcPts val="2810"/>
              </a:lnSpc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certain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prefix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(example: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810"/>
              </a:lnSpc>
            </a:pPr>
            <a:r>
              <a:rPr sz="2600" i="1" spc="-10" dirty="0">
                <a:solidFill>
                  <a:srgbClr val="444848"/>
                </a:solidFill>
                <a:latin typeface="Arial"/>
                <a:cs typeface="Arial"/>
              </a:rPr>
              <a:t>s3://mybucket/mp3/*)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6225032"/>
            <a:ext cx="103117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certain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Tags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(example: </a:t>
            </a:r>
            <a:r>
              <a:rPr sz="2600" i="1" spc="-10" dirty="0">
                <a:solidFill>
                  <a:srgbClr val="444848"/>
                </a:solidFill>
                <a:latin typeface="Arial"/>
                <a:cs typeface="Arial"/>
              </a:rPr>
              <a:t>Department: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9943" y="216408"/>
            <a:ext cx="1133855" cy="113385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04012" y="1425016"/>
            <a:ext cx="10651490" cy="5314917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954405" marR="17780" indent="-228600">
              <a:lnSpc>
                <a:spcPct val="90000"/>
              </a:lnSpc>
              <a:spcBef>
                <a:spcPts val="445"/>
              </a:spcBef>
              <a:buClr>
                <a:srgbClr val="444848"/>
              </a:buClr>
              <a:buFont typeface="Arial"/>
              <a:buChar char="•"/>
              <a:tabLst>
                <a:tab pos="954405" algn="l"/>
              </a:tabLst>
            </a:pP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images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thumbnails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after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profile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photos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uploaded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S3.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These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thumbnails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easily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recreated,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kept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60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days.</a:t>
            </a:r>
            <a:r>
              <a:rPr sz="2800" b="1" spc="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images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able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immediately</a:t>
            </a:r>
            <a:r>
              <a:rPr sz="28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retrieved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60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days,</a:t>
            </a:r>
            <a:r>
              <a:rPr sz="2800" b="1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afterwards,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wait</a:t>
            </a:r>
            <a:r>
              <a:rPr sz="28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6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hours.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would</a:t>
            </a:r>
            <a:r>
              <a:rPr sz="2800" b="1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b="1" spc="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design this?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848"/>
              </a:buClr>
              <a:buFont typeface="Arial"/>
              <a:buChar char="•"/>
            </a:pPr>
            <a:endParaRPr sz="4400" dirty="0">
              <a:latin typeface="Arial"/>
              <a:cs typeface="Arial"/>
            </a:endParaRPr>
          </a:p>
          <a:p>
            <a:pPr marL="954405" marR="962660" indent="-228600">
              <a:lnSpc>
                <a:spcPts val="3030"/>
              </a:lnSpc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images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lifecycle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configuration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60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800" dirty="0">
              <a:latin typeface="Arial"/>
              <a:cs typeface="Arial"/>
            </a:endParaRPr>
          </a:p>
          <a:p>
            <a:pPr marL="50800" marR="941705" indent="902969">
              <a:lnSpc>
                <a:spcPct val="94500"/>
              </a:lnSpc>
              <a:spcBef>
                <a:spcPts val="785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thumbnails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One-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Zone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IA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8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lifecycle</a:t>
            </a:r>
            <a:r>
              <a:rPr lang="en-IN"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444848"/>
                </a:solidFill>
                <a:latin typeface="Arial"/>
                <a:cs typeface="Arial"/>
              </a:rPr>
              <a:t>conf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iguration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expire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(delete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them)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60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84948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85" dirty="0"/>
              <a:t> </a:t>
            </a:r>
            <a:r>
              <a:rPr dirty="0"/>
              <a:t>S3</a:t>
            </a:r>
            <a:r>
              <a:rPr spc="-90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Lifecycle</a:t>
            </a:r>
            <a:r>
              <a:rPr spc="-110" dirty="0"/>
              <a:t> </a:t>
            </a:r>
            <a:r>
              <a:rPr dirty="0"/>
              <a:t>Rules</a:t>
            </a:r>
            <a:r>
              <a:rPr spc="-90" dirty="0"/>
              <a:t> </a:t>
            </a:r>
            <a:r>
              <a:rPr spc="-10" dirty="0"/>
              <a:t>(Scenario </a:t>
            </a:r>
            <a:r>
              <a:rPr spc="-25" dirty="0"/>
              <a:t>1)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04012" y="1425016"/>
            <a:ext cx="11209655" cy="518244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954405" marR="17780" indent="-228600">
              <a:lnSpc>
                <a:spcPct val="90100"/>
              </a:lnSpc>
              <a:spcBef>
                <a:spcPts val="440"/>
              </a:spcBef>
              <a:buFont typeface="Arial"/>
              <a:buChar char="•"/>
              <a:tabLst>
                <a:tab pos="95440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b="1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rule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b="1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company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states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b="1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able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recover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b="1" spc="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immediately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30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days,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although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happen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rarely.</a:t>
            </a:r>
            <a:r>
              <a:rPr sz="28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8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time,</a:t>
            </a:r>
            <a:r>
              <a:rPr sz="28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up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365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days,</a:t>
            </a:r>
            <a:r>
              <a:rPr sz="2800" b="1" spc="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recoverable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b="1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48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hours.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4350" dirty="0">
              <a:latin typeface="Arial"/>
              <a:cs typeface="Arial"/>
            </a:endParaRPr>
          </a:p>
          <a:p>
            <a:pPr marL="954405" marR="128270" indent="-228600">
              <a:lnSpc>
                <a:spcPct val="90000"/>
              </a:lnSpc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nable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Versioning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order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versions,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“deleted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objects”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fact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hidden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“delete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marker”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can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recovered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“noncurrent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versions”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IA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ts val="2875"/>
              </a:lnSpc>
              <a:spcBef>
                <a:spcPts val="670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afterwards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“noncurrent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versions”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8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lang="en-US" sz="2800" b="1" dirty="0">
                <a:latin typeface="Arial"/>
                <a:cs typeface="Arial"/>
              </a:rPr>
              <a:t> Archive</a:t>
            </a:r>
            <a:endParaRPr sz="4200" baseline="-1289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84948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85" dirty="0"/>
              <a:t> </a:t>
            </a:r>
            <a:r>
              <a:rPr dirty="0"/>
              <a:t>S3</a:t>
            </a:r>
            <a:r>
              <a:rPr spc="-90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Lifecycle</a:t>
            </a:r>
            <a:r>
              <a:rPr spc="-110" dirty="0"/>
              <a:t> </a:t>
            </a:r>
            <a:r>
              <a:rPr dirty="0"/>
              <a:t>Rules</a:t>
            </a:r>
            <a:r>
              <a:rPr spc="-90" dirty="0"/>
              <a:t> </a:t>
            </a:r>
            <a:r>
              <a:rPr spc="-10" dirty="0"/>
              <a:t>(Scenario </a:t>
            </a:r>
            <a:r>
              <a:rPr spc="-25" dirty="0"/>
              <a:t>2)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41133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140" dirty="0"/>
              <a:t> </a:t>
            </a:r>
            <a:r>
              <a:rPr dirty="0"/>
              <a:t>S3</a:t>
            </a:r>
            <a:r>
              <a:rPr spc="-305" dirty="0"/>
              <a:t> </a:t>
            </a:r>
            <a:r>
              <a:rPr dirty="0"/>
              <a:t>Analytics</a:t>
            </a:r>
            <a:r>
              <a:rPr spc="-90" dirty="0"/>
              <a:t>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Storage</a:t>
            </a:r>
            <a:r>
              <a:rPr spc="-100" dirty="0"/>
              <a:t> </a:t>
            </a:r>
            <a:r>
              <a:rPr spc="-10" dirty="0"/>
              <a:t>Class Analysis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6929755" cy="13506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Help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decide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transition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objects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right storage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Recommendations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2671320"/>
            <a:ext cx="7042150" cy="19037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IA</a:t>
            </a:r>
            <a:endParaRPr sz="2800">
              <a:latin typeface="Arial"/>
              <a:cs typeface="Arial"/>
            </a:endParaRPr>
          </a:p>
          <a:p>
            <a:pPr marL="697230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One-Zone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IA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Report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updated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daily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24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48 hours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start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seeing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analysis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5145785"/>
            <a:ext cx="6447790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step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put together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Lifecycle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improve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them)!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6469" y="1506219"/>
            <a:ext cx="593725" cy="6181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60177" y="1647190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08007" y="3133344"/>
            <a:ext cx="1884045" cy="65532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126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11740" y="2148839"/>
            <a:ext cx="76200" cy="986155"/>
          </a:xfrm>
          <a:custGeom>
            <a:avLst/>
            <a:gdLst/>
            <a:ahLst/>
            <a:cxnLst/>
            <a:rect l="l" t="t" r="r" b="b"/>
            <a:pathLst>
              <a:path w="76200" h="986155">
                <a:moveTo>
                  <a:pt x="31750" y="909701"/>
                </a:moveTo>
                <a:lnTo>
                  <a:pt x="0" y="909701"/>
                </a:lnTo>
                <a:lnTo>
                  <a:pt x="38100" y="985901"/>
                </a:lnTo>
                <a:lnTo>
                  <a:pt x="69850" y="922401"/>
                </a:lnTo>
                <a:lnTo>
                  <a:pt x="31750" y="922401"/>
                </a:lnTo>
                <a:lnTo>
                  <a:pt x="31750" y="909701"/>
                </a:lnTo>
                <a:close/>
              </a:path>
              <a:path w="76200" h="986155">
                <a:moveTo>
                  <a:pt x="44450" y="0"/>
                </a:moveTo>
                <a:lnTo>
                  <a:pt x="31750" y="0"/>
                </a:lnTo>
                <a:lnTo>
                  <a:pt x="31750" y="922401"/>
                </a:lnTo>
                <a:lnTo>
                  <a:pt x="44450" y="922401"/>
                </a:lnTo>
                <a:lnTo>
                  <a:pt x="44450" y="0"/>
                </a:lnTo>
                <a:close/>
              </a:path>
              <a:path w="76200" h="986155">
                <a:moveTo>
                  <a:pt x="76200" y="909701"/>
                </a:moveTo>
                <a:lnTo>
                  <a:pt x="44450" y="909701"/>
                </a:lnTo>
                <a:lnTo>
                  <a:pt x="44450" y="922401"/>
                </a:lnTo>
                <a:lnTo>
                  <a:pt x="69850" y="922401"/>
                </a:lnTo>
                <a:lnTo>
                  <a:pt x="76200" y="909701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493379" y="4928870"/>
          <a:ext cx="3299458" cy="132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StorageClass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ObjectAge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8/22/2022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000-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014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8/25/2022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030-044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9/6/2022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120-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149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0111740" y="3788664"/>
            <a:ext cx="76200" cy="1147445"/>
          </a:xfrm>
          <a:custGeom>
            <a:avLst/>
            <a:gdLst/>
            <a:ahLst/>
            <a:cxnLst/>
            <a:rect l="l" t="t" r="r" b="b"/>
            <a:pathLst>
              <a:path w="76200" h="1147445">
                <a:moveTo>
                  <a:pt x="31750" y="1071245"/>
                </a:moveTo>
                <a:lnTo>
                  <a:pt x="0" y="1071245"/>
                </a:lnTo>
                <a:lnTo>
                  <a:pt x="38100" y="1147445"/>
                </a:lnTo>
                <a:lnTo>
                  <a:pt x="69850" y="1083945"/>
                </a:lnTo>
                <a:lnTo>
                  <a:pt x="31750" y="1083945"/>
                </a:lnTo>
                <a:lnTo>
                  <a:pt x="31750" y="1071245"/>
                </a:lnTo>
                <a:close/>
              </a:path>
              <a:path w="76200" h="1147445">
                <a:moveTo>
                  <a:pt x="44450" y="0"/>
                </a:moveTo>
                <a:lnTo>
                  <a:pt x="31750" y="0"/>
                </a:lnTo>
                <a:lnTo>
                  <a:pt x="31750" y="1083945"/>
                </a:lnTo>
                <a:lnTo>
                  <a:pt x="44450" y="1083945"/>
                </a:lnTo>
                <a:lnTo>
                  <a:pt x="44450" y="0"/>
                </a:lnTo>
                <a:close/>
              </a:path>
              <a:path w="76200" h="1147445">
                <a:moveTo>
                  <a:pt x="76200" y="1071245"/>
                </a:moveTo>
                <a:lnTo>
                  <a:pt x="44450" y="1071245"/>
                </a:lnTo>
                <a:lnTo>
                  <a:pt x="44450" y="1083945"/>
                </a:lnTo>
                <a:lnTo>
                  <a:pt x="69850" y="1083945"/>
                </a:lnTo>
                <a:lnTo>
                  <a:pt x="76200" y="1071245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230739" y="4172458"/>
            <a:ext cx="7918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.csv</a:t>
            </a:r>
            <a:r>
              <a:rPr sz="14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report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Putting</a:t>
            </a:r>
            <a:r>
              <a:rPr spc="-80" dirty="0"/>
              <a:t> </a:t>
            </a:r>
            <a:r>
              <a:rPr dirty="0"/>
              <a:t>it</a:t>
            </a:r>
            <a:r>
              <a:rPr spc="-55" dirty="0"/>
              <a:t> </a:t>
            </a:r>
            <a:r>
              <a:rPr dirty="0">
                <a:solidFill>
                  <a:srgbClr val="5091D0"/>
                </a:solidFill>
              </a:rPr>
              <a:t>all</a:t>
            </a:r>
            <a:r>
              <a:rPr spc="-80" dirty="0">
                <a:solidFill>
                  <a:srgbClr val="5091D0"/>
                </a:solidFill>
              </a:rPr>
              <a:t> </a:t>
            </a:r>
            <a:r>
              <a:rPr spc="-10" dirty="0">
                <a:solidFill>
                  <a:srgbClr val="5091D0"/>
                </a:solidFill>
              </a:rPr>
              <a:t>together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2222" y="3743932"/>
            <a:ext cx="443865" cy="445134"/>
            <a:chOff x="2662222" y="3743932"/>
            <a:chExt cx="443865" cy="445134"/>
          </a:xfrm>
        </p:grpSpPr>
        <p:sp>
          <p:nvSpPr>
            <p:cNvPr id="6" name="object 6"/>
            <p:cNvSpPr/>
            <p:nvPr/>
          </p:nvSpPr>
          <p:spPr>
            <a:xfrm>
              <a:off x="2662212" y="3743934"/>
              <a:ext cx="443865" cy="445134"/>
            </a:xfrm>
            <a:custGeom>
              <a:avLst/>
              <a:gdLst/>
              <a:ahLst/>
              <a:cxnLst/>
              <a:rect l="l" t="t" r="r" b="b"/>
              <a:pathLst>
                <a:path w="443864" h="445135">
                  <a:moveTo>
                    <a:pt x="443776" y="7734"/>
                  </a:moveTo>
                  <a:lnTo>
                    <a:pt x="436372" y="7734"/>
                  </a:lnTo>
                  <a:lnTo>
                    <a:pt x="436372" y="436765"/>
                  </a:lnTo>
                  <a:lnTo>
                    <a:pt x="443776" y="436765"/>
                  </a:lnTo>
                  <a:lnTo>
                    <a:pt x="443776" y="7734"/>
                  </a:lnTo>
                  <a:close/>
                </a:path>
                <a:path w="443864" h="445135">
                  <a:moveTo>
                    <a:pt x="44377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436905"/>
                  </a:lnTo>
                  <a:lnTo>
                    <a:pt x="0" y="444525"/>
                  </a:lnTo>
                  <a:lnTo>
                    <a:pt x="443776" y="444538"/>
                  </a:lnTo>
                  <a:lnTo>
                    <a:pt x="443776" y="436905"/>
                  </a:lnTo>
                  <a:lnTo>
                    <a:pt x="7404" y="436905"/>
                  </a:lnTo>
                  <a:lnTo>
                    <a:pt x="7404" y="7620"/>
                  </a:lnTo>
                  <a:lnTo>
                    <a:pt x="443776" y="7620"/>
                  </a:lnTo>
                  <a:lnTo>
                    <a:pt x="44377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3161" y="3799737"/>
              <a:ext cx="222250" cy="333375"/>
            </a:xfrm>
            <a:custGeom>
              <a:avLst/>
              <a:gdLst/>
              <a:ahLst/>
              <a:cxnLst/>
              <a:rect l="l" t="t" r="r" b="b"/>
              <a:pathLst>
                <a:path w="222250" h="333375">
                  <a:moveTo>
                    <a:pt x="17528" y="0"/>
                  </a:moveTo>
                  <a:lnTo>
                    <a:pt x="204353" y="0"/>
                  </a:lnTo>
                  <a:lnTo>
                    <a:pt x="214029" y="0"/>
                  </a:lnTo>
                  <a:lnTo>
                    <a:pt x="221887" y="7859"/>
                  </a:lnTo>
                  <a:lnTo>
                    <a:pt x="221887" y="17536"/>
                  </a:lnTo>
                  <a:lnTo>
                    <a:pt x="221887" y="332870"/>
                  </a:lnTo>
                  <a:lnTo>
                    <a:pt x="0" y="332870"/>
                  </a:lnTo>
                  <a:lnTo>
                    <a:pt x="0" y="17536"/>
                  </a:lnTo>
                  <a:lnTo>
                    <a:pt x="0" y="7859"/>
                  </a:lnTo>
                  <a:lnTo>
                    <a:pt x="7848" y="0"/>
                  </a:lnTo>
                  <a:lnTo>
                    <a:pt x="17528" y="0"/>
                  </a:lnTo>
                  <a:close/>
                </a:path>
                <a:path w="222250" h="333375">
                  <a:moveTo>
                    <a:pt x="41639" y="76280"/>
                  </a:moveTo>
                  <a:lnTo>
                    <a:pt x="69374" y="76280"/>
                  </a:lnTo>
                  <a:lnTo>
                    <a:pt x="69374" y="27756"/>
                  </a:lnTo>
                  <a:lnTo>
                    <a:pt x="41639" y="27756"/>
                  </a:lnTo>
                  <a:lnTo>
                    <a:pt x="41639" y="76280"/>
                  </a:lnTo>
                  <a:close/>
                </a:path>
                <a:path w="222250" h="333375">
                  <a:moveTo>
                    <a:pt x="97108" y="76280"/>
                  </a:moveTo>
                  <a:lnTo>
                    <a:pt x="124843" y="76280"/>
                  </a:lnTo>
                  <a:lnTo>
                    <a:pt x="124843" y="27756"/>
                  </a:lnTo>
                  <a:lnTo>
                    <a:pt x="97108" y="27756"/>
                  </a:lnTo>
                  <a:lnTo>
                    <a:pt x="97108" y="76280"/>
                  </a:lnTo>
                  <a:close/>
                </a:path>
                <a:path w="222250" h="333375">
                  <a:moveTo>
                    <a:pt x="152578" y="76280"/>
                  </a:moveTo>
                  <a:lnTo>
                    <a:pt x="180313" y="76280"/>
                  </a:lnTo>
                  <a:lnTo>
                    <a:pt x="180313" y="27756"/>
                  </a:lnTo>
                  <a:lnTo>
                    <a:pt x="152578" y="27756"/>
                  </a:lnTo>
                  <a:lnTo>
                    <a:pt x="152578" y="76280"/>
                  </a:lnTo>
                  <a:close/>
                </a:path>
                <a:path w="222250" h="333375">
                  <a:moveTo>
                    <a:pt x="41639" y="152535"/>
                  </a:moveTo>
                  <a:lnTo>
                    <a:pt x="69374" y="152535"/>
                  </a:lnTo>
                  <a:lnTo>
                    <a:pt x="69374" y="104012"/>
                  </a:lnTo>
                  <a:lnTo>
                    <a:pt x="41639" y="104012"/>
                  </a:lnTo>
                  <a:lnTo>
                    <a:pt x="41639" y="152535"/>
                  </a:lnTo>
                  <a:close/>
                </a:path>
                <a:path w="222250" h="333375">
                  <a:moveTo>
                    <a:pt x="97108" y="152535"/>
                  </a:moveTo>
                  <a:lnTo>
                    <a:pt x="124843" y="152535"/>
                  </a:lnTo>
                  <a:lnTo>
                    <a:pt x="124843" y="104012"/>
                  </a:lnTo>
                  <a:lnTo>
                    <a:pt x="97108" y="104012"/>
                  </a:lnTo>
                  <a:lnTo>
                    <a:pt x="97108" y="152535"/>
                  </a:lnTo>
                  <a:close/>
                </a:path>
                <a:path w="222250" h="333375">
                  <a:moveTo>
                    <a:pt x="152578" y="152535"/>
                  </a:moveTo>
                  <a:lnTo>
                    <a:pt x="180313" y="152535"/>
                  </a:lnTo>
                  <a:lnTo>
                    <a:pt x="180313" y="104012"/>
                  </a:lnTo>
                  <a:lnTo>
                    <a:pt x="152578" y="104012"/>
                  </a:lnTo>
                  <a:lnTo>
                    <a:pt x="152578" y="152535"/>
                  </a:lnTo>
                  <a:close/>
                </a:path>
                <a:path w="222250" h="333375">
                  <a:moveTo>
                    <a:pt x="41639" y="228870"/>
                  </a:moveTo>
                  <a:lnTo>
                    <a:pt x="69374" y="228870"/>
                  </a:lnTo>
                  <a:lnTo>
                    <a:pt x="69374" y="180347"/>
                  </a:lnTo>
                  <a:lnTo>
                    <a:pt x="41639" y="180347"/>
                  </a:lnTo>
                  <a:lnTo>
                    <a:pt x="41639" y="228870"/>
                  </a:lnTo>
                  <a:close/>
                </a:path>
                <a:path w="222250" h="333375">
                  <a:moveTo>
                    <a:pt x="97108" y="228870"/>
                  </a:moveTo>
                  <a:lnTo>
                    <a:pt x="124843" y="228870"/>
                  </a:lnTo>
                  <a:lnTo>
                    <a:pt x="124843" y="180347"/>
                  </a:lnTo>
                  <a:lnTo>
                    <a:pt x="97108" y="180347"/>
                  </a:lnTo>
                  <a:lnTo>
                    <a:pt x="97108" y="228870"/>
                  </a:lnTo>
                  <a:close/>
                </a:path>
                <a:path w="222250" h="333375">
                  <a:moveTo>
                    <a:pt x="152578" y="228870"/>
                  </a:moveTo>
                  <a:lnTo>
                    <a:pt x="180313" y="228871"/>
                  </a:lnTo>
                  <a:lnTo>
                    <a:pt x="180313" y="180347"/>
                  </a:lnTo>
                  <a:lnTo>
                    <a:pt x="152578" y="180347"/>
                  </a:lnTo>
                  <a:lnTo>
                    <a:pt x="152578" y="228870"/>
                  </a:lnTo>
                  <a:close/>
                </a:path>
              </a:pathLst>
            </a:custGeom>
            <a:ln w="147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59176" y="4262120"/>
            <a:ext cx="6521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Server</a:t>
            </a:r>
            <a:r>
              <a:rPr sz="1100" spc="-15" dirty="0">
                <a:solidFill>
                  <a:srgbClr val="222E3D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22E3D"/>
                </a:solidFill>
                <a:latin typeface="Calibri"/>
                <a:cs typeface="Calibri"/>
              </a:rPr>
              <a:t>logs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9523" y="5053210"/>
            <a:ext cx="3186823" cy="91450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163832" y="5072621"/>
            <a:ext cx="441325" cy="445134"/>
            <a:chOff x="8163832" y="5072621"/>
            <a:chExt cx="441325" cy="445134"/>
          </a:xfrm>
        </p:grpSpPr>
        <p:sp>
          <p:nvSpPr>
            <p:cNvPr id="16" name="object 16"/>
            <p:cNvSpPr/>
            <p:nvPr/>
          </p:nvSpPr>
          <p:spPr>
            <a:xfrm>
              <a:off x="8163826" y="5072621"/>
              <a:ext cx="441325" cy="445134"/>
            </a:xfrm>
            <a:custGeom>
              <a:avLst/>
              <a:gdLst/>
              <a:ahLst/>
              <a:cxnLst/>
              <a:rect l="l" t="t" r="r" b="b"/>
              <a:pathLst>
                <a:path w="441325" h="445135">
                  <a:moveTo>
                    <a:pt x="440766" y="7975"/>
                  </a:moveTo>
                  <a:lnTo>
                    <a:pt x="433425" y="7975"/>
                  </a:lnTo>
                  <a:lnTo>
                    <a:pt x="433425" y="437007"/>
                  </a:lnTo>
                  <a:lnTo>
                    <a:pt x="440766" y="437007"/>
                  </a:lnTo>
                  <a:lnTo>
                    <a:pt x="440766" y="7975"/>
                  </a:lnTo>
                  <a:close/>
                </a:path>
                <a:path w="441325" h="445135">
                  <a:moveTo>
                    <a:pt x="440766" y="12"/>
                  </a:moveTo>
                  <a:lnTo>
                    <a:pt x="0" y="0"/>
                  </a:lnTo>
                  <a:lnTo>
                    <a:pt x="0" y="7658"/>
                  </a:lnTo>
                  <a:lnTo>
                    <a:pt x="0" y="437121"/>
                  </a:lnTo>
                  <a:lnTo>
                    <a:pt x="0" y="444766"/>
                  </a:lnTo>
                  <a:lnTo>
                    <a:pt x="440766" y="444766"/>
                  </a:lnTo>
                  <a:lnTo>
                    <a:pt x="440766" y="437121"/>
                  </a:lnTo>
                  <a:lnTo>
                    <a:pt x="7340" y="437121"/>
                  </a:lnTo>
                  <a:lnTo>
                    <a:pt x="7340" y="7658"/>
                  </a:lnTo>
                  <a:lnTo>
                    <a:pt x="440766" y="7658"/>
                  </a:lnTo>
                  <a:lnTo>
                    <a:pt x="440766" y="12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98191" y="5128665"/>
              <a:ext cx="165735" cy="333375"/>
            </a:xfrm>
            <a:custGeom>
              <a:avLst/>
              <a:gdLst/>
              <a:ahLst/>
              <a:cxnLst/>
              <a:rect l="l" t="t" r="r" b="b"/>
              <a:pathLst>
                <a:path w="165734" h="333375">
                  <a:moveTo>
                    <a:pt x="165212" y="55476"/>
                  </a:moveTo>
                  <a:lnTo>
                    <a:pt x="157188" y="8618"/>
                  </a:lnTo>
                  <a:lnTo>
                    <a:pt x="28135" y="0"/>
                  </a:lnTo>
                  <a:lnTo>
                    <a:pt x="17138" y="2302"/>
                  </a:lnTo>
                  <a:lnTo>
                    <a:pt x="8180" y="8456"/>
                  </a:lnTo>
                  <a:lnTo>
                    <a:pt x="2166" y="17540"/>
                  </a:lnTo>
                  <a:lnTo>
                    <a:pt x="0" y="28631"/>
                  </a:lnTo>
                  <a:lnTo>
                    <a:pt x="0" y="310754"/>
                  </a:lnTo>
                  <a:lnTo>
                    <a:pt x="137444" y="332944"/>
                  </a:lnTo>
                  <a:lnTo>
                    <a:pt x="148410" y="331713"/>
                  </a:lnTo>
                  <a:lnTo>
                    <a:pt x="157352" y="327813"/>
                  </a:lnTo>
                  <a:lnTo>
                    <a:pt x="163373" y="320930"/>
                  </a:lnTo>
                  <a:lnTo>
                    <a:pt x="165579" y="310754"/>
                  </a:lnTo>
                  <a:lnTo>
                    <a:pt x="165579" y="293371"/>
                  </a:lnTo>
                </a:path>
              </a:pathLst>
            </a:custGeom>
            <a:ln w="1471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724" y="5143855"/>
              <a:ext cx="180073" cy="28350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084946" y="5567883"/>
            <a:ext cx="5988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Client</a:t>
            </a:r>
            <a:r>
              <a:rPr sz="1100" spc="-30" dirty="0">
                <a:solidFill>
                  <a:srgbClr val="222E3D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22E3D"/>
                </a:solidFill>
                <a:latin typeface="Calibri"/>
                <a:cs typeface="Calibri"/>
              </a:rPr>
              <a:t>app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76915" y="1087761"/>
            <a:ext cx="577850" cy="680085"/>
            <a:chOff x="7576915" y="1087761"/>
            <a:chExt cx="577850" cy="680085"/>
          </a:xfrm>
        </p:grpSpPr>
        <p:sp>
          <p:nvSpPr>
            <p:cNvPr id="21" name="object 21"/>
            <p:cNvSpPr/>
            <p:nvPr/>
          </p:nvSpPr>
          <p:spPr>
            <a:xfrm>
              <a:off x="7576909" y="1087767"/>
              <a:ext cx="577850" cy="680085"/>
            </a:xfrm>
            <a:custGeom>
              <a:avLst/>
              <a:gdLst/>
              <a:ahLst/>
              <a:cxnLst/>
              <a:rect l="l" t="t" r="r" b="b"/>
              <a:pathLst>
                <a:path w="577850" h="680085">
                  <a:moveTo>
                    <a:pt x="165176" y="678332"/>
                  </a:moveTo>
                  <a:lnTo>
                    <a:pt x="161112" y="664819"/>
                  </a:lnTo>
                  <a:lnTo>
                    <a:pt x="158648" y="656640"/>
                  </a:lnTo>
                  <a:lnTo>
                    <a:pt x="151599" y="633183"/>
                  </a:lnTo>
                  <a:lnTo>
                    <a:pt x="148132" y="621677"/>
                  </a:lnTo>
                  <a:lnTo>
                    <a:pt x="146659" y="621677"/>
                  </a:lnTo>
                  <a:lnTo>
                    <a:pt x="146659" y="656640"/>
                  </a:lnTo>
                  <a:lnTo>
                    <a:pt x="135623" y="656640"/>
                  </a:lnTo>
                  <a:lnTo>
                    <a:pt x="140728" y="633183"/>
                  </a:lnTo>
                  <a:lnTo>
                    <a:pt x="146659" y="656640"/>
                  </a:lnTo>
                  <a:lnTo>
                    <a:pt x="146659" y="621677"/>
                  </a:lnTo>
                  <a:lnTo>
                    <a:pt x="134658" y="621677"/>
                  </a:lnTo>
                  <a:lnTo>
                    <a:pt x="117475" y="678332"/>
                  </a:lnTo>
                  <a:lnTo>
                    <a:pt x="130581" y="678332"/>
                  </a:lnTo>
                  <a:lnTo>
                    <a:pt x="133769" y="664819"/>
                  </a:lnTo>
                  <a:lnTo>
                    <a:pt x="148577" y="664819"/>
                  </a:lnTo>
                  <a:lnTo>
                    <a:pt x="151765" y="678332"/>
                  </a:lnTo>
                  <a:lnTo>
                    <a:pt x="165176" y="678332"/>
                  </a:lnTo>
                  <a:close/>
                </a:path>
                <a:path w="577850" h="680085">
                  <a:moveTo>
                    <a:pt x="231978" y="621157"/>
                  </a:moveTo>
                  <a:lnTo>
                    <a:pt x="219684" y="621157"/>
                  </a:lnTo>
                  <a:lnTo>
                    <a:pt x="212280" y="665708"/>
                  </a:lnTo>
                  <a:lnTo>
                    <a:pt x="205320" y="623747"/>
                  </a:lnTo>
                  <a:lnTo>
                    <a:pt x="191770" y="623747"/>
                  </a:lnTo>
                  <a:lnTo>
                    <a:pt x="185166" y="666673"/>
                  </a:lnTo>
                  <a:lnTo>
                    <a:pt x="177177" y="621677"/>
                  </a:lnTo>
                  <a:lnTo>
                    <a:pt x="164579" y="621677"/>
                  </a:lnTo>
                  <a:lnTo>
                    <a:pt x="177761" y="678332"/>
                  </a:lnTo>
                  <a:lnTo>
                    <a:pt x="191541" y="678332"/>
                  </a:lnTo>
                  <a:lnTo>
                    <a:pt x="198132" y="636524"/>
                  </a:lnTo>
                  <a:lnTo>
                    <a:pt x="205092" y="678332"/>
                  </a:lnTo>
                  <a:lnTo>
                    <a:pt x="218795" y="677811"/>
                  </a:lnTo>
                  <a:lnTo>
                    <a:pt x="231978" y="621157"/>
                  </a:lnTo>
                  <a:close/>
                </a:path>
                <a:path w="577850" h="680085">
                  <a:moveTo>
                    <a:pt x="274053" y="667308"/>
                  </a:moveTo>
                  <a:lnTo>
                    <a:pt x="273837" y="662584"/>
                  </a:lnTo>
                  <a:lnTo>
                    <a:pt x="273926" y="660247"/>
                  </a:lnTo>
                  <a:lnTo>
                    <a:pt x="273494" y="657910"/>
                  </a:lnTo>
                  <a:lnTo>
                    <a:pt x="254381" y="642835"/>
                  </a:lnTo>
                  <a:lnTo>
                    <a:pt x="252590" y="641616"/>
                  </a:lnTo>
                  <a:lnTo>
                    <a:pt x="251091" y="640092"/>
                  </a:lnTo>
                  <a:lnTo>
                    <a:pt x="250113" y="638924"/>
                  </a:lnTo>
                  <a:lnTo>
                    <a:pt x="249618" y="637438"/>
                  </a:lnTo>
                  <a:lnTo>
                    <a:pt x="249682" y="635927"/>
                  </a:lnTo>
                  <a:lnTo>
                    <a:pt x="249605" y="634085"/>
                  </a:lnTo>
                  <a:lnTo>
                    <a:pt x="250405" y="632333"/>
                  </a:lnTo>
                  <a:lnTo>
                    <a:pt x="251828" y="631177"/>
                  </a:lnTo>
                  <a:lnTo>
                    <a:pt x="253517" y="630047"/>
                  </a:lnTo>
                  <a:lnTo>
                    <a:pt x="255524" y="629500"/>
                  </a:lnTo>
                  <a:lnTo>
                    <a:pt x="261912" y="629742"/>
                  </a:lnTo>
                  <a:lnTo>
                    <a:pt x="266242" y="630567"/>
                  </a:lnTo>
                  <a:lnTo>
                    <a:pt x="270344" y="632066"/>
                  </a:lnTo>
                  <a:lnTo>
                    <a:pt x="270344" y="623379"/>
                  </a:lnTo>
                  <a:lnTo>
                    <a:pt x="265899" y="621487"/>
                  </a:lnTo>
                  <a:lnTo>
                    <a:pt x="261112" y="620509"/>
                  </a:lnTo>
                  <a:lnTo>
                    <a:pt x="252869" y="620420"/>
                  </a:lnTo>
                  <a:lnTo>
                    <a:pt x="249478" y="621106"/>
                  </a:lnTo>
                  <a:lnTo>
                    <a:pt x="243573" y="623697"/>
                  </a:lnTo>
                  <a:lnTo>
                    <a:pt x="241211" y="625678"/>
                  </a:lnTo>
                  <a:lnTo>
                    <a:pt x="237845" y="630783"/>
                  </a:lnTo>
                  <a:lnTo>
                    <a:pt x="236969" y="633806"/>
                  </a:lnTo>
                  <a:lnTo>
                    <a:pt x="237020" y="636892"/>
                  </a:lnTo>
                  <a:lnTo>
                    <a:pt x="236905" y="640156"/>
                  </a:lnTo>
                  <a:lnTo>
                    <a:pt x="255739" y="656323"/>
                  </a:lnTo>
                  <a:lnTo>
                    <a:pt x="257492" y="657504"/>
                  </a:lnTo>
                  <a:lnTo>
                    <a:pt x="259016" y="658952"/>
                  </a:lnTo>
                  <a:lnTo>
                    <a:pt x="260070" y="660133"/>
                  </a:lnTo>
                  <a:lnTo>
                    <a:pt x="260616" y="661670"/>
                  </a:lnTo>
                  <a:lnTo>
                    <a:pt x="260578" y="663257"/>
                  </a:lnTo>
                  <a:lnTo>
                    <a:pt x="260705" y="665264"/>
                  </a:lnTo>
                  <a:lnTo>
                    <a:pt x="259880" y="667219"/>
                  </a:lnTo>
                  <a:lnTo>
                    <a:pt x="258356" y="668528"/>
                  </a:lnTo>
                  <a:lnTo>
                    <a:pt x="256463" y="669899"/>
                  </a:lnTo>
                  <a:lnTo>
                    <a:pt x="254152" y="670560"/>
                  </a:lnTo>
                  <a:lnTo>
                    <a:pt x="251828" y="670382"/>
                  </a:lnTo>
                  <a:lnTo>
                    <a:pt x="249351" y="670331"/>
                  </a:lnTo>
                  <a:lnTo>
                    <a:pt x="246862" y="670064"/>
                  </a:lnTo>
                  <a:lnTo>
                    <a:pt x="241922" y="669124"/>
                  </a:lnTo>
                  <a:lnTo>
                    <a:pt x="239445" y="668502"/>
                  </a:lnTo>
                  <a:lnTo>
                    <a:pt x="237020" y="667715"/>
                  </a:lnTo>
                  <a:lnTo>
                    <a:pt x="237020" y="676249"/>
                  </a:lnTo>
                  <a:lnTo>
                    <a:pt x="239369" y="677379"/>
                  </a:lnTo>
                  <a:lnTo>
                    <a:pt x="241858" y="678180"/>
                  </a:lnTo>
                  <a:lnTo>
                    <a:pt x="247421" y="679221"/>
                  </a:lnTo>
                  <a:lnTo>
                    <a:pt x="250482" y="679462"/>
                  </a:lnTo>
                  <a:lnTo>
                    <a:pt x="253542" y="679373"/>
                  </a:lnTo>
                  <a:lnTo>
                    <a:pt x="258851" y="679627"/>
                  </a:lnTo>
                  <a:lnTo>
                    <a:pt x="264083" y="678027"/>
                  </a:lnTo>
                  <a:lnTo>
                    <a:pt x="268351" y="674839"/>
                  </a:lnTo>
                  <a:lnTo>
                    <a:pt x="272021" y="671868"/>
                  </a:lnTo>
                  <a:lnTo>
                    <a:pt x="274053" y="667308"/>
                  </a:lnTo>
                  <a:close/>
                </a:path>
                <a:path w="577850" h="680085">
                  <a:moveTo>
                    <a:pt x="342633" y="646925"/>
                  </a:moveTo>
                  <a:lnTo>
                    <a:pt x="322643" y="646925"/>
                  </a:lnTo>
                  <a:lnTo>
                    <a:pt x="322643" y="655307"/>
                  </a:lnTo>
                  <a:lnTo>
                    <a:pt x="331254" y="655307"/>
                  </a:lnTo>
                  <a:lnTo>
                    <a:pt x="331254" y="670166"/>
                  </a:lnTo>
                  <a:lnTo>
                    <a:pt x="329831" y="670267"/>
                  </a:lnTo>
                  <a:lnTo>
                    <a:pt x="327025" y="670166"/>
                  </a:lnTo>
                  <a:lnTo>
                    <a:pt x="322859" y="670636"/>
                  </a:lnTo>
                  <a:lnTo>
                    <a:pt x="318719" y="669023"/>
                  </a:lnTo>
                  <a:lnTo>
                    <a:pt x="315976" y="665848"/>
                  </a:lnTo>
                  <a:lnTo>
                    <a:pt x="313347" y="661377"/>
                  </a:lnTo>
                  <a:lnTo>
                    <a:pt x="312178" y="656183"/>
                  </a:lnTo>
                  <a:lnTo>
                    <a:pt x="312635" y="651002"/>
                  </a:lnTo>
                  <a:lnTo>
                    <a:pt x="312635" y="649439"/>
                  </a:lnTo>
                  <a:lnTo>
                    <a:pt x="322884" y="629678"/>
                  </a:lnTo>
                  <a:lnTo>
                    <a:pt x="327088" y="630059"/>
                  </a:lnTo>
                  <a:lnTo>
                    <a:pt x="329311" y="630085"/>
                  </a:lnTo>
                  <a:lnTo>
                    <a:pt x="331533" y="630326"/>
                  </a:lnTo>
                  <a:lnTo>
                    <a:pt x="336067" y="631215"/>
                  </a:lnTo>
                  <a:lnTo>
                    <a:pt x="338416" y="631888"/>
                  </a:lnTo>
                  <a:lnTo>
                    <a:pt x="340626" y="632815"/>
                  </a:lnTo>
                  <a:lnTo>
                    <a:pt x="340626" y="624116"/>
                  </a:lnTo>
                  <a:lnTo>
                    <a:pt x="336067" y="621766"/>
                  </a:lnTo>
                  <a:lnTo>
                    <a:pt x="330974" y="620623"/>
                  </a:lnTo>
                  <a:lnTo>
                    <a:pt x="325818" y="620776"/>
                  </a:lnTo>
                  <a:lnTo>
                    <a:pt x="318630" y="620280"/>
                  </a:lnTo>
                  <a:lnTo>
                    <a:pt x="311594" y="622998"/>
                  </a:lnTo>
                  <a:lnTo>
                    <a:pt x="306565" y="628205"/>
                  </a:lnTo>
                  <a:lnTo>
                    <a:pt x="301752" y="634580"/>
                  </a:lnTo>
                  <a:lnTo>
                    <a:pt x="299402" y="642505"/>
                  </a:lnTo>
                  <a:lnTo>
                    <a:pt x="299986" y="650481"/>
                  </a:lnTo>
                  <a:lnTo>
                    <a:pt x="299466" y="658075"/>
                  </a:lnTo>
                  <a:lnTo>
                    <a:pt x="301688" y="665607"/>
                  </a:lnTo>
                  <a:lnTo>
                    <a:pt x="306197" y="671715"/>
                  </a:lnTo>
                  <a:lnTo>
                    <a:pt x="310756" y="676859"/>
                  </a:lnTo>
                  <a:lnTo>
                    <a:pt x="317423" y="679602"/>
                  </a:lnTo>
                  <a:lnTo>
                    <a:pt x="324281" y="679145"/>
                  </a:lnTo>
                  <a:lnTo>
                    <a:pt x="327634" y="679157"/>
                  </a:lnTo>
                  <a:lnTo>
                    <a:pt x="331000" y="678776"/>
                  </a:lnTo>
                  <a:lnTo>
                    <a:pt x="337210" y="677418"/>
                  </a:lnTo>
                  <a:lnTo>
                    <a:pt x="340017" y="676376"/>
                  </a:lnTo>
                  <a:lnTo>
                    <a:pt x="342633" y="674916"/>
                  </a:lnTo>
                  <a:lnTo>
                    <a:pt x="342633" y="646925"/>
                  </a:lnTo>
                  <a:close/>
                </a:path>
                <a:path w="577850" h="680085">
                  <a:moveTo>
                    <a:pt x="370725" y="677583"/>
                  </a:moveTo>
                  <a:lnTo>
                    <a:pt x="370636" y="670306"/>
                  </a:lnTo>
                  <a:lnTo>
                    <a:pt x="369760" y="670382"/>
                  </a:lnTo>
                  <a:lnTo>
                    <a:pt x="368033" y="670306"/>
                  </a:lnTo>
                  <a:lnTo>
                    <a:pt x="365048" y="667473"/>
                  </a:lnTo>
                  <a:lnTo>
                    <a:pt x="365163" y="666445"/>
                  </a:lnTo>
                  <a:lnTo>
                    <a:pt x="365163" y="617880"/>
                  </a:lnTo>
                  <a:lnTo>
                    <a:pt x="352945" y="617880"/>
                  </a:lnTo>
                  <a:lnTo>
                    <a:pt x="352945" y="667410"/>
                  </a:lnTo>
                  <a:lnTo>
                    <a:pt x="352666" y="670420"/>
                  </a:lnTo>
                  <a:lnTo>
                    <a:pt x="353593" y="673404"/>
                  </a:lnTo>
                  <a:lnTo>
                    <a:pt x="355536" y="675728"/>
                  </a:lnTo>
                  <a:lnTo>
                    <a:pt x="357606" y="677773"/>
                  </a:lnTo>
                  <a:lnTo>
                    <a:pt x="360413" y="678865"/>
                  </a:lnTo>
                  <a:lnTo>
                    <a:pt x="363321" y="678776"/>
                  </a:lnTo>
                  <a:lnTo>
                    <a:pt x="365810" y="678853"/>
                  </a:lnTo>
                  <a:lnTo>
                    <a:pt x="368350" y="678459"/>
                  </a:lnTo>
                  <a:lnTo>
                    <a:pt x="370725" y="677583"/>
                  </a:lnTo>
                  <a:close/>
                </a:path>
                <a:path w="577850" h="680085">
                  <a:moveTo>
                    <a:pt x="412115" y="636524"/>
                  </a:moveTo>
                  <a:lnTo>
                    <a:pt x="399884" y="636524"/>
                  </a:lnTo>
                  <a:lnTo>
                    <a:pt x="399884" y="668972"/>
                  </a:lnTo>
                  <a:lnTo>
                    <a:pt x="398246" y="670115"/>
                  </a:lnTo>
                  <a:lnTo>
                    <a:pt x="396278" y="670763"/>
                  </a:lnTo>
                  <a:lnTo>
                    <a:pt x="394271" y="670826"/>
                  </a:lnTo>
                  <a:lnTo>
                    <a:pt x="392912" y="670953"/>
                  </a:lnTo>
                  <a:lnTo>
                    <a:pt x="391617" y="670293"/>
                  </a:lnTo>
                  <a:lnTo>
                    <a:pt x="390944" y="669124"/>
                  </a:lnTo>
                  <a:lnTo>
                    <a:pt x="390194" y="667308"/>
                  </a:lnTo>
                  <a:lnTo>
                    <a:pt x="389851" y="665353"/>
                  </a:lnTo>
                  <a:lnTo>
                    <a:pt x="389978" y="663409"/>
                  </a:lnTo>
                  <a:lnTo>
                    <a:pt x="389978" y="636524"/>
                  </a:lnTo>
                  <a:lnTo>
                    <a:pt x="377761" y="636524"/>
                  </a:lnTo>
                  <a:lnTo>
                    <a:pt x="377723" y="670306"/>
                  </a:lnTo>
                  <a:lnTo>
                    <a:pt x="378802" y="673544"/>
                  </a:lnTo>
                  <a:lnTo>
                    <a:pt x="380873" y="676173"/>
                  </a:lnTo>
                  <a:lnTo>
                    <a:pt x="382701" y="678332"/>
                  </a:lnTo>
                  <a:lnTo>
                    <a:pt x="385445" y="679500"/>
                  </a:lnTo>
                  <a:lnTo>
                    <a:pt x="393039" y="679145"/>
                  </a:lnTo>
                  <a:lnTo>
                    <a:pt x="397637" y="677456"/>
                  </a:lnTo>
                  <a:lnTo>
                    <a:pt x="401459" y="674547"/>
                  </a:lnTo>
                  <a:lnTo>
                    <a:pt x="402424" y="678332"/>
                  </a:lnTo>
                  <a:lnTo>
                    <a:pt x="412115" y="678332"/>
                  </a:lnTo>
                  <a:lnTo>
                    <a:pt x="412115" y="636524"/>
                  </a:lnTo>
                  <a:close/>
                </a:path>
                <a:path w="577850" h="680085">
                  <a:moveTo>
                    <a:pt x="453834" y="640829"/>
                  </a:moveTo>
                  <a:lnTo>
                    <a:pt x="449148" y="635190"/>
                  </a:lnTo>
                  <a:lnTo>
                    <a:pt x="444080" y="635190"/>
                  </a:lnTo>
                  <a:lnTo>
                    <a:pt x="444080" y="649173"/>
                  </a:lnTo>
                  <a:lnTo>
                    <a:pt x="443903" y="651332"/>
                  </a:lnTo>
                  <a:lnTo>
                    <a:pt x="443903" y="653224"/>
                  </a:lnTo>
                  <a:lnTo>
                    <a:pt x="431990" y="653224"/>
                  </a:lnTo>
                  <a:lnTo>
                    <a:pt x="432206" y="646468"/>
                  </a:lnTo>
                  <a:lnTo>
                    <a:pt x="434479" y="643051"/>
                  </a:lnTo>
                  <a:lnTo>
                    <a:pt x="438708" y="643051"/>
                  </a:lnTo>
                  <a:lnTo>
                    <a:pt x="440283" y="642937"/>
                  </a:lnTo>
                  <a:lnTo>
                    <a:pt x="441769" y="643674"/>
                  </a:lnTo>
                  <a:lnTo>
                    <a:pt x="442633" y="644982"/>
                  </a:lnTo>
                  <a:lnTo>
                    <a:pt x="443649" y="646950"/>
                  </a:lnTo>
                  <a:lnTo>
                    <a:pt x="444080" y="649173"/>
                  </a:lnTo>
                  <a:lnTo>
                    <a:pt x="444080" y="635190"/>
                  </a:lnTo>
                  <a:lnTo>
                    <a:pt x="439026" y="635190"/>
                  </a:lnTo>
                  <a:lnTo>
                    <a:pt x="433870" y="634847"/>
                  </a:lnTo>
                  <a:lnTo>
                    <a:pt x="428904" y="636943"/>
                  </a:lnTo>
                  <a:lnTo>
                    <a:pt x="425538" y="640829"/>
                  </a:lnTo>
                  <a:lnTo>
                    <a:pt x="422071" y="645553"/>
                  </a:lnTo>
                  <a:lnTo>
                    <a:pt x="420408" y="651332"/>
                  </a:lnTo>
                  <a:lnTo>
                    <a:pt x="420789" y="657186"/>
                  </a:lnTo>
                  <a:lnTo>
                    <a:pt x="421982" y="666699"/>
                  </a:lnTo>
                  <a:lnTo>
                    <a:pt x="425564" y="673544"/>
                  </a:lnTo>
                  <a:lnTo>
                    <a:pt x="431533" y="677684"/>
                  </a:lnTo>
                  <a:lnTo>
                    <a:pt x="439889" y="679069"/>
                  </a:lnTo>
                  <a:lnTo>
                    <a:pt x="442379" y="679056"/>
                  </a:lnTo>
                  <a:lnTo>
                    <a:pt x="444855" y="678789"/>
                  </a:lnTo>
                  <a:lnTo>
                    <a:pt x="447294" y="678256"/>
                  </a:lnTo>
                  <a:lnTo>
                    <a:pt x="449453" y="677824"/>
                  </a:lnTo>
                  <a:lnTo>
                    <a:pt x="451548" y="677049"/>
                  </a:lnTo>
                  <a:lnTo>
                    <a:pt x="453466" y="675957"/>
                  </a:lnTo>
                  <a:lnTo>
                    <a:pt x="453466" y="671017"/>
                  </a:lnTo>
                  <a:lnTo>
                    <a:pt x="453466" y="668528"/>
                  </a:lnTo>
                  <a:lnTo>
                    <a:pt x="451523" y="669188"/>
                  </a:lnTo>
                  <a:lnTo>
                    <a:pt x="449541" y="669721"/>
                  </a:lnTo>
                  <a:lnTo>
                    <a:pt x="447535" y="670090"/>
                  </a:lnTo>
                  <a:lnTo>
                    <a:pt x="445871" y="670483"/>
                  </a:lnTo>
                  <a:lnTo>
                    <a:pt x="444169" y="670712"/>
                  </a:lnTo>
                  <a:lnTo>
                    <a:pt x="442480" y="670750"/>
                  </a:lnTo>
                  <a:lnTo>
                    <a:pt x="439635" y="671017"/>
                  </a:lnTo>
                  <a:lnTo>
                    <a:pt x="436829" y="670128"/>
                  </a:lnTo>
                  <a:lnTo>
                    <a:pt x="434644" y="668299"/>
                  </a:lnTo>
                  <a:lnTo>
                    <a:pt x="432816" y="666026"/>
                  </a:lnTo>
                  <a:lnTo>
                    <a:pt x="431888" y="663194"/>
                  </a:lnTo>
                  <a:lnTo>
                    <a:pt x="431990" y="660285"/>
                  </a:lnTo>
                  <a:lnTo>
                    <a:pt x="452945" y="659612"/>
                  </a:lnTo>
                  <a:lnTo>
                    <a:pt x="453529" y="657161"/>
                  </a:lnTo>
                  <a:lnTo>
                    <a:pt x="453809" y="654697"/>
                  </a:lnTo>
                  <a:lnTo>
                    <a:pt x="453821" y="653224"/>
                  </a:lnTo>
                  <a:lnTo>
                    <a:pt x="453834" y="642937"/>
                  </a:lnTo>
                  <a:lnTo>
                    <a:pt x="453834" y="640829"/>
                  </a:lnTo>
                  <a:close/>
                </a:path>
                <a:path w="577850" h="680085">
                  <a:moveTo>
                    <a:pt x="577735" y="0"/>
                  </a:moveTo>
                  <a:lnTo>
                    <a:pt x="0" y="0"/>
                  </a:lnTo>
                  <a:lnTo>
                    <a:pt x="0" y="579196"/>
                  </a:lnTo>
                  <a:lnTo>
                    <a:pt x="577735" y="579196"/>
                  </a:lnTo>
                  <a:lnTo>
                    <a:pt x="5777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7273" y="1199155"/>
              <a:ext cx="236812" cy="37127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074764" y="1152144"/>
            <a:ext cx="5357495" cy="3340735"/>
            <a:chOff x="4074764" y="1152144"/>
            <a:chExt cx="5357495" cy="334073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9860" y="3593180"/>
              <a:ext cx="1784743" cy="7986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2524" y="3608400"/>
              <a:ext cx="577735" cy="884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4764" y="1548384"/>
              <a:ext cx="3424459" cy="22722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4027" y="2428881"/>
              <a:ext cx="577735" cy="6796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76161" y="2741549"/>
              <a:ext cx="1966595" cy="103505"/>
            </a:xfrm>
            <a:custGeom>
              <a:avLst/>
              <a:gdLst/>
              <a:ahLst/>
              <a:cxnLst/>
              <a:rect l="l" t="t" r="r" b="b"/>
              <a:pathLst>
                <a:path w="1966595" h="103505">
                  <a:moveTo>
                    <a:pt x="1959086" y="44323"/>
                  </a:moveTo>
                  <a:lnTo>
                    <a:pt x="1956562" y="44323"/>
                  </a:lnTo>
                  <a:lnTo>
                    <a:pt x="1956816" y="56896"/>
                  </a:lnTo>
                  <a:lnTo>
                    <a:pt x="1939980" y="57229"/>
                  </a:lnTo>
                  <a:lnTo>
                    <a:pt x="1902460" y="91312"/>
                  </a:lnTo>
                  <a:lnTo>
                    <a:pt x="1899920" y="93725"/>
                  </a:lnTo>
                  <a:lnTo>
                    <a:pt x="1899666" y="97789"/>
                  </a:lnTo>
                  <a:lnTo>
                    <a:pt x="1902079" y="100329"/>
                  </a:lnTo>
                  <a:lnTo>
                    <a:pt x="1904365" y="102870"/>
                  </a:lnTo>
                  <a:lnTo>
                    <a:pt x="1908429" y="103124"/>
                  </a:lnTo>
                  <a:lnTo>
                    <a:pt x="1910969" y="100711"/>
                  </a:lnTo>
                  <a:lnTo>
                    <a:pt x="1966341" y="50418"/>
                  </a:lnTo>
                  <a:lnTo>
                    <a:pt x="1959086" y="44323"/>
                  </a:lnTo>
                  <a:close/>
                </a:path>
                <a:path w="1966595" h="103505">
                  <a:moveTo>
                    <a:pt x="1939627" y="44657"/>
                  </a:moveTo>
                  <a:lnTo>
                    <a:pt x="0" y="82930"/>
                  </a:lnTo>
                  <a:lnTo>
                    <a:pt x="254" y="95630"/>
                  </a:lnTo>
                  <a:lnTo>
                    <a:pt x="1939980" y="57229"/>
                  </a:lnTo>
                  <a:lnTo>
                    <a:pt x="1946991" y="50860"/>
                  </a:lnTo>
                  <a:lnTo>
                    <a:pt x="1939627" y="44657"/>
                  </a:lnTo>
                  <a:close/>
                </a:path>
                <a:path w="1966595" h="103505">
                  <a:moveTo>
                    <a:pt x="1946991" y="50860"/>
                  </a:moveTo>
                  <a:lnTo>
                    <a:pt x="1939980" y="57229"/>
                  </a:lnTo>
                  <a:lnTo>
                    <a:pt x="1956816" y="56896"/>
                  </a:lnTo>
                  <a:lnTo>
                    <a:pt x="1956787" y="55499"/>
                  </a:lnTo>
                  <a:lnTo>
                    <a:pt x="1952498" y="55499"/>
                  </a:lnTo>
                  <a:lnTo>
                    <a:pt x="1946991" y="50860"/>
                  </a:lnTo>
                  <a:close/>
                </a:path>
                <a:path w="1966595" h="103505">
                  <a:moveTo>
                    <a:pt x="1952371" y="45974"/>
                  </a:moveTo>
                  <a:lnTo>
                    <a:pt x="1946991" y="50860"/>
                  </a:lnTo>
                  <a:lnTo>
                    <a:pt x="1952498" y="55499"/>
                  </a:lnTo>
                  <a:lnTo>
                    <a:pt x="1952371" y="45974"/>
                  </a:lnTo>
                  <a:close/>
                </a:path>
                <a:path w="1966595" h="103505">
                  <a:moveTo>
                    <a:pt x="1956595" y="45974"/>
                  </a:moveTo>
                  <a:lnTo>
                    <a:pt x="1952371" y="45974"/>
                  </a:lnTo>
                  <a:lnTo>
                    <a:pt x="1952498" y="55499"/>
                  </a:lnTo>
                  <a:lnTo>
                    <a:pt x="1956787" y="55499"/>
                  </a:lnTo>
                  <a:lnTo>
                    <a:pt x="1956595" y="45974"/>
                  </a:lnTo>
                  <a:close/>
                </a:path>
                <a:path w="1966595" h="103505">
                  <a:moveTo>
                    <a:pt x="1956562" y="44323"/>
                  </a:moveTo>
                  <a:lnTo>
                    <a:pt x="1939627" y="44657"/>
                  </a:lnTo>
                  <a:lnTo>
                    <a:pt x="1946991" y="50860"/>
                  </a:lnTo>
                  <a:lnTo>
                    <a:pt x="1952371" y="45974"/>
                  </a:lnTo>
                  <a:lnTo>
                    <a:pt x="1956595" y="45974"/>
                  </a:lnTo>
                  <a:lnTo>
                    <a:pt x="1956562" y="44323"/>
                  </a:lnTo>
                  <a:close/>
                </a:path>
                <a:path w="1966595" h="103505">
                  <a:moveTo>
                    <a:pt x="1906397" y="0"/>
                  </a:moveTo>
                  <a:lnTo>
                    <a:pt x="1902333" y="380"/>
                  </a:lnTo>
                  <a:lnTo>
                    <a:pt x="1900174" y="3048"/>
                  </a:lnTo>
                  <a:lnTo>
                    <a:pt x="1897888" y="5714"/>
                  </a:lnTo>
                  <a:lnTo>
                    <a:pt x="1898142" y="9778"/>
                  </a:lnTo>
                  <a:lnTo>
                    <a:pt x="1900936" y="12064"/>
                  </a:lnTo>
                  <a:lnTo>
                    <a:pt x="1939627" y="44657"/>
                  </a:lnTo>
                  <a:lnTo>
                    <a:pt x="1956562" y="44323"/>
                  </a:lnTo>
                  <a:lnTo>
                    <a:pt x="1959086" y="44323"/>
                  </a:lnTo>
                  <a:lnTo>
                    <a:pt x="1909064" y="2286"/>
                  </a:lnTo>
                  <a:lnTo>
                    <a:pt x="190639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4" y="1152144"/>
              <a:ext cx="1042416" cy="658367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54027" y="1087769"/>
            <a:ext cx="577735" cy="7845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6153" y="5346082"/>
            <a:ext cx="164083" cy="2270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219044" y="3023616"/>
            <a:ext cx="3829050" cy="2974975"/>
            <a:chOff x="219044" y="3023616"/>
            <a:chExt cx="3829050" cy="2974975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7092" y="5098872"/>
              <a:ext cx="577735" cy="7805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9163" y="3023616"/>
              <a:ext cx="978834" cy="29747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715768" y="5519292"/>
              <a:ext cx="340995" cy="103505"/>
            </a:xfrm>
            <a:custGeom>
              <a:avLst/>
              <a:gdLst/>
              <a:ahLst/>
              <a:cxnLst/>
              <a:rect l="l" t="t" r="r" b="b"/>
              <a:pathLst>
                <a:path w="340994" h="103504">
                  <a:moveTo>
                    <a:pt x="57404" y="0"/>
                  </a:moveTo>
                  <a:lnTo>
                    <a:pt x="54863" y="2412"/>
                  </a:lnTo>
                  <a:lnTo>
                    <a:pt x="0" y="53212"/>
                  </a:lnTo>
                  <a:lnTo>
                    <a:pt x="57657" y="100774"/>
                  </a:lnTo>
                  <a:lnTo>
                    <a:pt x="60325" y="103009"/>
                  </a:lnTo>
                  <a:lnTo>
                    <a:pt x="64388" y="102615"/>
                  </a:lnTo>
                  <a:lnTo>
                    <a:pt x="66675" y="99910"/>
                  </a:lnTo>
                  <a:lnTo>
                    <a:pt x="68833" y="97205"/>
                  </a:lnTo>
                  <a:lnTo>
                    <a:pt x="68452" y="93205"/>
                  </a:lnTo>
                  <a:lnTo>
                    <a:pt x="27410" y="59308"/>
                  </a:lnTo>
                  <a:lnTo>
                    <a:pt x="9779" y="59308"/>
                  </a:lnTo>
                  <a:lnTo>
                    <a:pt x="9398" y="46608"/>
                  </a:lnTo>
                  <a:lnTo>
                    <a:pt x="26301" y="46116"/>
                  </a:lnTo>
                  <a:lnTo>
                    <a:pt x="63500" y="11683"/>
                  </a:lnTo>
                  <a:lnTo>
                    <a:pt x="66039" y="9270"/>
                  </a:lnTo>
                  <a:lnTo>
                    <a:pt x="66167" y="5206"/>
                  </a:lnTo>
                  <a:lnTo>
                    <a:pt x="63754" y="2666"/>
                  </a:lnTo>
                  <a:lnTo>
                    <a:pt x="61468" y="126"/>
                  </a:lnTo>
                  <a:lnTo>
                    <a:pt x="57404" y="0"/>
                  </a:lnTo>
                  <a:close/>
                </a:path>
                <a:path w="340994" h="103504">
                  <a:moveTo>
                    <a:pt x="26301" y="46116"/>
                  </a:moveTo>
                  <a:lnTo>
                    <a:pt x="9398" y="46608"/>
                  </a:lnTo>
                  <a:lnTo>
                    <a:pt x="9779" y="59308"/>
                  </a:lnTo>
                  <a:lnTo>
                    <a:pt x="26809" y="58812"/>
                  </a:lnTo>
                  <a:lnTo>
                    <a:pt x="25256" y="57530"/>
                  </a:lnTo>
                  <a:lnTo>
                    <a:pt x="13969" y="57530"/>
                  </a:lnTo>
                  <a:lnTo>
                    <a:pt x="13715" y="48005"/>
                  </a:lnTo>
                  <a:lnTo>
                    <a:pt x="24260" y="48005"/>
                  </a:lnTo>
                  <a:lnTo>
                    <a:pt x="26301" y="46116"/>
                  </a:lnTo>
                  <a:close/>
                </a:path>
                <a:path w="340994" h="103504">
                  <a:moveTo>
                    <a:pt x="26809" y="58812"/>
                  </a:moveTo>
                  <a:lnTo>
                    <a:pt x="9779" y="59308"/>
                  </a:lnTo>
                  <a:lnTo>
                    <a:pt x="27410" y="59308"/>
                  </a:lnTo>
                  <a:lnTo>
                    <a:pt x="26809" y="58812"/>
                  </a:lnTo>
                  <a:close/>
                </a:path>
                <a:path w="340994" h="103504">
                  <a:moveTo>
                    <a:pt x="340613" y="36956"/>
                  </a:moveTo>
                  <a:lnTo>
                    <a:pt x="26301" y="46116"/>
                  </a:lnTo>
                  <a:lnTo>
                    <a:pt x="19290" y="52606"/>
                  </a:lnTo>
                  <a:lnTo>
                    <a:pt x="26809" y="58812"/>
                  </a:lnTo>
                  <a:lnTo>
                    <a:pt x="340994" y="49656"/>
                  </a:lnTo>
                  <a:lnTo>
                    <a:pt x="340613" y="36956"/>
                  </a:lnTo>
                  <a:close/>
                </a:path>
                <a:path w="340994" h="103504">
                  <a:moveTo>
                    <a:pt x="13715" y="48005"/>
                  </a:moveTo>
                  <a:lnTo>
                    <a:pt x="13969" y="57530"/>
                  </a:lnTo>
                  <a:lnTo>
                    <a:pt x="19290" y="52606"/>
                  </a:lnTo>
                  <a:lnTo>
                    <a:pt x="13715" y="48005"/>
                  </a:lnTo>
                  <a:close/>
                </a:path>
                <a:path w="340994" h="103504">
                  <a:moveTo>
                    <a:pt x="19290" y="52606"/>
                  </a:moveTo>
                  <a:lnTo>
                    <a:pt x="13969" y="57530"/>
                  </a:lnTo>
                  <a:lnTo>
                    <a:pt x="25256" y="57530"/>
                  </a:lnTo>
                  <a:lnTo>
                    <a:pt x="19290" y="52606"/>
                  </a:lnTo>
                  <a:close/>
                </a:path>
                <a:path w="340994" h="103504">
                  <a:moveTo>
                    <a:pt x="24260" y="48005"/>
                  </a:moveTo>
                  <a:lnTo>
                    <a:pt x="13715" y="48005"/>
                  </a:lnTo>
                  <a:lnTo>
                    <a:pt x="19290" y="52606"/>
                  </a:lnTo>
                  <a:lnTo>
                    <a:pt x="24260" y="48005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85252" y="5095938"/>
              <a:ext cx="577850" cy="682625"/>
            </a:xfrm>
            <a:custGeom>
              <a:avLst/>
              <a:gdLst/>
              <a:ahLst/>
              <a:cxnLst/>
              <a:rect l="l" t="t" r="r" b="b"/>
              <a:pathLst>
                <a:path w="577850" h="682625">
                  <a:moveTo>
                    <a:pt x="105918" y="681088"/>
                  </a:moveTo>
                  <a:lnTo>
                    <a:pt x="101854" y="667512"/>
                  </a:lnTo>
                  <a:lnTo>
                    <a:pt x="99402" y="659307"/>
                  </a:lnTo>
                  <a:lnTo>
                    <a:pt x="92341" y="635749"/>
                  </a:lnTo>
                  <a:lnTo>
                    <a:pt x="88887" y="624192"/>
                  </a:lnTo>
                  <a:lnTo>
                    <a:pt x="87033" y="624192"/>
                  </a:lnTo>
                  <a:lnTo>
                    <a:pt x="87033" y="659307"/>
                  </a:lnTo>
                  <a:lnTo>
                    <a:pt x="75996" y="659307"/>
                  </a:lnTo>
                  <a:lnTo>
                    <a:pt x="81470" y="635749"/>
                  </a:lnTo>
                  <a:lnTo>
                    <a:pt x="87033" y="659307"/>
                  </a:lnTo>
                  <a:lnTo>
                    <a:pt x="87033" y="624192"/>
                  </a:lnTo>
                  <a:lnTo>
                    <a:pt x="75031" y="624192"/>
                  </a:lnTo>
                  <a:lnTo>
                    <a:pt x="57848" y="681088"/>
                  </a:lnTo>
                  <a:lnTo>
                    <a:pt x="70954" y="681088"/>
                  </a:lnTo>
                  <a:lnTo>
                    <a:pt x="74066" y="667512"/>
                  </a:lnTo>
                  <a:lnTo>
                    <a:pt x="88887" y="667512"/>
                  </a:lnTo>
                  <a:lnTo>
                    <a:pt x="92138" y="681088"/>
                  </a:lnTo>
                  <a:lnTo>
                    <a:pt x="105918" y="681088"/>
                  </a:lnTo>
                  <a:close/>
                </a:path>
                <a:path w="577850" h="682625">
                  <a:moveTo>
                    <a:pt x="172580" y="623671"/>
                  </a:moveTo>
                  <a:lnTo>
                    <a:pt x="160058" y="623671"/>
                  </a:lnTo>
                  <a:lnTo>
                    <a:pt x="152654" y="668413"/>
                  </a:lnTo>
                  <a:lnTo>
                    <a:pt x="145694" y="626287"/>
                  </a:lnTo>
                  <a:lnTo>
                    <a:pt x="132143" y="626287"/>
                  </a:lnTo>
                  <a:lnTo>
                    <a:pt x="125691" y="669378"/>
                  </a:lnTo>
                  <a:lnTo>
                    <a:pt x="117843" y="624192"/>
                  </a:lnTo>
                  <a:lnTo>
                    <a:pt x="105257" y="624192"/>
                  </a:lnTo>
                  <a:lnTo>
                    <a:pt x="118516" y="681088"/>
                  </a:lnTo>
                  <a:lnTo>
                    <a:pt x="131914" y="681088"/>
                  </a:lnTo>
                  <a:lnTo>
                    <a:pt x="138582" y="639102"/>
                  </a:lnTo>
                  <a:lnTo>
                    <a:pt x="145542" y="681088"/>
                  </a:lnTo>
                  <a:lnTo>
                    <a:pt x="159321" y="680567"/>
                  </a:lnTo>
                  <a:lnTo>
                    <a:pt x="172580" y="623671"/>
                  </a:lnTo>
                  <a:close/>
                </a:path>
                <a:path w="577850" h="682625">
                  <a:moveTo>
                    <a:pt x="214287" y="670179"/>
                  </a:moveTo>
                  <a:lnTo>
                    <a:pt x="214058" y="665429"/>
                  </a:lnTo>
                  <a:lnTo>
                    <a:pt x="214122" y="663067"/>
                  </a:lnTo>
                  <a:lnTo>
                    <a:pt x="213664" y="660730"/>
                  </a:lnTo>
                  <a:lnTo>
                    <a:pt x="194449" y="645591"/>
                  </a:lnTo>
                  <a:lnTo>
                    <a:pt x="192671" y="644372"/>
                  </a:lnTo>
                  <a:lnTo>
                    <a:pt x="191173" y="642835"/>
                  </a:lnTo>
                  <a:lnTo>
                    <a:pt x="190195" y="641667"/>
                  </a:lnTo>
                  <a:lnTo>
                    <a:pt x="189699" y="640181"/>
                  </a:lnTo>
                  <a:lnTo>
                    <a:pt x="189763" y="638657"/>
                  </a:lnTo>
                  <a:lnTo>
                    <a:pt x="189687" y="636816"/>
                  </a:lnTo>
                  <a:lnTo>
                    <a:pt x="190487" y="635050"/>
                  </a:lnTo>
                  <a:lnTo>
                    <a:pt x="191909" y="633895"/>
                  </a:lnTo>
                  <a:lnTo>
                    <a:pt x="193636" y="632663"/>
                  </a:lnTo>
                  <a:lnTo>
                    <a:pt x="195732" y="632053"/>
                  </a:lnTo>
                  <a:lnTo>
                    <a:pt x="202184" y="632307"/>
                  </a:lnTo>
                  <a:lnTo>
                    <a:pt x="206489" y="633133"/>
                  </a:lnTo>
                  <a:lnTo>
                    <a:pt x="210578" y="634631"/>
                  </a:lnTo>
                  <a:lnTo>
                    <a:pt x="210578" y="625906"/>
                  </a:lnTo>
                  <a:lnTo>
                    <a:pt x="206146" y="624027"/>
                  </a:lnTo>
                  <a:lnTo>
                    <a:pt x="201383" y="623036"/>
                  </a:lnTo>
                  <a:lnTo>
                    <a:pt x="193141" y="622935"/>
                  </a:lnTo>
                  <a:lnTo>
                    <a:pt x="189725" y="623620"/>
                  </a:lnTo>
                  <a:lnTo>
                    <a:pt x="183819" y="626249"/>
                  </a:lnTo>
                  <a:lnTo>
                    <a:pt x="181457" y="628243"/>
                  </a:lnTo>
                  <a:lnTo>
                    <a:pt x="178079" y="633349"/>
                  </a:lnTo>
                  <a:lnTo>
                    <a:pt x="177203" y="636384"/>
                  </a:lnTo>
                  <a:lnTo>
                    <a:pt x="177241" y="639483"/>
                  </a:lnTo>
                  <a:lnTo>
                    <a:pt x="177177" y="642772"/>
                  </a:lnTo>
                  <a:lnTo>
                    <a:pt x="194945" y="658114"/>
                  </a:lnTo>
                  <a:lnTo>
                    <a:pt x="196862" y="658977"/>
                  </a:lnTo>
                  <a:lnTo>
                    <a:pt x="198628" y="660158"/>
                  </a:lnTo>
                  <a:lnTo>
                    <a:pt x="200139" y="661619"/>
                  </a:lnTo>
                  <a:lnTo>
                    <a:pt x="201180" y="662813"/>
                  </a:lnTo>
                  <a:lnTo>
                    <a:pt x="201739" y="664362"/>
                  </a:lnTo>
                  <a:lnTo>
                    <a:pt x="201688" y="665949"/>
                  </a:lnTo>
                  <a:lnTo>
                    <a:pt x="201815" y="667969"/>
                  </a:lnTo>
                  <a:lnTo>
                    <a:pt x="200990" y="669925"/>
                  </a:lnTo>
                  <a:lnTo>
                    <a:pt x="199466" y="671245"/>
                  </a:lnTo>
                  <a:lnTo>
                    <a:pt x="197586" y="672630"/>
                  </a:lnTo>
                  <a:lnTo>
                    <a:pt x="195275" y="673290"/>
                  </a:lnTo>
                  <a:lnTo>
                    <a:pt x="192951" y="673112"/>
                  </a:lnTo>
                  <a:lnTo>
                    <a:pt x="190461" y="673061"/>
                  </a:lnTo>
                  <a:lnTo>
                    <a:pt x="187985" y="672782"/>
                  </a:lnTo>
                  <a:lnTo>
                    <a:pt x="183032" y="671830"/>
                  </a:lnTo>
                  <a:lnTo>
                    <a:pt x="180555" y="671207"/>
                  </a:lnTo>
                  <a:lnTo>
                    <a:pt x="178130" y="670420"/>
                  </a:lnTo>
                  <a:lnTo>
                    <a:pt x="178130" y="678992"/>
                  </a:lnTo>
                  <a:lnTo>
                    <a:pt x="180365" y="680097"/>
                  </a:lnTo>
                  <a:lnTo>
                    <a:pt x="182740" y="680897"/>
                  </a:lnTo>
                  <a:lnTo>
                    <a:pt x="187998" y="681990"/>
                  </a:lnTo>
                  <a:lnTo>
                    <a:pt x="190881" y="682282"/>
                  </a:lnTo>
                  <a:lnTo>
                    <a:pt x="193763" y="682282"/>
                  </a:lnTo>
                  <a:lnTo>
                    <a:pt x="199072" y="682510"/>
                  </a:lnTo>
                  <a:lnTo>
                    <a:pt x="204304" y="680910"/>
                  </a:lnTo>
                  <a:lnTo>
                    <a:pt x="208572" y="677722"/>
                  </a:lnTo>
                  <a:lnTo>
                    <a:pt x="212242" y="674738"/>
                  </a:lnTo>
                  <a:lnTo>
                    <a:pt x="214287" y="670179"/>
                  </a:lnTo>
                  <a:close/>
                </a:path>
                <a:path w="577850" h="682625">
                  <a:moveTo>
                    <a:pt x="275539" y="671918"/>
                  </a:moveTo>
                  <a:lnTo>
                    <a:pt x="254495" y="671918"/>
                  </a:lnTo>
                  <a:lnTo>
                    <a:pt x="254495" y="624192"/>
                  </a:lnTo>
                  <a:lnTo>
                    <a:pt x="241985" y="624192"/>
                  </a:lnTo>
                  <a:lnTo>
                    <a:pt x="241985" y="681088"/>
                  </a:lnTo>
                  <a:lnTo>
                    <a:pt x="275539" y="681088"/>
                  </a:lnTo>
                  <a:lnTo>
                    <a:pt x="275539" y="671918"/>
                  </a:lnTo>
                  <a:close/>
                </a:path>
                <a:path w="577850" h="682625">
                  <a:moveTo>
                    <a:pt x="312458" y="647915"/>
                  </a:moveTo>
                  <a:lnTo>
                    <a:pt x="311734" y="645782"/>
                  </a:lnTo>
                  <a:lnTo>
                    <a:pt x="311188" y="644156"/>
                  </a:lnTo>
                  <a:lnTo>
                    <a:pt x="308660" y="641350"/>
                  </a:lnTo>
                  <a:lnTo>
                    <a:pt x="305422" y="638873"/>
                  </a:lnTo>
                  <a:lnTo>
                    <a:pt x="302628" y="638060"/>
                  </a:lnTo>
                  <a:lnTo>
                    <a:pt x="301409" y="637705"/>
                  </a:lnTo>
                  <a:lnTo>
                    <a:pt x="297395" y="638060"/>
                  </a:lnTo>
                  <a:lnTo>
                    <a:pt x="294462" y="638060"/>
                  </a:lnTo>
                  <a:lnTo>
                    <a:pt x="291668" y="638365"/>
                  </a:lnTo>
                  <a:lnTo>
                    <a:pt x="288874" y="638962"/>
                  </a:lnTo>
                  <a:lnTo>
                    <a:pt x="286512" y="639330"/>
                  </a:lnTo>
                  <a:lnTo>
                    <a:pt x="284238" y="640092"/>
                  </a:lnTo>
                  <a:lnTo>
                    <a:pt x="282130" y="641197"/>
                  </a:lnTo>
                  <a:lnTo>
                    <a:pt x="282130" y="648576"/>
                  </a:lnTo>
                  <a:lnTo>
                    <a:pt x="286346" y="647039"/>
                  </a:lnTo>
                  <a:lnTo>
                    <a:pt x="290766" y="646150"/>
                  </a:lnTo>
                  <a:lnTo>
                    <a:pt x="295236" y="645972"/>
                  </a:lnTo>
                  <a:lnTo>
                    <a:pt x="296900" y="645782"/>
                  </a:lnTo>
                  <a:lnTo>
                    <a:pt x="298538" y="646315"/>
                  </a:lnTo>
                  <a:lnTo>
                    <a:pt x="299770" y="647458"/>
                  </a:lnTo>
                  <a:lnTo>
                    <a:pt x="300723" y="649224"/>
                  </a:lnTo>
                  <a:lnTo>
                    <a:pt x="301155" y="651256"/>
                  </a:lnTo>
                  <a:lnTo>
                    <a:pt x="301155" y="663562"/>
                  </a:lnTo>
                  <a:lnTo>
                    <a:pt x="301091" y="671677"/>
                  </a:lnTo>
                  <a:lnTo>
                    <a:pt x="299618" y="673201"/>
                  </a:lnTo>
                  <a:lnTo>
                    <a:pt x="297522" y="674141"/>
                  </a:lnTo>
                  <a:lnTo>
                    <a:pt x="295313" y="674230"/>
                  </a:lnTo>
                  <a:lnTo>
                    <a:pt x="295084" y="674230"/>
                  </a:lnTo>
                  <a:lnTo>
                    <a:pt x="291071" y="667334"/>
                  </a:lnTo>
                  <a:lnTo>
                    <a:pt x="291566" y="665772"/>
                  </a:lnTo>
                  <a:lnTo>
                    <a:pt x="292569" y="664527"/>
                  </a:lnTo>
                  <a:lnTo>
                    <a:pt x="293611" y="663448"/>
                  </a:lnTo>
                  <a:lnTo>
                    <a:pt x="295084" y="662901"/>
                  </a:lnTo>
                  <a:lnTo>
                    <a:pt x="296570" y="663041"/>
                  </a:lnTo>
                  <a:lnTo>
                    <a:pt x="298107" y="663003"/>
                  </a:lnTo>
                  <a:lnTo>
                    <a:pt x="299681" y="663168"/>
                  </a:lnTo>
                  <a:lnTo>
                    <a:pt x="301155" y="663562"/>
                  </a:lnTo>
                  <a:lnTo>
                    <a:pt x="301155" y="651256"/>
                  </a:lnTo>
                  <a:lnTo>
                    <a:pt x="300939" y="653275"/>
                  </a:lnTo>
                  <a:lnTo>
                    <a:pt x="300939" y="657072"/>
                  </a:lnTo>
                  <a:lnTo>
                    <a:pt x="298691" y="656488"/>
                  </a:lnTo>
                  <a:lnTo>
                    <a:pt x="296379" y="656158"/>
                  </a:lnTo>
                  <a:lnTo>
                    <a:pt x="294055" y="656107"/>
                  </a:lnTo>
                  <a:lnTo>
                    <a:pt x="290207" y="655840"/>
                  </a:lnTo>
                  <a:lnTo>
                    <a:pt x="286410" y="657098"/>
                  </a:lnTo>
                  <a:lnTo>
                    <a:pt x="283464" y="659612"/>
                  </a:lnTo>
                  <a:lnTo>
                    <a:pt x="280797" y="662139"/>
                  </a:lnTo>
                  <a:lnTo>
                    <a:pt x="279361" y="665708"/>
                  </a:lnTo>
                  <a:lnTo>
                    <a:pt x="279488" y="670318"/>
                  </a:lnTo>
                  <a:lnTo>
                    <a:pt x="279387" y="672807"/>
                  </a:lnTo>
                  <a:lnTo>
                    <a:pt x="280530" y="676008"/>
                  </a:lnTo>
                  <a:lnTo>
                    <a:pt x="285038" y="680910"/>
                  </a:lnTo>
                  <a:lnTo>
                    <a:pt x="288226" y="682244"/>
                  </a:lnTo>
                  <a:lnTo>
                    <a:pt x="291528" y="682129"/>
                  </a:lnTo>
                  <a:lnTo>
                    <a:pt x="293535" y="682104"/>
                  </a:lnTo>
                  <a:lnTo>
                    <a:pt x="295503" y="681647"/>
                  </a:lnTo>
                  <a:lnTo>
                    <a:pt x="297307" y="680783"/>
                  </a:lnTo>
                  <a:lnTo>
                    <a:pt x="299034" y="680021"/>
                  </a:lnTo>
                  <a:lnTo>
                    <a:pt x="300545" y="678802"/>
                  </a:lnTo>
                  <a:lnTo>
                    <a:pt x="301688" y="677278"/>
                  </a:lnTo>
                  <a:lnTo>
                    <a:pt x="302729" y="681088"/>
                  </a:lnTo>
                  <a:lnTo>
                    <a:pt x="312115" y="681088"/>
                  </a:lnTo>
                  <a:lnTo>
                    <a:pt x="312115" y="677278"/>
                  </a:lnTo>
                  <a:lnTo>
                    <a:pt x="312115" y="674230"/>
                  </a:lnTo>
                  <a:lnTo>
                    <a:pt x="312115" y="663003"/>
                  </a:lnTo>
                  <a:lnTo>
                    <a:pt x="312115" y="657072"/>
                  </a:lnTo>
                  <a:lnTo>
                    <a:pt x="312153" y="651256"/>
                  </a:lnTo>
                  <a:lnTo>
                    <a:pt x="312458" y="647915"/>
                  </a:lnTo>
                  <a:close/>
                </a:path>
                <a:path w="577850" h="682625">
                  <a:moveTo>
                    <a:pt x="379679" y="647039"/>
                  </a:moveTo>
                  <a:lnTo>
                    <a:pt x="378714" y="643813"/>
                  </a:lnTo>
                  <a:lnTo>
                    <a:pt x="376809" y="641197"/>
                  </a:lnTo>
                  <a:lnTo>
                    <a:pt x="374891" y="639114"/>
                  </a:lnTo>
                  <a:lnTo>
                    <a:pt x="372173" y="637971"/>
                  </a:lnTo>
                  <a:lnTo>
                    <a:pt x="364490" y="638352"/>
                  </a:lnTo>
                  <a:lnTo>
                    <a:pt x="359765" y="640092"/>
                  </a:lnTo>
                  <a:lnTo>
                    <a:pt x="355815" y="643064"/>
                  </a:lnTo>
                  <a:lnTo>
                    <a:pt x="354114" y="639762"/>
                  </a:lnTo>
                  <a:lnTo>
                    <a:pt x="350634" y="637794"/>
                  </a:lnTo>
                  <a:lnTo>
                    <a:pt x="342087" y="638302"/>
                  </a:lnTo>
                  <a:lnTo>
                    <a:pt x="337426" y="639991"/>
                  </a:lnTo>
                  <a:lnTo>
                    <a:pt x="333540" y="642912"/>
                  </a:lnTo>
                  <a:lnTo>
                    <a:pt x="332574" y="639102"/>
                  </a:lnTo>
                  <a:lnTo>
                    <a:pt x="322580" y="639102"/>
                  </a:lnTo>
                  <a:lnTo>
                    <a:pt x="322580" y="681088"/>
                  </a:lnTo>
                  <a:lnTo>
                    <a:pt x="334797" y="681088"/>
                  </a:lnTo>
                  <a:lnTo>
                    <a:pt x="334797" y="648576"/>
                  </a:lnTo>
                  <a:lnTo>
                    <a:pt x="336499" y="647420"/>
                  </a:lnTo>
                  <a:lnTo>
                    <a:pt x="338505" y="646747"/>
                  </a:lnTo>
                  <a:lnTo>
                    <a:pt x="341934" y="646506"/>
                  </a:lnTo>
                  <a:lnTo>
                    <a:pt x="343281" y="647141"/>
                  </a:lnTo>
                  <a:lnTo>
                    <a:pt x="344055" y="648284"/>
                  </a:lnTo>
                  <a:lnTo>
                    <a:pt x="344830" y="649871"/>
                  </a:lnTo>
                  <a:lnTo>
                    <a:pt x="345173" y="651649"/>
                  </a:lnTo>
                  <a:lnTo>
                    <a:pt x="345020" y="653427"/>
                  </a:lnTo>
                  <a:lnTo>
                    <a:pt x="345020" y="681088"/>
                  </a:lnTo>
                  <a:lnTo>
                    <a:pt x="357174" y="681088"/>
                  </a:lnTo>
                  <a:lnTo>
                    <a:pt x="357174" y="648576"/>
                  </a:lnTo>
                  <a:lnTo>
                    <a:pt x="358940" y="647395"/>
                  </a:lnTo>
                  <a:lnTo>
                    <a:pt x="360972" y="646722"/>
                  </a:lnTo>
                  <a:lnTo>
                    <a:pt x="364426" y="646518"/>
                  </a:lnTo>
                  <a:lnTo>
                    <a:pt x="365760" y="647141"/>
                  </a:lnTo>
                  <a:lnTo>
                    <a:pt x="366496" y="648284"/>
                  </a:lnTo>
                  <a:lnTo>
                    <a:pt x="367296" y="649871"/>
                  </a:lnTo>
                  <a:lnTo>
                    <a:pt x="367665" y="651649"/>
                  </a:lnTo>
                  <a:lnTo>
                    <a:pt x="367550" y="653427"/>
                  </a:lnTo>
                  <a:lnTo>
                    <a:pt x="367550" y="681088"/>
                  </a:lnTo>
                  <a:lnTo>
                    <a:pt x="379463" y="681088"/>
                  </a:lnTo>
                  <a:lnTo>
                    <a:pt x="379463" y="650290"/>
                  </a:lnTo>
                  <a:lnTo>
                    <a:pt x="379679" y="647039"/>
                  </a:lnTo>
                  <a:close/>
                </a:path>
                <a:path w="577850" h="682625">
                  <a:moveTo>
                    <a:pt x="427545" y="653923"/>
                  </a:moveTo>
                  <a:lnTo>
                    <a:pt x="426212" y="648322"/>
                  </a:lnTo>
                  <a:lnTo>
                    <a:pt x="425005" y="646315"/>
                  </a:lnTo>
                  <a:lnTo>
                    <a:pt x="423316" y="643509"/>
                  </a:lnTo>
                  <a:lnTo>
                    <a:pt x="422249" y="642010"/>
                  </a:lnTo>
                  <a:lnTo>
                    <a:pt x="420725" y="639864"/>
                  </a:lnTo>
                  <a:lnTo>
                    <a:pt x="416496" y="637806"/>
                  </a:lnTo>
                  <a:lnTo>
                    <a:pt x="415036" y="637895"/>
                  </a:lnTo>
                  <a:lnTo>
                    <a:pt x="415036" y="663524"/>
                  </a:lnTo>
                  <a:lnTo>
                    <a:pt x="414578" y="667016"/>
                  </a:lnTo>
                  <a:lnTo>
                    <a:pt x="413372" y="670267"/>
                  </a:lnTo>
                  <a:lnTo>
                    <a:pt x="412445" y="672312"/>
                  </a:lnTo>
                  <a:lnTo>
                    <a:pt x="410349" y="673557"/>
                  </a:lnTo>
                  <a:lnTo>
                    <a:pt x="408127" y="673404"/>
                  </a:lnTo>
                  <a:lnTo>
                    <a:pt x="406057" y="673341"/>
                  </a:lnTo>
                  <a:lnTo>
                    <a:pt x="404025" y="672668"/>
                  </a:lnTo>
                  <a:lnTo>
                    <a:pt x="402361" y="671461"/>
                  </a:lnTo>
                  <a:lnTo>
                    <a:pt x="402361" y="648284"/>
                  </a:lnTo>
                  <a:lnTo>
                    <a:pt x="403987" y="647052"/>
                  </a:lnTo>
                  <a:lnTo>
                    <a:pt x="405993" y="646391"/>
                  </a:lnTo>
                  <a:lnTo>
                    <a:pt x="408038" y="646417"/>
                  </a:lnTo>
                  <a:lnTo>
                    <a:pt x="408533" y="646391"/>
                  </a:lnTo>
                  <a:lnTo>
                    <a:pt x="415010" y="656488"/>
                  </a:lnTo>
                  <a:lnTo>
                    <a:pt x="414794" y="660057"/>
                  </a:lnTo>
                  <a:lnTo>
                    <a:pt x="415036" y="663524"/>
                  </a:lnTo>
                  <a:lnTo>
                    <a:pt x="415036" y="637895"/>
                  </a:lnTo>
                  <a:lnTo>
                    <a:pt x="412051" y="638060"/>
                  </a:lnTo>
                  <a:lnTo>
                    <a:pt x="410260" y="638098"/>
                  </a:lnTo>
                  <a:lnTo>
                    <a:pt x="408495" y="638454"/>
                  </a:lnTo>
                  <a:lnTo>
                    <a:pt x="405168" y="639775"/>
                  </a:lnTo>
                  <a:lnTo>
                    <a:pt x="403656" y="640765"/>
                  </a:lnTo>
                  <a:lnTo>
                    <a:pt x="402361" y="642010"/>
                  </a:lnTo>
                  <a:lnTo>
                    <a:pt x="402361" y="620395"/>
                  </a:lnTo>
                  <a:lnTo>
                    <a:pt x="390131" y="620395"/>
                  </a:lnTo>
                  <a:lnTo>
                    <a:pt x="390131" y="681088"/>
                  </a:lnTo>
                  <a:lnTo>
                    <a:pt x="400202" y="681088"/>
                  </a:lnTo>
                  <a:lnTo>
                    <a:pt x="401243" y="677278"/>
                  </a:lnTo>
                  <a:lnTo>
                    <a:pt x="402640" y="678700"/>
                  </a:lnTo>
                  <a:lnTo>
                    <a:pt x="404329" y="679818"/>
                  </a:lnTo>
                  <a:lnTo>
                    <a:pt x="406184" y="680567"/>
                  </a:lnTo>
                  <a:lnTo>
                    <a:pt x="408000" y="681329"/>
                  </a:lnTo>
                  <a:lnTo>
                    <a:pt x="409943" y="681748"/>
                  </a:lnTo>
                  <a:lnTo>
                    <a:pt x="411899" y="681761"/>
                  </a:lnTo>
                  <a:lnTo>
                    <a:pt x="416394" y="681951"/>
                  </a:lnTo>
                  <a:lnTo>
                    <a:pt x="420687" y="679742"/>
                  </a:lnTo>
                  <a:lnTo>
                    <a:pt x="422287" y="677278"/>
                  </a:lnTo>
                  <a:lnTo>
                    <a:pt x="423164" y="675944"/>
                  </a:lnTo>
                  <a:lnTo>
                    <a:pt x="424586" y="673557"/>
                  </a:lnTo>
                  <a:lnTo>
                    <a:pt x="426123" y="671004"/>
                  </a:lnTo>
                  <a:lnTo>
                    <a:pt x="427507" y="665289"/>
                  </a:lnTo>
                  <a:lnTo>
                    <a:pt x="427164" y="659536"/>
                  </a:lnTo>
                  <a:lnTo>
                    <a:pt x="427545" y="653923"/>
                  </a:lnTo>
                  <a:close/>
                </a:path>
                <a:path w="577850" h="682625">
                  <a:moveTo>
                    <a:pt x="470408" y="620395"/>
                  </a:moveTo>
                  <a:lnTo>
                    <a:pt x="458190" y="620395"/>
                  </a:lnTo>
                  <a:lnTo>
                    <a:pt x="458190" y="641489"/>
                  </a:lnTo>
                  <a:lnTo>
                    <a:pt x="458190" y="648652"/>
                  </a:lnTo>
                  <a:lnTo>
                    <a:pt x="458190" y="671982"/>
                  </a:lnTo>
                  <a:lnTo>
                    <a:pt x="456615" y="673036"/>
                  </a:lnTo>
                  <a:lnTo>
                    <a:pt x="454761" y="673608"/>
                  </a:lnTo>
                  <a:lnTo>
                    <a:pt x="452843" y="673633"/>
                  </a:lnTo>
                  <a:lnTo>
                    <a:pt x="452843" y="673404"/>
                  </a:lnTo>
                  <a:lnTo>
                    <a:pt x="445566" y="663829"/>
                  </a:lnTo>
                  <a:lnTo>
                    <a:pt x="445808" y="660285"/>
                  </a:lnTo>
                  <a:lnTo>
                    <a:pt x="445592" y="656831"/>
                  </a:lnTo>
                  <a:lnTo>
                    <a:pt x="446087" y="653313"/>
                  </a:lnTo>
                  <a:lnTo>
                    <a:pt x="447294" y="649998"/>
                  </a:lnTo>
                  <a:lnTo>
                    <a:pt x="448119" y="647928"/>
                  </a:lnTo>
                  <a:lnTo>
                    <a:pt x="450126" y="646620"/>
                  </a:lnTo>
                  <a:lnTo>
                    <a:pt x="454418" y="646798"/>
                  </a:lnTo>
                  <a:lnTo>
                    <a:pt x="456463" y="647471"/>
                  </a:lnTo>
                  <a:lnTo>
                    <a:pt x="458190" y="648652"/>
                  </a:lnTo>
                  <a:lnTo>
                    <a:pt x="458190" y="641489"/>
                  </a:lnTo>
                  <a:lnTo>
                    <a:pt x="444449" y="637908"/>
                  </a:lnTo>
                  <a:lnTo>
                    <a:pt x="440156" y="640130"/>
                  </a:lnTo>
                  <a:lnTo>
                    <a:pt x="437667" y="643953"/>
                  </a:lnTo>
                  <a:lnTo>
                    <a:pt x="434670" y="648843"/>
                  </a:lnTo>
                  <a:lnTo>
                    <a:pt x="433247" y="654545"/>
                  </a:lnTo>
                  <a:lnTo>
                    <a:pt x="433590" y="660361"/>
                  </a:lnTo>
                  <a:lnTo>
                    <a:pt x="433247" y="665861"/>
                  </a:lnTo>
                  <a:lnTo>
                    <a:pt x="434644" y="671398"/>
                  </a:lnTo>
                  <a:lnTo>
                    <a:pt x="437540" y="676160"/>
                  </a:lnTo>
                  <a:lnTo>
                    <a:pt x="440067" y="679831"/>
                  </a:lnTo>
                  <a:lnTo>
                    <a:pt x="444271" y="681939"/>
                  </a:lnTo>
                  <a:lnTo>
                    <a:pt x="448716" y="681761"/>
                  </a:lnTo>
                  <a:lnTo>
                    <a:pt x="450532" y="681748"/>
                  </a:lnTo>
                  <a:lnTo>
                    <a:pt x="452348" y="681367"/>
                  </a:lnTo>
                  <a:lnTo>
                    <a:pt x="455777" y="679881"/>
                  </a:lnTo>
                  <a:lnTo>
                    <a:pt x="457377" y="678789"/>
                  </a:lnTo>
                  <a:lnTo>
                    <a:pt x="458711" y="677430"/>
                  </a:lnTo>
                  <a:lnTo>
                    <a:pt x="459765" y="681088"/>
                  </a:lnTo>
                  <a:lnTo>
                    <a:pt x="470408" y="681088"/>
                  </a:lnTo>
                  <a:lnTo>
                    <a:pt x="470408" y="677430"/>
                  </a:lnTo>
                  <a:lnTo>
                    <a:pt x="470408" y="673633"/>
                  </a:lnTo>
                  <a:lnTo>
                    <a:pt x="470408" y="646620"/>
                  </a:lnTo>
                  <a:lnTo>
                    <a:pt x="470408" y="641489"/>
                  </a:lnTo>
                  <a:lnTo>
                    <a:pt x="470408" y="620395"/>
                  </a:lnTo>
                  <a:close/>
                </a:path>
                <a:path w="577850" h="682625">
                  <a:moveTo>
                    <a:pt x="512470" y="647903"/>
                  </a:moveTo>
                  <a:lnTo>
                    <a:pt x="511759" y="645782"/>
                  </a:lnTo>
                  <a:lnTo>
                    <a:pt x="511213" y="644131"/>
                  </a:lnTo>
                  <a:lnTo>
                    <a:pt x="508647" y="641350"/>
                  </a:lnTo>
                  <a:lnTo>
                    <a:pt x="505434" y="638886"/>
                  </a:lnTo>
                  <a:lnTo>
                    <a:pt x="502627" y="638060"/>
                  </a:lnTo>
                  <a:lnTo>
                    <a:pt x="501459" y="637717"/>
                  </a:lnTo>
                  <a:lnTo>
                    <a:pt x="500989" y="637768"/>
                  </a:lnTo>
                  <a:lnTo>
                    <a:pt x="500989" y="663562"/>
                  </a:lnTo>
                  <a:lnTo>
                    <a:pt x="500926" y="671677"/>
                  </a:lnTo>
                  <a:lnTo>
                    <a:pt x="499414" y="673201"/>
                  </a:lnTo>
                  <a:lnTo>
                    <a:pt x="497319" y="674128"/>
                  </a:lnTo>
                  <a:lnTo>
                    <a:pt x="495071" y="674230"/>
                  </a:lnTo>
                  <a:lnTo>
                    <a:pt x="494792" y="674230"/>
                  </a:lnTo>
                  <a:lnTo>
                    <a:pt x="490867" y="667346"/>
                  </a:lnTo>
                  <a:lnTo>
                    <a:pt x="491363" y="665772"/>
                  </a:lnTo>
                  <a:lnTo>
                    <a:pt x="492353" y="664527"/>
                  </a:lnTo>
                  <a:lnTo>
                    <a:pt x="493395" y="663473"/>
                  </a:lnTo>
                  <a:lnTo>
                    <a:pt x="494855" y="662927"/>
                  </a:lnTo>
                  <a:lnTo>
                    <a:pt x="496328" y="663041"/>
                  </a:lnTo>
                  <a:lnTo>
                    <a:pt x="497903" y="663003"/>
                  </a:lnTo>
                  <a:lnTo>
                    <a:pt x="499478" y="663181"/>
                  </a:lnTo>
                  <a:lnTo>
                    <a:pt x="500989" y="663562"/>
                  </a:lnTo>
                  <a:lnTo>
                    <a:pt x="500989" y="637768"/>
                  </a:lnTo>
                  <a:lnTo>
                    <a:pt x="497446" y="638060"/>
                  </a:lnTo>
                  <a:lnTo>
                    <a:pt x="494512" y="638060"/>
                  </a:lnTo>
                  <a:lnTo>
                    <a:pt x="491667" y="638365"/>
                  </a:lnTo>
                  <a:lnTo>
                    <a:pt x="488861" y="638962"/>
                  </a:lnTo>
                  <a:lnTo>
                    <a:pt x="486397" y="639318"/>
                  </a:lnTo>
                  <a:lnTo>
                    <a:pt x="484022" y="640067"/>
                  </a:lnTo>
                  <a:lnTo>
                    <a:pt x="481825" y="641197"/>
                  </a:lnTo>
                  <a:lnTo>
                    <a:pt x="481825" y="648576"/>
                  </a:lnTo>
                  <a:lnTo>
                    <a:pt x="486029" y="647039"/>
                  </a:lnTo>
                  <a:lnTo>
                    <a:pt x="490435" y="646150"/>
                  </a:lnTo>
                  <a:lnTo>
                    <a:pt x="494944" y="645972"/>
                  </a:lnTo>
                  <a:lnTo>
                    <a:pt x="496582" y="645782"/>
                  </a:lnTo>
                  <a:lnTo>
                    <a:pt x="498208" y="646315"/>
                  </a:lnTo>
                  <a:lnTo>
                    <a:pt x="499452" y="647458"/>
                  </a:lnTo>
                  <a:lnTo>
                    <a:pt x="500468" y="649224"/>
                  </a:lnTo>
                  <a:lnTo>
                    <a:pt x="500900" y="651256"/>
                  </a:lnTo>
                  <a:lnTo>
                    <a:pt x="500710" y="653275"/>
                  </a:lnTo>
                  <a:lnTo>
                    <a:pt x="500710" y="657072"/>
                  </a:lnTo>
                  <a:lnTo>
                    <a:pt x="498462" y="656488"/>
                  </a:lnTo>
                  <a:lnTo>
                    <a:pt x="496150" y="656158"/>
                  </a:lnTo>
                  <a:lnTo>
                    <a:pt x="493826" y="656107"/>
                  </a:lnTo>
                  <a:lnTo>
                    <a:pt x="489940" y="655878"/>
                  </a:lnTo>
                  <a:lnTo>
                    <a:pt x="486143" y="657136"/>
                  </a:lnTo>
                  <a:lnTo>
                    <a:pt x="483158" y="659612"/>
                  </a:lnTo>
                  <a:lnTo>
                    <a:pt x="480504" y="662139"/>
                  </a:lnTo>
                  <a:lnTo>
                    <a:pt x="479044" y="665708"/>
                  </a:lnTo>
                  <a:lnTo>
                    <a:pt x="479132" y="667346"/>
                  </a:lnTo>
                  <a:lnTo>
                    <a:pt x="479183" y="670318"/>
                  </a:lnTo>
                  <a:lnTo>
                    <a:pt x="487934" y="682218"/>
                  </a:lnTo>
                  <a:lnTo>
                    <a:pt x="491236" y="682129"/>
                  </a:lnTo>
                  <a:lnTo>
                    <a:pt x="493217" y="682104"/>
                  </a:lnTo>
                  <a:lnTo>
                    <a:pt x="495185" y="681647"/>
                  </a:lnTo>
                  <a:lnTo>
                    <a:pt x="497014" y="680783"/>
                  </a:lnTo>
                  <a:lnTo>
                    <a:pt x="498741" y="680034"/>
                  </a:lnTo>
                  <a:lnTo>
                    <a:pt x="500253" y="678827"/>
                  </a:lnTo>
                  <a:lnTo>
                    <a:pt x="501357" y="677278"/>
                  </a:lnTo>
                  <a:lnTo>
                    <a:pt x="502475" y="681088"/>
                  </a:lnTo>
                  <a:lnTo>
                    <a:pt x="512102" y="681088"/>
                  </a:lnTo>
                  <a:lnTo>
                    <a:pt x="512102" y="677278"/>
                  </a:lnTo>
                  <a:lnTo>
                    <a:pt x="512102" y="674230"/>
                  </a:lnTo>
                  <a:lnTo>
                    <a:pt x="512102" y="663003"/>
                  </a:lnTo>
                  <a:lnTo>
                    <a:pt x="512102" y="657072"/>
                  </a:lnTo>
                  <a:lnTo>
                    <a:pt x="512140" y="651256"/>
                  </a:lnTo>
                  <a:lnTo>
                    <a:pt x="512470" y="647903"/>
                  </a:lnTo>
                  <a:close/>
                </a:path>
                <a:path w="577850" h="682625">
                  <a:moveTo>
                    <a:pt x="577735" y="0"/>
                  </a:moveTo>
                  <a:lnTo>
                    <a:pt x="0" y="0"/>
                  </a:lnTo>
                  <a:lnTo>
                    <a:pt x="0" y="581545"/>
                  </a:lnTo>
                  <a:lnTo>
                    <a:pt x="577735" y="581545"/>
                  </a:lnTo>
                  <a:lnTo>
                    <a:pt x="5777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5608" y="5200322"/>
              <a:ext cx="296545" cy="373380"/>
            </a:xfrm>
            <a:custGeom>
              <a:avLst/>
              <a:gdLst/>
              <a:ahLst/>
              <a:cxnLst/>
              <a:rect l="l" t="t" r="r" b="b"/>
              <a:pathLst>
                <a:path w="296544" h="373379">
                  <a:moveTo>
                    <a:pt x="124256" y="0"/>
                  </a:moveTo>
                  <a:lnTo>
                    <a:pt x="3326" y="0"/>
                  </a:lnTo>
                  <a:lnTo>
                    <a:pt x="9" y="3324"/>
                  </a:lnTo>
                  <a:lnTo>
                    <a:pt x="0" y="91426"/>
                  </a:lnTo>
                  <a:lnTo>
                    <a:pt x="771" y="93352"/>
                  </a:lnTo>
                  <a:lnTo>
                    <a:pt x="3555" y="96148"/>
                  </a:lnTo>
                  <a:lnTo>
                    <a:pt x="5447" y="96924"/>
                  </a:lnTo>
                  <a:lnTo>
                    <a:pt x="61930" y="96924"/>
                  </a:lnTo>
                  <a:lnTo>
                    <a:pt x="192195" y="371116"/>
                  </a:lnTo>
                  <a:lnTo>
                    <a:pt x="194788" y="372769"/>
                  </a:lnTo>
                  <a:lnTo>
                    <a:pt x="292969" y="372769"/>
                  </a:lnTo>
                  <a:lnTo>
                    <a:pt x="296293" y="369438"/>
                  </a:lnTo>
                  <a:lnTo>
                    <a:pt x="296293" y="357866"/>
                  </a:lnTo>
                  <a:lnTo>
                    <a:pt x="202287" y="357866"/>
                  </a:lnTo>
                  <a:lnTo>
                    <a:pt x="72111" y="83659"/>
                  </a:lnTo>
                  <a:lnTo>
                    <a:pt x="69519" y="82013"/>
                  </a:lnTo>
                  <a:lnTo>
                    <a:pt x="14822" y="82013"/>
                  </a:lnTo>
                  <a:lnTo>
                    <a:pt x="14822" y="14911"/>
                  </a:lnTo>
                  <a:lnTo>
                    <a:pt x="133117" y="14911"/>
                  </a:lnTo>
                  <a:lnTo>
                    <a:pt x="126861" y="1646"/>
                  </a:lnTo>
                  <a:lnTo>
                    <a:pt x="124256" y="0"/>
                  </a:lnTo>
                  <a:close/>
                </a:path>
                <a:path w="296544" h="373379">
                  <a:moveTo>
                    <a:pt x="133117" y="14911"/>
                  </a:moveTo>
                  <a:lnTo>
                    <a:pt x="116741" y="14911"/>
                  </a:lnTo>
                  <a:lnTo>
                    <a:pt x="245185" y="286518"/>
                  </a:lnTo>
                  <a:lnTo>
                    <a:pt x="246389" y="289096"/>
                  </a:lnTo>
                  <a:lnTo>
                    <a:pt x="248981" y="290743"/>
                  </a:lnTo>
                  <a:lnTo>
                    <a:pt x="251851" y="290774"/>
                  </a:lnTo>
                  <a:lnTo>
                    <a:pt x="281479" y="290774"/>
                  </a:lnTo>
                  <a:lnTo>
                    <a:pt x="281479" y="357866"/>
                  </a:lnTo>
                  <a:lnTo>
                    <a:pt x="296293" y="357866"/>
                  </a:lnTo>
                  <a:lnTo>
                    <a:pt x="296293" y="279186"/>
                  </a:lnTo>
                  <a:lnTo>
                    <a:pt x="292959" y="275862"/>
                  </a:lnTo>
                  <a:lnTo>
                    <a:pt x="256512" y="275862"/>
                  </a:lnTo>
                  <a:lnTo>
                    <a:pt x="133117" y="14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04416" y="5520182"/>
              <a:ext cx="312420" cy="103505"/>
            </a:xfrm>
            <a:custGeom>
              <a:avLst/>
              <a:gdLst/>
              <a:ahLst/>
              <a:cxnLst/>
              <a:rect l="l" t="t" r="r" b="b"/>
              <a:pathLst>
                <a:path w="312419" h="103504">
                  <a:moveTo>
                    <a:pt x="58927" y="0"/>
                  </a:moveTo>
                  <a:lnTo>
                    <a:pt x="56260" y="2286"/>
                  </a:lnTo>
                  <a:lnTo>
                    <a:pt x="0" y="51562"/>
                  </a:lnTo>
                  <a:lnTo>
                    <a:pt x="58927" y="103098"/>
                  </a:lnTo>
                  <a:lnTo>
                    <a:pt x="62864" y="102831"/>
                  </a:lnTo>
                  <a:lnTo>
                    <a:pt x="65277" y="100190"/>
                  </a:lnTo>
                  <a:lnTo>
                    <a:pt x="67563" y="97548"/>
                  </a:lnTo>
                  <a:lnTo>
                    <a:pt x="67309" y="93535"/>
                  </a:lnTo>
                  <a:lnTo>
                    <a:pt x="64642" y="91236"/>
                  </a:lnTo>
                  <a:lnTo>
                    <a:pt x="26600" y="57912"/>
                  </a:lnTo>
                  <a:lnTo>
                    <a:pt x="9651" y="57912"/>
                  </a:lnTo>
                  <a:lnTo>
                    <a:pt x="9651" y="45212"/>
                  </a:lnTo>
                  <a:lnTo>
                    <a:pt x="26615" y="45212"/>
                  </a:lnTo>
                  <a:lnTo>
                    <a:pt x="64642" y="11938"/>
                  </a:lnTo>
                  <a:lnTo>
                    <a:pt x="67309" y="9525"/>
                  </a:lnTo>
                  <a:lnTo>
                    <a:pt x="67563" y="5588"/>
                  </a:lnTo>
                  <a:lnTo>
                    <a:pt x="65277" y="2921"/>
                  </a:lnTo>
                  <a:lnTo>
                    <a:pt x="62864" y="254"/>
                  </a:lnTo>
                  <a:lnTo>
                    <a:pt x="58927" y="0"/>
                  </a:lnTo>
                  <a:close/>
                </a:path>
                <a:path w="312419" h="103504">
                  <a:moveTo>
                    <a:pt x="26615" y="45212"/>
                  </a:moveTo>
                  <a:lnTo>
                    <a:pt x="9651" y="45212"/>
                  </a:lnTo>
                  <a:lnTo>
                    <a:pt x="9651" y="57912"/>
                  </a:lnTo>
                  <a:lnTo>
                    <a:pt x="26600" y="57912"/>
                  </a:lnTo>
                  <a:lnTo>
                    <a:pt x="24861" y="56388"/>
                  </a:lnTo>
                  <a:lnTo>
                    <a:pt x="13842" y="56388"/>
                  </a:lnTo>
                  <a:lnTo>
                    <a:pt x="13842" y="46736"/>
                  </a:lnTo>
                  <a:lnTo>
                    <a:pt x="24873" y="46736"/>
                  </a:lnTo>
                  <a:lnTo>
                    <a:pt x="26615" y="45212"/>
                  </a:lnTo>
                  <a:close/>
                </a:path>
                <a:path w="312419" h="103504">
                  <a:moveTo>
                    <a:pt x="311911" y="45212"/>
                  </a:moveTo>
                  <a:lnTo>
                    <a:pt x="26615" y="45212"/>
                  </a:lnTo>
                  <a:lnTo>
                    <a:pt x="19355" y="51564"/>
                  </a:lnTo>
                  <a:lnTo>
                    <a:pt x="26600" y="57912"/>
                  </a:lnTo>
                  <a:lnTo>
                    <a:pt x="311911" y="57912"/>
                  </a:lnTo>
                  <a:lnTo>
                    <a:pt x="311911" y="45212"/>
                  </a:lnTo>
                  <a:close/>
                </a:path>
                <a:path w="312419" h="103504">
                  <a:moveTo>
                    <a:pt x="13842" y="46736"/>
                  </a:moveTo>
                  <a:lnTo>
                    <a:pt x="13842" y="56388"/>
                  </a:lnTo>
                  <a:lnTo>
                    <a:pt x="19355" y="51564"/>
                  </a:lnTo>
                  <a:lnTo>
                    <a:pt x="13842" y="46736"/>
                  </a:lnTo>
                  <a:close/>
                </a:path>
                <a:path w="312419" h="103504">
                  <a:moveTo>
                    <a:pt x="19355" y="51564"/>
                  </a:moveTo>
                  <a:lnTo>
                    <a:pt x="13842" y="56388"/>
                  </a:lnTo>
                  <a:lnTo>
                    <a:pt x="24861" y="56388"/>
                  </a:lnTo>
                  <a:lnTo>
                    <a:pt x="19355" y="51564"/>
                  </a:lnTo>
                  <a:close/>
                </a:path>
                <a:path w="312419" h="103504">
                  <a:moveTo>
                    <a:pt x="24873" y="46736"/>
                  </a:moveTo>
                  <a:lnTo>
                    <a:pt x="13842" y="46736"/>
                  </a:lnTo>
                  <a:lnTo>
                    <a:pt x="19358" y="51562"/>
                  </a:lnTo>
                  <a:lnTo>
                    <a:pt x="24873" y="46736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044" y="5098981"/>
              <a:ext cx="577735" cy="6808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04684" y="5498845"/>
              <a:ext cx="3208020" cy="139065"/>
            </a:xfrm>
            <a:custGeom>
              <a:avLst/>
              <a:gdLst/>
              <a:ahLst/>
              <a:cxnLst/>
              <a:rect l="l" t="t" r="r" b="b"/>
              <a:pathLst>
                <a:path w="3208020" h="139064">
                  <a:moveTo>
                    <a:pt x="349199" y="85344"/>
                  </a:moveTo>
                  <a:lnTo>
                    <a:pt x="348830" y="72644"/>
                  </a:lnTo>
                  <a:lnTo>
                    <a:pt x="26289" y="82067"/>
                  </a:lnTo>
                  <a:lnTo>
                    <a:pt x="66014" y="45212"/>
                  </a:lnTo>
                  <a:lnTo>
                    <a:pt x="66167" y="41148"/>
                  </a:lnTo>
                  <a:lnTo>
                    <a:pt x="61391" y="36068"/>
                  </a:lnTo>
                  <a:lnTo>
                    <a:pt x="57378" y="35941"/>
                  </a:lnTo>
                  <a:lnTo>
                    <a:pt x="54800" y="38227"/>
                  </a:lnTo>
                  <a:lnTo>
                    <a:pt x="0" y="89154"/>
                  </a:lnTo>
                  <a:lnTo>
                    <a:pt x="60363" y="138925"/>
                  </a:lnTo>
                  <a:lnTo>
                    <a:pt x="64376" y="138544"/>
                  </a:lnTo>
                  <a:lnTo>
                    <a:pt x="68834" y="133134"/>
                  </a:lnTo>
                  <a:lnTo>
                    <a:pt x="68453" y="129133"/>
                  </a:lnTo>
                  <a:lnTo>
                    <a:pt x="27292" y="95186"/>
                  </a:lnTo>
                  <a:lnTo>
                    <a:pt x="26708" y="94703"/>
                  </a:lnTo>
                  <a:lnTo>
                    <a:pt x="349199" y="85344"/>
                  </a:lnTo>
                  <a:close/>
                </a:path>
                <a:path w="3208020" h="139064">
                  <a:moveTo>
                    <a:pt x="3207499" y="45212"/>
                  </a:moveTo>
                  <a:lnTo>
                    <a:pt x="2922193" y="45212"/>
                  </a:lnTo>
                  <a:lnTo>
                    <a:pt x="2960230" y="11938"/>
                  </a:lnTo>
                  <a:lnTo>
                    <a:pt x="2962897" y="9525"/>
                  </a:lnTo>
                  <a:lnTo>
                    <a:pt x="2963151" y="5588"/>
                  </a:lnTo>
                  <a:lnTo>
                    <a:pt x="2960865" y="2921"/>
                  </a:lnTo>
                  <a:lnTo>
                    <a:pt x="2958452" y="254"/>
                  </a:lnTo>
                  <a:lnTo>
                    <a:pt x="2954515" y="0"/>
                  </a:lnTo>
                  <a:lnTo>
                    <a:pt x="2951848" y="2286"/>
                  </a:lnTo>
                  <a:lnTo>
                    <a:pt x="2920454" y="29794"/>
                  </a:lnTo>
                  <a:lnTo>
                    <a:pt x="2920454" y="46736"/>
                  </a:lnTo>
                  <a:lnTo>
                    <a:pt x="2914942" y="51574"/>
                  </a:lnTo>
                  <a:lnTo>
                    <a:pt x="2909430" y="46736"/>
                  </a:lnTo>
                  <a:lnTo>
                    <a:pt x="2914942" y="51562"/>
                  </a:lnTo>
                  <a:lnTo>
                    <a:pt x="2920454" y="46736"/>
                  </a:lnTo>
                  <a:lnTo>
                    <a:pt x="2920454" y="29794"/>
                  </a:lnTo>
                  <a:lnTo>
                    <a:pt x="2895587" y="51562"/>
                  </a:lnTo>
                  <a:lnTo>
                    <a:pt x="2954515" y="103098"/>
                  </a:lnTo>
                  <a:lnTo>
                    <a:pt x="2958452" y="102831"/>
                  </a:lnTo>
                  <a:lnTo>
                    <a:pt x="2960865" y="100190"/>
                  </a:lnTo>
                  <a:lnTo>
                    <a:pt x="2963151" y="97548"/>
                  </a:lnTo>
                  <a:lnTo>
                    <a:pt x="2962897" y="93535"/>
                  </a:lnTo>
                  <a:lnTo>
                    <a:pt x="2960230" y="91236"/>
                  </a:lnTo>
                  <a:lnTo>
                    <a:pt x="2922181" y="57912"/>
                  </a:lnTo>
                  <a:lnTo>
                    <a:pt x="3207499" y="57912"/>
                  </a:lnTo>
                  <a:lnTo>
                    <a:pt x="3207499" y="45212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7290816" y="5322061"/>
            <a:ext cx="705485" cy="103505"/>
          </a:xfrm>
          <a:custGeom>
            <a:avLst/>
            <a:gdLst/>
            <a:ahLst/>
            <a:cxnLst/>
            <a:rect l="l" t="t" r="r" b="b"/>
            <a:pathLst>
              <a:path w="705484" h="103504">
                <a:moveTo>
                  <a:pt x="685618" y="51562"/>
                </a:moveTo>
                <a:lnTo>
                  <a:pt x="640333" y="91185"/>
                </a:lnTo>
                <a:lnTo>
                  <a:pt x="637666" y="93599"/>
                </a:lnTo>
                <a:lnTo>
                  <a:pt x="637412" y="97535"/>
                </a:lnTo>
                <a:lnTo>
                  <a:pt x="641984" y="102869"/>
                </a:lnTo>
                <a:lnTo>
                  <a:pt x="646049" y="103124"/>
                </a:lnTo>
                <a:lnTo>
                  <a:pt x="648715" y="100837"/>
                </a:lnTo>
                <a:lnTo>
                  <a:pt x="697726" y="57912"/>
                </a:lnTo>
                <a:lnTo>
                  <a:pt x="695325" y="57912"/>
                </a:lnTo>
                <a:lnTo>
                  <a:pt x="695325" y="56387"/>
                </a:lnTo>
                <a:lnTo>
                  <a:pt x="691133" y="56387"/>
                </a:lnTo>
                <a:lnTo>
                  <a:pt x="685618" y="51562"/>
                </a:lnTo>
                <a:close/>
              </a:path>
              <a:path w="705484" h="103504">
                <a:moveTo>
                  <a:pt x="678361" y="45212"/>
                </a:moveTo>
                <a:lnTo>
                  <a:pt x="0" y="45212"/>
                </a:lnTo>
                <a:lnTo>
                  <a:pt x="0" y="57912"/>
                </a:lnTo>
                <a:lnTo>
                  <a:pt x="678361" y="57912"/>
                </a:lnTo>
                <a:lnTo>
                  <a:pt x="685618" y="51562"/>
                </a:lnTo>
                <a:lnTo>
                  <a:pt x="678361" y="45212"/>
                </a:lnTo>
                <a:close/>
              </a:path>
              <a:path w="705484" h="103504">
                <a:moveTo>
                  <a:pt x="697726" y="45212"/>
                </a:moveTo>
                <a:lnTo>
                  <a:pt x="695325" y="45212"/>
                </a:lnTo>
                <a:lnTo>
                  <a:pt x="695325" y="57912"/>
                </a:lnTo>
                <a:lnTo>
                  <a:pt x="697726" y="57912"/>
                </a:lnTo>
                <a:lnTo>
                  <a:pt x="704976" y="51562"/>
                </a:lnTo>
                <a:lnTo>
                  <a:pt x="697726" y="45212"/>
                </a:lnTo>
                <a:close/>
              </a:path>
              <a:path w="705484" h="103504">
                <a:moveTo>
                  <a:pt x="691133" y="46735"/>
                </a:moveTo>
                <a:lnTo>
                  <a:pt x="685618" y="51562"/>
                </a:lnTo>
                <a:lnTo>
                  <a:pt x="691133" y="56387"/>
                </a:lnTo>
                <a:lnTo>
                  <a:pt x="691133" y="46735"/>
                </a:lnTo>
                <a:close/>
              </a:path>
              <a:path w="705484" h="103504">
                <a:moveTo>
                  <a:pt x="695325" y="46735"/>
                </a:moveTo>
                <a:lnTo>
                  <a:pt x="691133" y="46735"/>
                </a:lnTo>
                <a:lnTo>
                  <a:pt x="691133" y="56387"/>
                </a:lnTo>
                <a:lnTo>
                  <a:pt x="695325" y="56387"/>
                </a:lnTo>
                <a:lnTo>
                  <a:pt x="695325" y="46735"/>
                </a:lnTo>
                <a:close/>
              </a:path>
              <a:path w="705484" h="103504">
                <a:moveTo>
                  <a:pt x="646049" y="0"/>
                </a:moveTo>
                <a:lnTo>
                  <a:pt x="641984" y="253"/>
                </a:lnTo>
                <a:lnTo>
                  <a:pt x="637412" y="5587"/>
                </a:lnTo>
                <a:lnTo>
                  <a:pt x="637666" y="9525"/>
                </a:lnTo>
                <a:lnTo>
                  <a:pt x="640333" y="11937"/>
                </a:lnTo>
                <a:lnTo>
                  <a:pt x="685618" y="51562"/>
                </a:lnTo>
                <a:lnTo>
                  <a:pt x="691133" y="46735"/>
                </a:lnTo>
                <a:lnTo>
                  <a:pt x="695325" y="46735"/>
                </a:lnTo>
                <a:lnTo>
                  <a:pt x="695325" y="45212"/>
                </a:lnTo>
                <a:lnTo>
                  <a:pt x="697726" y="45212"/>
                </a:lnTo>
                <a:lnTo>
                  <a:pt x="648715" y="2285"/>
                </a:lnTo>
                <a:lnTo>
                  <a:pt x="646049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17407" y="1399286"/>
            <a:ext cx="590550" cy="103505"/>
          </a:xfrm>
          <a:custGeom>
            <a:avLst/>
            <a:gdLst/>
            <a:ahLst/>
            <a:cxnLst/>
            <a:rect l="l" t="t" r="r" b="b"/>
            <a:pathLst>
              <a:path w="590550" h="103505">
                <a:moveTo>
                  <a:pt x="571318" y="51562"/>
                </a:moveTo>
                <a:lnTo>
                  <a:pt x="526034" y="91186"/>
                </a:lnTo>
                <a:lnTo>
                  <a:pt x="523367" y="93599"/>
                </a:lnTo>
                <a:lnTo>
                  <a:pt x="523113" y="97536"/>
                </a:lnTo>
                <a:lnTo>
                  <a:pt x="527685" y="102869"/>
                </a:lnTo>
                <a:lnTo>
                  <a:pt x="531749" y="103124"/>
                </a:lnTo>
                <a:lnTo>
                  <a:pt x="534289" y="100837"/>
                </a:lnTo>
                <a:lnTo>
                  <a:pt x="583299" y="57912"/>
                </a:lnTo>
                <a:lnTo>
                  <a:pt x="581025" y="57912"/>
                </a:lnTo>
                <a:lnTo>
                  <a:pt x="581025" y="56387"/>
                </a:lnTo>
                <a:lnTo>
                  <a:pt x="576834" y="56387"/>
                </a:lnTo>
                <a:lnTo>
                  <a:pt x="571318" y="51562"/>
                </a:lnTo>
                <a:close/>
              </a:path>
              <a:path w="590550" h="103505">
                <a:moveTo>
                  <a:pt x="564061" y="45212"/>
                </a:moveTo>
                <a:lnTo>
                  <a:pt x="0" y="45212"/>
                </a:lnTo>
                <a:lnTo>
                  <a:pt x="0" y="57912"/>
                </a:lnTo>
                <a:lnTo>
                  <a:pt x="564061" y="57912"/>
                </a:lnTo>
                <a:lnTo>
                  <a:pt x="571318" y="51562"/>
                </a:lnTo>
                <a:lnTo>
                  <a:pt x="564061" y="45212"/>
                </a:lnTo>
                <a:close/>
              </a:path>
              <a:path w="590550" h="103505">
                <a:moveTo>
                  <a:pt x="583299" y="45212"/>
                </a:moveTo>
                <a:lnTo>
                  <a:pt x="581025" y="45212"/>
                </a:lnTo>
                <a:lnTo>
                  <a:pt x="581025" y="57912"/>
                </a:lnTo>
                <a:lnTo>
                  <a:pt x="583299" y="57912"/>
                </a:lnTo>
                <a:lnTo>
                  <a:pt x="590550" y="51562"/>
                </a:lnTo>
                <a:lnTo>
                  <a:pt x="583299" y="45212"/>
                </a:lnTo>
                <a:close/>
              </a:path>
              <a:path w="590550" h="103505">
                <a:moveTo>
                  <a:pt x="576834" y="46736"/>
                </a:moveTo>
                <a:lnTo>
                  <a:pt x="571318" y="51562"/>
                </a:lnTo>
                <a:lnTo>
                  <a:pt x="576834" y="56387"/>
                </a:lnTo>
                <a:lnTo>
                  <a:pt x="576834" y="46736"/>
                </a:lnTo>
                <a:close/>
              </a:path>
              <a:path w="590550" h="103505">
                <a:moveTo>
                  <a:pt x="581025" y="46736"/>
                </a:moveTo>
                <a:lnTo>
                  <a:pt x="576834" y="46736"/>
                </a:lnTo>
                <a:lnTo>
                  <a:pt x="576834" y="56387"/>
                </a:lnTo>
                <a:lnTo>
                  <a:pt x="581025" y="56387"/>
                </a:lnTo>
                <a:lnTo>
                  <a:pt x="581025" y="46736"/>
                </a:lnTo>
                <a:close/>
              </a:path>
              <a:path w="590550" h="103505">
                <a:moveTo>
                  <a:pt x="531749" y="0"/>
                </a:moveTo>
                <a:lnTo>
                  <a:pt x="527685" y="253"/>
                </a:lnTo>
                <a:lnTo>
                  <a:pt x="523113" y="5587"/>
                </a:lnTo>
                <a:lnTo>
                  <a:pt x="523367" y="9525"/>
                </a:lnTo>
                <a:lnTo>
                  <a:pt x="526034" y="11937"/>
                </a:lnTo>
                <a:lnTo>
                  <a:pt x="571318" y="51562"/>
                </a:lnTo>
                <a:lnTo>
                  <a:pt x="576834" y="46736"/>
                </a:lnTo>
                <a:lnTo>
                  <a:pt x="581025" y="46736"/>
                </a:lnTo>
                <a:lnTo>
                  <a:pt x="581025" y="45212"/>
                </a:lnTo>
                <a:lnTo>
                  <a:pt x="583299" y="45212"/>
                </a:lnTo>
                <a:lnTo>
                  <a:pt x="534289" y="2286"/>
                </a:lnTo>
                <a:lnTo>
                  <a:pt x="531749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5093970"/>
            <a:ext cx="6866255" cy="11341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916305" marR="5080" indent="-228600" algn="just">
              <a:lnSpc>
                <a:spcPct val="80000"/>
              </a:lnSpc>
              <a:spcBef>
                <a:spcPts val="780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event notifications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typically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deliver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sometimes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take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minute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longer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75" dirty="0"/>
              <a:t> </a:t>
            </a:r>
            <a:r>
              <a:rPr dirty="0"/>
              <a:t>Event</a:t>
            </a:r>
            <a:r>
              <a:rPr spc="-60" dirty="0"/>
              <a:t> </a:t>
            </a:r>
            <a:r>
              <a:rPr spc="-10" dirty="0"/>
              <a:t>Notifications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586344" y="3182111"/>
            <a:ext cx="1673860" cy="713740"/>
            <a:chOff x="7586344" y="3182111"/>
            <a:chExt cx="1673860" cy="7137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6591" y="3182111"/>
              <a:ext cx="713231" cy="713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86344" y="3504818"/>
              <a:ext cx="960119" cy="76200"/>
            </a:xfrm>
            <a:custGeom>
              <a:avLst/>
              <a:gdLst/>
              <a:ahLst/>
              <a:cxnLst/>
              <a:rect l="l" t="t" r="r" b="b"/>
              <a:pathLst>
                <a:path w="960120" h="76200">
                  <a:moveTo>
                    <a:pt x="948540" y="31622"/>
                  </a:moveTo>
                  <a:lnTo>
                    <a:pt x="896111" y="31622"/>
                  </a:lnTo>
                  <a:lnTo>
                    <a:pt x="896238" y="44322"/>
                  </a:lnTo>
                  <a:lnTo>
                    <a:pt x="883571" y="44513"/>
                  </a:lnTo>
                  <a:lnTo>
                    <a:pt x="884047" y="76200"/>
                  </a:lnTo>
                  <a:lnTo>
                    <a:pt x="959611" y="36956"/>
                  </a:lnTo>
                  <a:lnTo>
                    <a:pt x="948540" y="31622"/>
                  </a:lnTo>
                  <a:close/>
                </a:path>
                <a:path w="960120" h="76200">
                  <a:moveTo>
                    <a:pt x="883381" y="31814"/>
                  </a:moveTo>
                  <a:lnTo>
                    <a:pt x="0" y="45084"/>
                  </a:lnTo>
                  <a:lnTo>
                    <a:pt x="253" y="57784"/>
                  </a:lnTo>
                  <a:lnTo>
                    <a:pt x="883571" y="44513"/>
                  </a:lnTo>
                  <a:lnTo>
                    <a:pt x="883381" y="31814"/>
                  </a:lnTo>
                  <a:close/>
                </a:path>
                <a:path w="960120" h="76200">
                  <a:moveTo>
                    <a:pt x="896111" y="31622"/>
                  </a:moveTo>
                  <a:lnTo>
                    <a:pt x="883381" y="31814"/>
                  </a:lnTo>
                  <a:lnTo>
                    <a:pt x="883571" y="44513"/>
                  </a:lnTo>
                  <a:lnTo>
                    <a:pt x="896238" y="44322"/>
                  </a:lnTo>
                  <a:lnTo>
                    <a:pt x="896111" y="31622"/>
                  </a:lnTo>
                  <a:close/>
                </a:path>
                <a:path w="960120" h="76200">
                  <a:moveTo>
                    <a:pt x="882903" y="0"/>
                  </a:moveTo>
                  <a:lnTo>
                    <a:pt x="883381" y="31814"/>
                  </a:lnTo>
                  <a:lnTo>
                    <a:pt x="896111" y="31622"/>
                  </a:lnTo>
                  <a:lnTo>
                    <a:pt x="948540" y="31622"/>
                  </a:lnTo>
                  <a:lnTo>
                    <a:pt x="882903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79332" y="4023436"/>
            <a:ext cx="1046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7921" y="3152013"/>
            <a:ext cx="63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events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95535" y="5510885"/>
            <a:ext cx="162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254870" y="3185160"/>
            <a:ext cx="1950085" cy="2197735"/>
            <a:chOff x="9254870" y="3185160"/>
            <a:chExt cx="1950085" cy="21977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4263" y="4672584"/>
              <a:ext cx="710183" cy="7101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54870" y="3534664"/>
              <a:ext cx="1240155" cy="1494155"/>
            </a:xfrm>
            <a:custGeom>
              <a:avLst/>
              <a:gdLst/>
              <a:ahLst/>
              <a:cxnLst/>
              <a:rect l="l" t="t" r="r" b="b"/>
              <a:pathLst>
                <a:path w="1240154" h="1494154">
                  <a:moveTo>
                    <a:pt x="1186573" y="1439534"/>
                  </a:moveTo>
                  <a:lnTo>
                    <a:pt x="1162050" y="1459865"/>
                  </a:lnTo>
                  <a:lnTo>
                    <a:pt x="1240027" y="1494155"/>
                  </a:lnTo>
                  <a:lnTo>
                    <a:pt x="1229592" y="1449324"/>
                  </a:lnTo>
                  <a:lnTo>
                    <a:pt x="1194688" y="1449324"/>
                  </a:lnTo>
                  <a:lnTo>
                    <a:pt x="1186573" y="1439534"/>
                  </a:lnTo>
                  <a:close/>
                </a:path>
                <a:path w="1240154" h="1494154">
                  <a:moveTo>
                    <a:pt x="1196363" y="1431419"/>
                  </a:moveTo>
                  <a:lnTo>
                    <a:pt x="1186573" y="1439534"/>
                  </a:lnTo>
                  <a:lnTo>
                    <a:pt x="1194688" y="1449324"/>
                  </a:lnTo>
                  <a:lnTo>
                    <a:pt x="1204468" y="1441196"/>
                  </a:lnTo>
                  <a:lnTo>
                    <a:pt x="1196363" y="1431419"/>
                  </a:lnTo>
                  <a:close/>
                </a:path>
                <a:path w="1240154" h="1494154">
                  <a:moveTo>
                    <a:pt x="1220724" y="1411224"/>
                  </a:moveTo>
                  <a:lnTo>
                    <a:pt x="1196363" y="1431419"/>
                  </a:lnTo>
                  <a:lnTo>
                    <a:pt x="1204468" y="1441196"/>
                  </a:lnTo>
                  <a:lnTo>
                    <a:pt x="1194688" y="1449324"/>
                  </a:lnTo>
                  <a:lnTo>
                    <a:pt x="1229592" y="1449324"/>
                  </a:lnTo>
                  <a:lnTo>
                    <a:pt x="1220724" y="1411224"/>
                  </a:lnTo>
                  <a:close/>
                </a:path>
                <a:path w="1240154" h="1494154">
                  <a:moveTo>
                    <a:pt x="9778" y="0"/>
                  </a:moveTo>
                  <a:lnTo>
                    <a:pt x="0" y="8127"/>
                  </a:lnTo>
                  <a:lnTo>
                    <a:pt x="1186573" y="1439534"/>
                  </a:lnTo>
                  <a:lnTo>
                    <a:pt x="1196363" y="1431419"/>
                  </a:lnTo>
                  <a:lnTo>
                    <a:pt x="9778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7687" y="3185160"/>
              <a:ext cx="713231" cy="7132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620247" y="3935044"/>
            <a:ext cx="386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59823" y="1447800"/>
            <a:ext cx="1941830" cy="2132965"/>
            <a:chOff x="9259823" y="1447800"/>
            <a:chExt cx="1941830" cy="2132965"/>
          </a:xfrm>
        </p:grpSpPr>
        <p:sp>
          <p:nvSpPr>
            <p:cNvPr id="20" name="object 20"/>
            <p:cNvSpPr/>
            <p:nvPr/>
          </p:nvSpPr>
          <p:spPr>
            <a:xfrm>
              <a:off x="9259823" y="3504310"/>
              <a:ext cx="1201420" cy="76200"/>
            </a:xfrm>
            <a:custGeom>
              <a:avLst/>
              <a:gdLst/>
              <a:ahLst/>
              <a:cxnLst/>
              <a:rect l="l" t="t" r="r" b="b"/>
              <a:pathLst>
                <a:path w="1201420" h="76200">
                  <a:moveTo>
                    <a:pt x="1124637" y="44409"/>
                  </a:moveTo>
                  <a:lnTo>
                    <a:pt x="1124584" y="76200"/>
                  </a:lnTo>
                  <a:lnTo>
                    <a:pt x="1188403" y="44450"/>
                  </a:lnTo>
                  <a:lnTo>
                    <a:pt x="1137284" y="44450"/>
                  </a:lnTo>
                  <a:lnTo>
                    <a:pt x="1124637" y="44409"/>
                  </a:lnTo>
                  <a:close/>
                </a:path>
                <a:path w="1201420" h="76200">
                  <a:moveTo>
                    <a:pt x="1124659" y="31708"/>
                  </a:moveTo>
                  <a:lnTo>
                    <a:pt x="1124637" y="44409"/>
                  </a:lnTo>
                  <a:lnTo>
                    <a:pt x="1137284" y="44450"/>
                  </a:lnTo>
                  <a:lnTo>
                    <a:pt x="1137411" y="31750"/>
                  </a:lnTo>
                  <a:lnTo>
                    <a:pt x="1124659" y="31708"/>
                  </a:lnTo>
                  <a:close/>
                </a:path>
                <a:path w="1201420" h="76200">
                  <a:moveTo>
                    <a:pt x="1124711" y="0"/>
                  </a:moveTo>
                  <a:lnTo>
                    <a:pt x="1124659" y="31708"/>
                  </a:lnTo>
                  <a:lnTo>
                    <a:pt x="1137411" y="31750"/>
                  </a:lnTo>
                  <a:lnTo>
                    <a:pt x="1137284" y="44450"/>
                  </a:lnTo>
                  <a:lnTo>
                    <a:pt x="1188403" y="44450"/>
                  </a:lnTo>
                  <a:lnTo>
                    <a:pt x="1200911" y="38226"/>
                  </a:lnTo>
                  <a:lnTo>
                    <a:pt x="1124711" y="0"/>
                  </a:lnTo>
                  <a:close/>
                </a:path>
                <a:path w="1201420" h="76200">
                  <a:moveTo>
                    <a:pt x="0" y="28066"/>
                  </a:moveTo>
                  <a:lnTo>
                    <a:pt x="0" y="40766"/>
                  </a:lnTo>
                  <a:lnTo>
                    <a:pt x="1124637" y="44409"/>
                  </a:lnTo>
                  <a:lnTo>
                    <a:pt x="1124659" y="31708"/>
                  </a:lnTo>
                  <a:lnTo>
                    <a:pt x="0" y="2806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1215" y="1447800"/>
              <a:ext cx="710183" cy="7101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30281" y="2194382"/>
            <a:ext cx="381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54617" y="1801367"/>
            <a:ext cx="1238250" cy="1739900"/>
          </a:xfrm>
          <a:custGeom>
            <a:avLst/>
            <a:gdLst/>
            <a:ahLst/>
            <a:cxnLst/>
            <a:rect l="l" t="t" r="r" b="b"/>
            <a:pathLst>
              <a:path w="1238250" h="1739900">
                <a:moveTo>
                  <a:pt x="1188893" y="58438"/>
                </a:moveTo>
                <a:lnTo>
                  <a:pt x="0" y="1732407"/>
                </a:lnTo>
                <a:lnTo>
                  <a:pt x="10413" y="1739773"/>
                </a:lnTo>
                <a:lnTo>
                  <a:pt x="1199293" y="65824"/>
                </a:lnTo>
                <a:lnTo>
                  <a:pt x="1188893" y="58438"/>
                </a:lnTo>
                <a:close/>
              </a:path>
              <a:path w="1238250" h="1739900">
                <a:moveTo>
                  <a:pt x="1230717" y="48133"/>
                </a:moveTo>
                <a:lnTo>
                  <a:pt x="1196212" y="48133"/>
                </a:lnTo>
                <a:lnTo>
                  <a:pt x="1206627" y="55499"/>
                </a:lnTo>
                <a:lnTo>
                  <a:pt x="1199293" y="65824"/>
                </a:lnTo>
                <a:lnTo>
                  <a:pt x="1225168" y="84201"/>
                </a:lnTo>
                <a:lnTo>
                  <a:pt x="1230717" y="48133"/>
                </a:lnTo>
                <a:close/>
              </a:path>
              <a:path w="1238250" h="1739900">
                <a:moveTo>
                  <a:pt x="1196212" y="48133"/>
                </a:moveTo>
                <a:lnTo>
                  <a:pt x="1188893" y="58438"/>
                </a:lnTo>
                <a:lnTo>
                  <a:pt x="1199293" y="65824"/>
                </a:lnTo>
                <a:lnTo>
                  <a:pt x="1206627" y="55499"/>
                </a:lnTo>
                <a:lnTo>
                  <a:pt x="1196212" y="48133"/>
                </a:lnTo>
                <a:close/>
              </a:path>
              <a:path w="1238250" h="1739900">
                <a:moveTo>
                  <a:pt x="1238123" y="0"/>
                </a:moveTo>
                <a:lnTo>
                  <a:pt x="1162938" y="40005"/>
                </a:lnTo>
                <a:lnTo>
                  <a:pt x="1188893" y="58438"/>
                </a:lnTo>
                <a:lnTo>
                  <a:pt x="1196212" y="48133"/>
                </a:lnTo>
                <a:lnTo>
                  <a:pt x="1230717" y="48133"/>
                </a:lnTo>
                <a:lnTo>
                  <a:pt x="1238123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7244" y="1382344"/>
            <a:ext cx="6211570" cy="32258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marR="297815" indent="-228600">
              <a:lnSpc>
                <a:spcPct val="80000"/>
              </a:lnSpc>
              <a:spcBef>
                <a:spcPts val="78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S3:ObjectCreated, S3:ObjectRemoved,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S3:ObjectRestore,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S3:Replication…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name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filtering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possible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(*.jpg)</a:t>
            </a:r>
            <a:endParaRPr sz="2800">
              <a:latin typeface="Arial"/>
              <a:cs typeface="Arial"/>
            </a:endParaRPr>
          </a:p>
          <a:p>
            <a:pPr marL="241300" marR="653415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Use</a:t>
            </a:r>
            <a:r>
              <a:rPr sz="2800" u="sng" spc="-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case: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generate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thumbnails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images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uploaded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269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“S3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events”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as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desired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54360" y="6284467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20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639254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S3</a:t>
            </a:r>
            <a:r>
              <a:rPr spc="-75" dirty="0"/>
              <a:t> </a:t>
            </a:r>
            <a:r>
              <a:rPr dirty="0"/>
              <a:t>Event</a:t>
            </a:r>
            <a:r>
              <a:rPr spc="-60" dirty="0"/>
              <a:t> </a:t>
            </a:r>
            <a:r>
              <a:rPr spc="-10" dirty="0"/>
              <a:t>Notifications with</a:t>
            </a:r>
            <a:r>
              <a:rPr spc="-300" dirty="0"/>
              <a:t> </a:t>
            </a:r>
            <a:r>
              <a:rPr dirty="0"/>
              <a:t>Amazon</a:t>
            </a:r>
            <a:r>
              <a:rPr spc="-125" dirty="0"/>
              <a:t> </a:t>
            </a:r>
            <a:r>
              <a:rPr spc="-10" dirty="0"/>
              <a:t>EventBridge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468752" y="2094033"/>
            <a:ext cx="5644515" cy="722630"/>
            <a:chOff x="2468752" y="2094033"/>
            <a:chExt cx="5644515" cy="7226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5952" y="2103119"/>
              <a:ext cx="713231" cy="7132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8753" y="2412999"/>
              <a:ext cx="3263265" cy="89535"/>
            </a:xfrm>
            <a:custGeom>
              <a:avLst/>
              <a:gdLst/>
              <a:ahLst/>
              <a:cxnLst/>
              <a:rect l="l" t="t" r="r" b="b"/>
              <a:pathLst>
                <a:path w="3263265" h="89535">
                  <a:moveTo>
                    <a:pt x="959612" y="49784"/>
                  </a:moveTo>
                  <a:lnTo>
                    <a:pt x="948537" y="44450"/>
                  </a:lnTo>
                  <a:lnTo>
                    <a:pt x="882904" y="12827"/>
                  </a:lnTo>
                  <a:lnTo>
                    <a:pt x="883373" y="44653"/>
                  </a:lnTo>
                  <a:lnTo>
                    <a:pt x="0" y="57912"/>
                  </a:lnTo>
                  <a:lnTo>
                    <a:pt x="254" y="70612"/>
                  </a:lnTo>
                  <a:lnTo>
                    <a:pt x="883564" y="57340"/>
                  </a:lnTo>
                  <a:lnTo>
                    <a:pt x="884047" y="89027"/>
                  </a:lnTo>
                  <a:lnTo>
                    <a:pt x="959612" y="49784"/>
                  </a:lnTo>
                  <a:close/>
                </a:path>
                <a:path w="3263265" h="89535">
                  <a:moveTo>
                    <a:pt x="3262757" y="37592"/>
                  </a:moveTo>
                  <a:lnTo>
                    <a:pt x="3250615" y="31623"/>
                  </a:lnTo>
                  <a:lnTo>
                    <a:pt x="3186303" y="0"/>
                  </a:lnTo>
                  <a:lnTo>
                    <a:pt x="3186455" y="31699"/>
                  </a:lnTo>
                  <a:lnTo>
                    <a:pt x="1670431" y="40767"/>
                  </a:lnTo>
                  <a:lnTo>
                    <a:pt x="1670431" y="53467"/>
                  </a:lnTo>
                  <a:lnTo>
                    <a:pt x="3186519" y="44399"/>
                  </a:lnTo>
                  <a:lnTo>
                    <a:pt x="3186684" y="76200"/>
                  </a:lnTo>
                  <a:lnTo>
                    <a:pt x="3262757" y="3759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39" y="2094033"/>
              <a:ext cx="731520" cy="7223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73951" y="2425064"/>
              <a:ext cx="1639570" cy="76200"/>
            </a:xfrm>
            <a:custGeom>
              <a:avLst/>
              <a:gdLst/>
              <a:ahLst/>
              <a:cxnLst/>
              <a:rect l="l" t="t" r="r" b="b"/>
              <a:pathLst>
                <a:path w="1639570" h="76200">
                  <a:moveTo>
                    <a:pt x="1627090" y="31750"/>
                  </a:moveTo>
                  <a:lnTo>
                    <a:pt x="1575562" y="31750"/>
                  </a:lnTo>
                  <a:lnTo>
                    <a:pt x="1575689" y="44450"/>
                  </a:lnTo>
                  <a:lnTo>
                    <a:pt x="1562957" y="44515"/>
                  </a:lnTo>
                  <a:lnTo>
                    <a:pt x="1563116" y="76200"/>
                  </a:lnTo>
                  <a:lnTo>
                    <a:pt x="1639189" y="37719"/>
                  </a:lnTo>
                  <a:lnTo>
                    <a:pt x="1627090" y="31750"/>
                  </a:lnTo>
                  <a:close/>
                </a:path>
                <a:path w="1639570" h="76200">
                  <a:moveTo>
                    <a:pt x="1562894" y="31815"/>
                  </a:moveTo>
                  <a:lnTo>
                    <a:pt x="0" y="39877"/>
                  </a:lnTo>
                  <a:lnTo>
                    <a:pt x="0" y="52577"/>
                  </a:lnTo>
                  <a:lnTo>
                    <a:pt x="1562957" y="44515"/>
                  </a:lnTo>
                  <a:lnTo>
                    <a:pt x="1562894" y="31815"/>
                  </a:lnTo>
                  <a:close/>
                </a:path>
                <a:path w="1639570" h="76200">
                  <a:moveTo>
                    <a:pt x="1575562" y="31750"/>
                  </a:moveTo>
                  <a:lnTo>
                    <a:pt x="1562894" y="31815"/>
                  </a:lnTo>
                  <a:lnTo>
                    <a:pt x="1562957" y="44515"/>
                  </a:lnTo>
                  <a:lnTo>
                    <a:pt x="1575689" y="44450"/>
                  </a:lnTo>
                  <a:lnTo>
                    <a:pt x="1575562" y="31750"/>
                  </a:lnTo>
                  <a:close/>
                </a:path>
                <a:path w="1639570" h="76200">
                  <a:moveTo>
                    <a:pt x="1562734" y="0"/>
                  </a:moveTo>
                  <a:lnTo>
                    <a:pt x="1562894" y="31815"/>
                  </a:lnTo>
                  <a:lnTo>
                    <a:pt x="1627090" y="31750"/>
                  </a:lnTo>
                  <a:lnTo>
                    <a:pt x="1562734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64534" y="2944444"/>
            <a:ext cx="10464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36901" y="2073021"/>
            <a:ext cx="63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events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9351" y="2073021"/>
            <a:ext cx="922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All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events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47486" y="2944444"/>
            <a:ext cx="113284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EventBridge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6673" y="2099564"/>
            <a:ext cx="47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08644" y="2161108"/>
            <a:ext cx="140462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Over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18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destinations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7244" y="4022852"/>
            <a:ext cx="10116185" cy="22466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Advanced</a:t>
            </a:r>
            <a:r>
              <a:rPr sz="2800" b="1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filtering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options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JSON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(metadata,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object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name...)</a:t>
            </a:r>
            <a:endParaRPr sz="2800">
              <a:latin typeface="Arial"/>
              <a:cs typeface="Arial"/>
            </a:endParaRPr>
          </a:p>
          <a:p>
            <a:pPr marL="241300" marR="7683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8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Destinations</a:t>
            </a:r>
            <a:r>
              <a:rPr sz="28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 ex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Step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Functions,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Firehose…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EventBridge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Capabilities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Archive,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Replay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Events,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Reliable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5844" y="6200038"/>
            <a:ext cx="12496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5447487"/>
            <a:ext cx="10748010" cy="731867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16305" marR="5080" indent="-228600">
              <a:lnSpc>
                <a:spcPct val="80000"/>
              </a:lnSpc>
              <a:spcBef>
                <a:spcPts val="71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spread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four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prefixes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evenly,</a:t>
            </a:r>
            <a:r>
              <a:rPr sz="26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achieve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22,000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HEAD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65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Baseline</a:t>
            </a:r>
            <a:r>
              <a:rPr spc="-90" dirty="0"/>
              <a:t> </a:t>
            </a:r>
            <a:r>
              <a:rPr spc="-10" dirty="0"/>
              <a:t>Performance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10107295" cy="33724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5080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rates,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100-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200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ms</a:t>
            </a:r>
            <a:endParaRPr sz="2600">
              <a:latin typeface="Arial"/>
              <a:cs typeface="Arial"/>
            </a:endParaRPr>
          </a:p>
          <a:p>
            <a:pPr marL="241300" marR="558165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achieve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least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3,500 PUT/COPY/POST/DELETE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 or</a:t>
            </a:r>
            <a:r>
              <a:rPr sz="26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5,500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GET/HEAD</a:t>
            </a:r>
            <a:r>
              <a:rPr sz="26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 per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6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prefix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bucket.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limits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prefixes</a:t>
            </a:r>
            <a:r>
              <a:rPr sz="26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bucket.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65"/>
              </a:spcBef>
              <a:buChar char="•"/>
              <a:tabLst>
                <a:tab pos="240665" algn="l"/>
              </a:tabLst>
            </a:pP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Example</a:t>
            </a:r>
            <a:r>
              <a:rPr sz="26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(object</a:t>
            </a:r>
            <a:r>
              <a:rPr sz="26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path</a:t>
            </a:r>
            <a:r>
              <a:rPr sz="2600" u="sng" spc="-7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=&gt;</a:t>
            </a:r>
            <a:r>
              <a:rPr sz="2600" u="sng" spc="-6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prefix):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  <a:tab pos="3729990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bucket/folder1/sub1/file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	=&gt;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/folder1/sub1/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  <a:tab pos="372808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bucket/folder1/sub2/file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	=&gt;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/folder1/sub2/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4733925"/>
            <a:ext cx="1753870" cy="691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615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bucket/1/file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615"/>
              </a:lnSpc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bucket/2/file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0016" y="4733925"/>
            <a:ext cx="748030" cy="691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ts val="2615"/>
              </a:lnSpc>
              <a:spcBef>
                <a:spcPts val="105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=&gt;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/1/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1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/2/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35" dirty="0"/>
              <a:t> </a:t>
            </a:r>
            <a:r>
              <a:rPr spc="-10" dirty="0"/>
              <a:t>Performance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5408" y="1390376"/>
            <a:ext cx="4547870" cy="22650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Multi-Part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upload:</a:t>
            </a:r>
            <a:endParaRPr sz="2800">
              <a:latin typeface="Arial"/>
              <a:cs typeface="Arial"/>
            </a:endParaRPr>
          </a:p>
          <a:p>
            <a:pPr marL="698500" marR="142875" lvl="1" indent="-229235">
              <a:lnSpc>
                <a:spcPct val="90000"/>
              </a:lnSpc>
              <a:spcBef>
                <a:spcPts val="52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recommended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&gt;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100MB,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&gt;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5GB</a:t>
            </a:r>
            <a:endParaRPr sz="2400">
              <a:latin typeface="Arial"/>
              <a:cs typeface="Arial"/>
            </a:endParaRPr>
          </a:p>
          <a:p>
            <a:pPr marL="684530" lvl="1" indent="-227965" algn="ctr">
              <a:lnSpc>
                <a:spcPts val="2735"/>
              </a:lnSpc>
              <a:spcBef>
                <a:spcPts val="215"/>
              </a:spcBef>
              <a:buChar char="•"/>
              <a:tabLst>
                <a:tab pos="6845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help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parallelize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uploads</a:t>
            </a:r>
            <a:endParaRPr sz="2400">
              <a:latin typeface="Arial"/>
              <a:cs typeface="Arial"/>
            </a:endParaRPr>
          </a:p>
          <a:p>
            <a:pPr marR="408940" algn="ctr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(speed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transfers)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0064" y="1390376"/>
            <a:ext cx="5532755" cy="22650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Transfer</a:t>
            </a:r>
            <a:r>
              <a:rPr sz="2800" b="1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Acceleration</a:t>
            </a:r>
            <a:endParaRPr sz="2800">
              <a:latin typeface="Arial"/>
              <a:cs typeface="Arial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52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speed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transferring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edge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location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forward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target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endParaRPr sz="240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multi-part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upload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21050" y="4015613"/>
            <a:ext cx="1479550" cy="1077595"/>
            <a:chOff x="3321050" y="4015613"/>
            <a:chExt cx="1479550" cy="107759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0416" y="4379976"/>
              <a:ext cx="710184" cy="7132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21050" y="4015613"/>
              <a:ext cx="770255" cy="721995"/>
            </a:xfrm>
            <a:custGeom>
              <a:avLst/>
              <a:gdLst/>
              <a:ahLst/>
              <a:cxnLst/>
              <a:rect l="l" t="t" r="r" b="b"/>
              <a:pathLst>
                <a:path w="770254" h="721995">
                  <a:moveTo>
                    <a:pt x="710291" y="674558"/>
                  </a:moveTo>
                  <a:lnTo>
                    <a:pt x="688594" y="697738"/>
                  </a:lnTo>
                  <a:lnTo>
                    <a:pt x="770254" y="721994"/>
                  </a:lnTo>
                  <a:lnTo>
                    <a:pt x="755906" y="683260"/>
                  </a:lnTo>
                  <a:lnTo>
                    <a:pt x="719582" y="683260"/>
                  </a:lnTo>
                  <a:lnTo>
                    <a:pt x="710291" y="674558"/>
                  </a:lnTo>
                  <a:close/>
                </a:path>
                <a:path w="770254" h="721995">
                  <a:moveTo>
                    <a:pt x="718950" y="665308"/>
                  </a:moveTo>
                  <a:lnTo>
                    <a:pt x="710291" y="674558"/>
                  </a:lnTo>
                  <a:lnTo>
                    <a:pt x="719582" y="683260"/>
                  </a:lnTo>
                  <a:lnTo>
                    <a:pt x="728217" y="673988"/>
                  </a:lnTo>
                  <a:lnTo>
                    <a:pt x="718950" y="665308"/>
                  </a:lnTo>
                  <a:close/>
                </a:path>
                <a:path w="770254" h="721995">
                  <a:moveTo>
                    <a:pt x="740663" y="642112"/>
                  </a:moveTo>
                  <a:lnTo>
                    <a:pt x="718950" y="665308"/>
                  </a:lnTo>
                  <a:lnTo>
                    <a:pt x="728217" y="673988"/>
                  </a:lnTo>
                  <a:lnTo>
                    <a:pt x="719582" y="683260"/>
                  </a:lnTo>
                  <a:lnTo>
                    <a:pt x="755906" y="683260"/>
                  </a:lnTo>
                  <a:lnTo>
                    <a:pt x="740663" y="642112"/>
                  </a:lnTo>
                  <a:close/>
                </a:path>
                <a:path w="770254" h="721995">
                  <a:moveTo>
                    <a:pt x="8636" y="0"/>
                  </a:moveTo>
                  <a:lnTo>
                    <a:pt x="0" y="9270"/>
                  </a:lnTo>
                  <a:lnTo>
                    <a:pt x="710291" y="674558"/>
                  </a:lnTo>
                  <a:lnTo>
                    <a:pt x="718950" y="665308"/>
                  </a:lnTo>
                  <a:lnTo>
                    <a:pt x="8636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70782" y="5136007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9094" y="3693921"/>
            <a:ext cx="148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Parallel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uploads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547" y="4197096"/>
            <a:ext cx="831056" cy="10637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0968" y="5172455"/>
            <a:ext cx="441870" cy="566928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897888" y="3736847"/>
            <a:ext cx="2193925" cy="1723389"/>
            <a:chOff x="1897888" y="3736847"/>
            <a:chExt cx="2193925" cy="1723389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40" y="3736847"/>
              <a:ext cx="566927" cy="563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40" y="4447031"/>
              <a:ext cx="566927" cy="5669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97888" y="4020311"/>
              <a:ext cx="2193925" cy="1439545"/>
            </a:xfrm>
            <a:custGeom>
              <a:avLst/>
              <a:gdLst/>
              <a:ahLst/>
              <a:cxnLst/>
              <a:rect l="l" t="t" r="r" b="b"/>
              <a:pathLst>
                <a:path w="2193925" h="1439545">
                  <a:moveTo>
                    <a:pt x="861822" y="0"/>
                  </a:moveTo>
                  <a:lnTo>
                    <a:pt x="778891" y="19177"/>
                  </a:lnTo>
                  <a:lnTo>
                    <a:pt x="799084" y="43662"/>
                  </a:lnTo>
                  <a:lnTo>
                    <a:pt x="0" y="705104"/>
                  </a:lnTo>
                  <a:lnTo>
                    <a:pt x="4064" y="710057"/>
                  </a:lnTo>
                  <a:lnTo>
                    <a:pt x="4064" y="710184"/>
                  </a:lnTo>
                  <a:lnTo>
                    <a:pt x="0" y="715010"/>
                  </a:lnTo>
                  <a:lnTo>
                    <a:pt x="799528" y="1391589"/>
                  </a:lnTo>
                  <a:lnTo>
                    <a:pt x="779018" y="1415796"/>
                  </a:lnTo>
                  <a:lnTo>
                    <a:pt x="861822" y="1435989"/>
                  </a:lnTo>
                  <a:lnTo>
                    <a:pt x="846328" y="1399794"/>
                  </a:lnTo>
                  <a:lnTo>
                    <a:pt x="828294" y="1357630"/>
                  </a:lnTo>
                  <a:lnTo>
                    <a:pt x="807732" y="1381899"/>
                  </a:lnTo>
                  <a:lnTo>
                    <a:pt x="21361" y="716559"/>
                  </a:lnTo>
                  <a:lnTo>
                    <a:pt x="785672" y="717537"/>
                  </a:lnTo>
                  <a:lnTo>
                    <a:pt x="785622" y="749300"/>
                  </a:lnTo>
                  <a:lnTo>
                    <a:pt x="849325" y="717550"/>
                  </a:lnTo>
                  <a:lnTo>
                    <a:pt x="861822" y="711327"/>
                  </a:lnTo>
                  <a:lnTo>
                    <a:pt x="785749" y="673100"/>
                  </a:lnTo>
                  <a:lnTo>
                    <a:pt x="785685" y="704837"/>
                  </a:lnTo>
                  <a:lnTo>
                    <a:pt x="21590" y="703859"/>
                  </a:lnTo>
                  <a:lnTo>
                    <a:pt x="807173" y="53467"/>
                  </a:lnTo>
                  <a:lnTo>
                    <a:pt x="827405" y="77978"/>
                  </a:lnTo>
                  <a:lnTo>
                    <a:pt x="846124" y="35560"/>
                  </a:lnTo>
                  <a:lnTo>
                    <a:pt x="861822" y="0"/>
                  </a:lnTo>
                  <a:close/>
                </a:path>
                <a:path w="2193925" h="1439545">
                  <a:moveTo>
                    <a:pt x="2193417" y="716280"/>
                  </a:moveTo>
                  <a:lnTo>
                    <a:pt x="2117471" y="677672"/>
                  </a:lnTo>
                  <a:lnTo>
                    <a:pt x="2117255" y="709333"/>
                  </a:lnTo>
                  <a:lnTo>
                    <a:pt x="1427467" y="703834"/>
                  </a:lnTo>
                  <a:lnTo>
                    <a:pt x="1427467" y="716534"/>
                  </a:lnTo>
                  <a:lnTo>
                    <a:pt x="2117166" y="722033"/>
                  </a:lnTo>
                  <a:lnTo>
                    <a:pt x="2129917" y="722122"/>
                  </a:lnTo>
                  <a:lnTo>
                    <a:pt x="2174100" y="722058"/>
                  </a:lnTo>
                  <a:lnTo>
                    <a:pt x="2173846" y="722122"/>
                  </a:lnTo>
                  <a:lnTo>
                    <a:pt x="2129917" y="722122"/>
                  </a:lnTo>
                  <a:lnTo>
                    <a:pt x="2117166" y="722122"/>
                  </a:lnTo>
                  <a:lnTo>
                    <a:pt x="2117052" y="739089"/>
                  </a:lnTo>
                  <a:lnTo>
                    <a:pt x="2111756" y="740664"/>
                  </a:lnTo>
                  <a:lnTo>
                    <a:pt x="2117001" y="746264"/>
                  </a:lnTo>
                  <a:lnTo>
                    <a:pt x="2116963" y="753872"/>
                  </a:lnTo>
                  <a:lnTo>
                    <a:pt x="2121890" y="751459"/>
                  </a:lnTo>
                  <a:lnTo>
                    <a:pt x="2133511" y="763803"/>
                  </a:lnTo>
                  <a:lnTo>
                    <a:pt x="1423162" y="1430147"/>
                  </a:lnTo>
                  <a:lnTo>
                    <a:pt x="1431798" y="1439418"/>
                  </a:lnTo>
                  <a:lnTo>
                    <a:pt x="2142248" y="773099"/>
                  </a:lnTo>
                  <a:lnTo>
                    <a:pt x="2163953" y="796163"/>
                  </a:lnTo>
                  <a:lnTo>
                    <a:pt x="2179078" y="755142"/>
                  </a:lnTo>
                  <a:lnTo>
                    <a:pt x="2193417" y="71628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05736" y="3649726"/>
            <a:ext cx="730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Divide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parts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9657" y="5301183"/>
            <a:ext cx="691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BIG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79081" y="4194047"/>
            <a:ext cx="4057015" cy="710565"/>
            <a:chOff x="7379081" y="4194047"/>
            <a:chExt cx="4057015" cy="71056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5912" y="4194047"/>
              <a:ext cx="710183" cy="7101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03539" y="4344822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1977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412851"/>
                  </a:lnTo>
                  <a:lnTo>
                    <a:pt x="0" y="431901"/>
                  </a:lnTo>
                  <a:lnTo>
                    <a:pt x="431977" y="431901"/>
                  </a:lnTo>
                  <a:lnTo>
                    <a:pt x="431977" y="413308"/>
                  </a:lnTo>
                  <a:lnTo>
                    <a:pt x="431977" y="412851"/>
                  </a:lnTo>
                  <a:lnTo>
                    <a:pt x="431977" y="17932"/>
                  </a:lnTo>
                  <a:lnTo>
                    <a:pt x="413588" y="17932"/>
                  </a:lnTo>
                  <a:lnTo>
                    <a:pt x="413588" y="412851"/>
                  </a:lnTo>
                  <a:lnTo>
                    <a:pt x="18389" y="412851"/>
                  </a:lnTo>
                  <a:lnTo>
                    <a:pt x="18389" y="17780"/>
                  </a:lnTo>
                  <a:lnTo>
                    <a:pt x="431977" y="17780"/>
                  </a:lnTo>
                  <a:lnTo>
                    <a:pt x="431977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8144" y="4482274"/>
              <a:ext cx="422780" cy="1563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379081" y="4510023"/>
              <a:ext cx="3347720" cy="86360"/>
            </a:xfrm>
            <a:custGeom>
              <a:avLst/>
              <a:gdLst/>
              <a:ahLst/>
              <a:cxnLst/>
              <a:rect l="l" t="t" r="r" b="b"/>
              <a:pathLst>
                <a:path w="3347720" h="86360">
                  <a:moveTo>
                    <a:pt x="1394409" y="54483"/>
                  </a:moveTo>
                  <a:lnTo>
                    <a:pt x="1341882" y="54483"/>
                  </a:lnTo>
                  <a:lnTo>
                    <a:pt x="1329143" y="54483"/>
                  </a:lnTo>
                  <a:lnTo>
                    <a:pt x="1328674" y="86106"/>
                  </a:lnTo>
                  <a:lnTo>
                    <a:pt x="1394409" y="54483"/>
                  </a:lnTo>
                  <a:close/>
                </a:path>
                <a:path w="3347720" h="86360">
                  <a:moveTo>
                    <a:pt x="1405509" y="49149"/>
                  </a:moveTo>
                  <a:lnTo>
                    <a:pt x="1329817" y="9906"/>
                  </a:lnTo>
                  <a:lnTo>
                    <a:pt x="1329334" y="41605"/>
                  </a:lnTo>
                  <a:lnTo>
                    <a:pt x="254" y="22098"/>
                  </a:lnTo>
                  <a:lnTo>
                    <a:pt x="0" y="34798"/>
                  </a:lnTo>
                  <a:lnTo>
                    <a:pt x="1329143" y="54305"/>
                  </a:lnTo>
                  <a:lnTo>
                    <a:pt x="1341882" y="54305"/>
                  </a:lnTo>
                  <a:lnTo>
                    <a:pt x="1394802" y="54305"/>
                  </a:lnTo>
                  <a:lnTo>
                    <a:pt x="1405509" y="49149"/>
                  </a:lnTo>
                  <a:close/>
                </a:path>
                <a:path w="3347720" h="86360">
                  <a:moveTo>
                    <a:pt x="3347212" y="37592"/>
                  </a:moveTo>
                  <a:lnTo>
                    <a:pt x="3335324" y="31750"/>
                  </a:lnTo>
                  <a:lnTo>
                    <a:pt x="3270758" y="0"/>
                  </a:lnTo>
                  <a:lnTo>
                    <a:pt x="3270961" y="31838"/>
                  </a:lnTo>
                  <a:lnTo>
                    <a:pt x="1874647" y="41529"/>
                  </a:lnTo>
                  <a:lnTo>
                    <a:pt x="1874647" y="54229"/>
                  </a:lnTo>
                  <a:lnTo>
                    <a:pt x="3271050" y="44538"/>
                  </a:lnTo>
                  <a:lnTo>
                    <a:pt x="3271266" y="76200"/>
                  </a:lnTo>
                  <a:lnTo>
                    <a:pt x="3347212" y="3759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587355" y="4948173"/>
            <a:ext cx="942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Australia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55330" y="4897958"/>
            <a:ext cx="1330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Edge</a:t>
            </a:r>
            <a:r>
              <a:rPr sz="1800" b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USA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4809" y="4255008"/>
            <a:ext cx="441870" cy="56692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392161" y="4234383"/>
            <a:ext cx="1273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Fast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(public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www)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307448" y="4234383"/>
            <a:ext cx="1294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Fast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(private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AWS)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53021" y="4914645"/>
            <a:ext cx="1004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File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USA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47407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S3</a:t>
            </a:r>
            <a:r>
              <a:rPr spc="-70" dirty="0"/>
              <a:t> </a:t>
            </a:r>
            <a:r>
              <a:rPr dirty="0"/>
              <a:t>Performance</a:t>
            </a:r>
            <a:r>
              <a:rPr spc="-40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S3</a:t>
            </a:r>
            <a:r>
              <a:rPr spc="-90" dirty="0"/>
              <a:t> </a:t>
            </a:r>
            <a:r>
              <a:rPr spc="-30" dirty="0"/>
              <a:t>Byte-</a:t>
            </a:r>
            <a:r>
              <a:rPr spc="-10" dirty="0"/>
              <a:t>Range Fetches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929639" y="3706114"/>
            <a:ext cx="4563110" cy="494665"/>
            <a:chOff x="929639" y="3706114"/>
            <a:chExt cx="4563110" cy="494665"/>
          </a:xfrm>
        </p:grpSpPr>
        <p:sp>
          <p:nvSpPr>
            <p:cNvPr id="9" name="object 9"/>
            <p:cNvSpPr/>
            <p:nvPr/>
          </p:nvSpPr>
          <p:spPr>
            <a:xfrm>
              <a:off x="929639" y="3778250"/>
              <a:ext cx="79375" cy="24765"/>
            </a:xfrm>
            <a:custGeom>
              <a:avLst/>
              <a:gdLst/>
              <a:ahLst/>
              <a:cxnLst/>
              <a:rect l="l" t="t" r="r" b="b"/>
              <a:pathLst>
                <a:path w="79375" h="24764">
                  <a:moveTo>
                    <a:pt x="0" y="24383"/>
                  </a:moveTo>
                  <a:lnTo>
                    <a:pt x="79247" y="24383"/>
                  </a:lnTo>
                  <a:lnTo>
                    <a:pt x="79247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8887" y="3712464"/>
              <a:ext cx="4478020" cy="481965"/>
            </a:xfrm>
            <a:custGeom>
              <a:avLst/>
              <a:gdLst/>
              <a:ahLst/>
              <a:cxnLst/>
              <a:rect l="l" t="t" r="r" b="b"/>
              <a:pathLst>
                <a:path w="4478020" h="481964">
                  <a:moveTo>
                    <a:pt x="4477512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4477512" y="481584"/>
                  </a:lnTo>
                  <a:lnTo>
                    <a:pt x="447751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8887" y="3712464"/>
              <a:ext cx="4478020" cy="481965"/>
            </a:xfrm>
            <a:custGeom>
              <a:avLst/>
              <a:gdLst/>
              <a:ahLst/>
              <a:cxnLst/>
              <a:rect l="l" t="t" r="r" b="b"/>
              <a:pathLst>
                <a:path w="4478020" h="481964">
                  <a:moveTo>
                    <a:pt x="0" y="481584"/>
                  </a:moveTo>
                  <a:lnTo>
                    <a:pt x="4477512" y="481584"/>
                  </a:lnTo>
                  <a:lnTo>
                    <a:pt x="4477512" y="0"/>
                  </a:lnTo>
                  <a:lnTo>
                    <a:pt x="0" y="0"/>
                  </a:lnTo>
                  <a:lnTo>
                    <a:pt x="0" y="481584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7244" y="1357960"/>
            <a:ext cx="4746625" cy="273304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10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Parallelize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GETs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requesting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byte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ranges</a:t>
            </a:r>
            <a:endParaRPr sz="2600">
              <a:latin typeface="Arial"/>
              <a:cs typeface="Arial"/>
            </a:endParaRPr>
          </a:p>
          <a:p>
            <a:pPr marL="241300" marR="620395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resilience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failures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Arial"/>
              <a:cs typeface="Arial"/>
            </a:endParaRPr>
          </a:p>
          <a:p>
            <a:pPr marL="12700" marR="1029969">
              <a:lnSpc>
                <a:spcPct val="70000"/>
              </a:lnSpc>
            </a:pP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Can</a:t>
            </a:r>
            <a:r>
              <a:rPr sz="26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be</a:t>
            </a:r>
            <a:r>
              <a:rPr sz="26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used</a:t>
            </a:r>
            <a:r>
              <a:rPr sz="26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to</a:t>
            </a:r>
            <a:r>
              <a:rPr sz="26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speed</a:t>
            </a:r>
            <a:r>
              <a:rPr sz="26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up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downloads</a:t>
            </a:r>
            <a:endParaRPr sz="2600">
              <a:latin typeface="Arial"/>
              <a:cs typeface="Arial"/>
            </a:endParaRPr>
          </a:p>
          <a:p>
            <a:pPr marR="7937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9128" y="3712464"/>
            <a:ext cx="4480560" cy="4819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1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39128" y="4386071"/>
            <a:ext cx="1356360" cy="408940"/>
          </a:xfrm>
          <a:custGeom>
            <a:avLst/>
            <a:gdLst/>
            <a:ahLst/>
            <a:cxnLst/>
            <a:rect l="l" t="t" r="r" b="b"/>
            <a:pathLst>
              <a:path w="1356359" h="408939">
                <a:moveTo>
                  <a:pt x="1356360" y="0"/>
                </a:moveTo>
                <a:lnTo>
                  <a:pt x="1353685" y="79486"/>
                </a:lnTo>
                <a:lnTo>
                  <a:pt x="1346390" y="144398"/>
                </a:lnTo>
                <a:lnTo>
                  <a:pt x="1335571" y="188166"/>
                </a:lnTo>
                <a:lnTo>
                  <a:pt x="1322324" y="204215"/>
                </a:lnTo>
                <a:lnTo>
                  <a:pt x="712216" y="204215"/>
                </a:lnTo>
                <a:lnTo>
                  <a:pt x="698968" y="220265"/>
                </a:lnTo>
                <a:lnTo>
                  <a:pt x="688149" y="264032"/>
                </a:lnTo>
                <a:lnTo>
                  <a:pt x="680854" y="328945"/>
                </a:lnTo>
                <a:lnTo>
                  <a:pt x="678179" y="408431"/>
                </a:lnTo>
                <a:lnTo>
                  <a:pt x="675505" y="328945"/>
                </a:lnTo>
                <a:lnTo>
                  <a:pt x="668210" y="264032"/>
                </a:lnTo>
                <a:lnTo>
                  <a:pt x="657391" y="220265"/>
                </a:lnTo>
                <a:lnTo>
                  <a:pt x="644144" y="204215"/>
                </a:lnTo>
                <a:lnTo>
                  <a:pt x="34036" y="204215"/>
                </a:lnTo>
                <a:lnTo>
                  <a:pt x="20788" y="188166"/>
                </a:lnTo>
                <a:lnTo>
                  <a:pt x="9969" y="144399"/>
                </a:lnTo>
                <a:lnTo>
                  <a:pt x="2674" y="79486"/>
                </a:lnTo>
                <a:lnTo>
                  <a:pt x="0" y="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74863" y="4311777"/>
            <a:ext cx="2816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Byte-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range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request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(first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XX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bytes)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9128" y="4953000"/>
            <a:ext cx="1356360" cy="4819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8888" y="4386071"/>
            <a:ext cx="1353820" cy="408940"/>
          </a:xfrm>
          <a:custGeom>
            <a:avLst/>
            <a:gdLst/>
            <a:ahLst/>
            <a:cxnLst/>
            <a:rect l="l" t="t" r="r" b="b"/>
            <a:pathLst>
              <a:path w="1353820" h="408939">
                <a:moveTo>
                  <a:pt x="1353312" y="0"/>
                </a:moveTo>
                <a:lnTo>
                  <a:pt x="1350637" y="79486"/>
                </a:lnTo>
                <a:lnTo>
                  <a:pt x="1343342" y="144398"/>
                </a:lnTo>
                <a:lnTo>
                  <a:pt x="1332523" y="188166"/>
                </a:lnTo>
                <a:lnTo>
                  <a:pt x="1319276" y="204215"/>
                </a:lnTo>
                <a:lnTo>
                  <a:pt x="710692" y="204215"/>
                </a:lnTo>
                <a:lnTo>
                  <a:pt x="697444" y="220265"/>
                </a:lnTo>
                <a:lnTo>
                  <a:pt x="686625" y="264032"/>
                </a:lnTo>
                <a:lnTo>
                  <a:pt x="679330" y="328945"/>
                </a:lnTo>
                <a:lnTo>
                  <a:pt x="676656" y="408431"/>
                </a:lnTo>
                <a:lnTo>
                  <a:pt x="673981" y="328945"/>
                </a:lnTo>
                <a:lnTo>
                  <a:pt x="666686" y="264032"/>
                </a:lnTo>
                <a:lnTo>
                  <a:pt x="655867" y="220265"/>
                </a:lnTo>
                <a:lnTo>
                  <a:pt x="642619" y="204215"/>
                </a:lnTo>
                <a:lnTo>
                  <a:pt x="34036" y="204215"/>
                </a:lnTo>
                <a:lnTo>
                  <a:pt x="20788" y="188166"/>
                </a:lnTo>
                <a:lnTo>
                  <a:pt x="9969" y="144399"/>
                </a:lnTo>
                <a:lnTo>
                  <a:pt x="2674" y="79486"/>
                </a:lnTo>
                <a:lnTo>
                  <a:pt x="0" y="0"/>
                </a:lnTo>
              </a:path>
            </a:pathLst>
          </a:custGeom>
          <a:ln w="6349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8888" y="4953000"/>
            <a:ext cx="1353820" cy="481965"/>
          </a:xfrm>
          <a:custGeom>
            <a:avLst/>
            <a:gdLst/>
            <a:ahLst/>
            <a:cxnLst/>
            <a:rect l="l" t="t" r="r" b="b"/>
            <a:pathLst>
              <a:path w="1353820" h="481964">
                <a:moveTo>
                  <a:pt x="0" y="481584"/>
                </a:moveTo>
                <a:lnTo>
                  <a:pt x="1353312" y="481584"/>
                </a:lnTo>
                <a:lnTo>
                  <a:pt x="1353312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ln w="12700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8888" y="4953000"/>
            <a:ext cx="1353820" cy="481965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91440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4016" y="4386071"/>
            <a:ext cx="1353820" cy="408940"/>
          </a:xfrm>
          <a:custGeom>
            <a:avLst/>
            <a:gdLst/>
            <a:ahLst/>
            <a:cxnLst/>
            <a:rect l="l" t="t" r="r" b="b"/>
            <a:pathLst>
              <a:path w="1353820" h="408939">
                <a:moveTo>
                  <a:pt x="1353311" y="0"/>
                </a:moveTo>
                <a:lnTo>
                  <a:pt x="1350637" y="79486"/>
                </a:lnTo>
                <a:lnTo>
                  <a:pt x="1343342" y="144398"/>
                </a:lnTo>
                <a:lnTo>
                  <a:pt x="1332523" y="188166"/>
                </a:lnTo>
                <a:lnTo>
                  <a:pt x="1319275" y="204215"/>
                </a:lnTo>
                <a:lnTo>
                  <a:pt x="710691" y="204215"/>
                </a:lnTo>
                <a:lnTo>
                  <a:pt x="697444" y="220265"/>
                </a:lnTo>
                <a:lnTo>
                  <a:pt x="686625" y="264032"/>
                </a:lnTo>
                <a:lnTo>
                  <a:pt x="679330" y="328945"/>
                </a:lnTo>
                <a:lnTo>
                  <a:pt x="676656" y="408431"/>
                </a:lnTo>
                <a:lnTo>
                  <a:pt x="673981" y="328945"/>
                </a:lnTo>
                <a:lnTo>
                  <a:pt x="666686" y="264032"/>
                </a:lnTo>
                <a:lnTo>
                  <a:pt x="655867" y="220265"/>
                </a:lnTo>
                <a:lnTo>
                  <a:pt x="642619" y="204215"/>
                </a:lnTo>
                <a:lnTo>
                  <a:pt x="34035" y="204215"/>
                </a:lnTo>
                <a:lnTo>
                  <a:pt x="20788" y="188166"/>
                </a:lnTo>
                <a:lnTo>
                  <a:pt x="9969" y="144399"/>
                </a:lnTo>
                <a:lnTo>
                  <a:pt x="2674" y="79486"/>
                </a:lnTo>
                <a:lnTo>
                  <a:pt x="0" y="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14016" y="4953000"/>
            <a:ext cx="1353820" cy="481965"/>
          </a:xfrm>
          <a:custGeom>
            <a:avLst/>
            <a:gdLst/>
            <a:ahLst/>
            <a:cxnLst/>
            <a:rect l="l" t="t" r="r" b="b"/>
            <a:pathLst>
              <a:path w="1353820" h="481964">
                <a:moveTo>
                  <a:pt x="0" y="481584"/>
                </a:moveTo>
                <a:lnTo>
                  <a:pt x="1353311" y="481584"/>
                </a:lnTo>
                <a:lnTo>
                  <a:pt x="1353311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ln w="12700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14016" y="4953000"/>
            <a:ext cx="1353820" cy="481965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9144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66615" y="4386071"/>
            <a:ext cx="1353820" cy="408940"/>
          </a:xfrm>
          <a:custGeom>
            <a:avLst/>
            <a:gdLst/>
            <a:ahLst/>
            <a:cxnLst/>
            <a:rect l="l" t="t" r="r" b="b"/>
            <a:pathLst>
              <a:path w="1353820" h="408939">
                <a:moveTo>
                  <a:pt x="1353312" y="0"/>
                </a:moveTo>
                <a:lnTo>
                  <a:pt x="1350637" y="79486"/>
                </a:lnTo>
                <a:lnTo>
                  <a:pt x="1343342" y="144398"/>
                </a:lnTo>
                <a:lnTo>
                  <a:pt x="1332523" y="188166"/>
                </a:lnTo>
                <a:lnTo>
                  <a:pt x="1319276" y="204215"/>
                </a:lnTo>
                <a:lnTo>
                  <a:pt x="710692" y="204215"/>
                </a:lnTo>
                <a:lnTo>
                  <a:pt x="697444" y="220265"/>
                </a:lnTo>
                <a:lnTo>
                  <a:pt x="686625" y="264032"/>
                </a:lnTo>
                <a:lnTo>
                  <a:pt x="679330" y="328945"/>
                </a:lnTo>
                <a:lnTo>
                  <a:pt x="676656" y="408431"/>
                </a:lnTo>
                <a:lnTo>
                  <a:pt x="673981" y="328945"/>
                </a:lnTo>
                <a:lnTo>
                  <a:pt x="666686" y="264032"/>
                </a:lnTo>
                <a:lnTo>
                  <a:pt x="655867" y="220265"/>
                </a:lnTo>
                <a:lnTo>
                  <a:pt x="642620" y="204215"/>
                </a:lnTo>
                <a:lnTo>
                  <a:pt x="34036" y="204215"/>
                </a:lnTo>
                <a:lnTo>
                  <a:pt x="20788" y="188166"/>
                </a:lnTo>
                <a:lnTo>
                  <a:pt x="9969" y="144399"/>
                </a:lnTo>
                <a:lnTo>
                  <a:pt x="2674" y="79486"/>
                </a:lnTo>
                <a:lnTo>
                  <a:pt x="0" y="0"/>
                </a:lnTo>
              </a:path>
            </a:pathLst>
          </a:custGeom>
          <a:ln w="6349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66615" y="4953000"/>
            <a:ext cx="1353820" cy="4819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38735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864355" y="5006085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75881" y="2482723"/>
            <a:ext cx="4479925" cy="122174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40"/>
              </a:spcBef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Can</a:t>
            </a:r>
            <a:r>
              <a:rPr sz="28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be</a:t>
            </a:r>
            <a:r>
              <a:rPr sz="28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used</a:t>
            </a:r>
            <a:r>
              <a:rPr sz="28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to</a:t>
            </a:r>
            <a:r>
              <a:rPr sz="28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retrieve </a:t>
            </a:r>
            <a:r>
              <a:rPr sz="28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only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partial</a:t>
            </a:r>
            <a:r>
              <a:rPr sz="28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data</a:t>
            </a:r>
            <a:r>
              <a:rPr sz="28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(for</a:t>
            </a:r>
            <a:r>
              <a:rPr sz="28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example</a:t>
            </a:r>
            <a:r>
              <a:rPr sz="2800" u="sng" spc="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head</a:t>
            </a:r>
            <a:r>
              <a:rPr sz="28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of</a:t>
            </a:r>
            <a:r>
              <a:rPr sz="28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</a:t>
            </a:r>
            <a:r>
              <a:rPr sz="2800" u="sng" spc="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file)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60294" y="5496559"/>
            <a:ext cx="1824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Requests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parallel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5805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60320" algn="l"/>
              </a:tabLst>
            </a:pPr>
            <a:r>
              <a:rPr dirty="0"/>
              <a:t>S3</a:t>
            </a:r>
            <a:r>
              <a:rPr spc="-35" dirty="0"/>
              <a:t> </a:t>
            </a:r>
            <a:r>
              <a:rPr spc="-10" dirty="0"/>
              <a:t>Select</a:t>
            </a:r>
            <a:r>
              <a:rPr dirty="0"/>
              <a:t>	&amp;</a:t>
            </a:r>
            <a:r>
              <a:rPr spc="-85" dirty="0"/>
              <a:t> </a:t>
            </a:r>
            <a:r>
              <a:rPr dirty="0"/>
              <a:t>Glacier</a:t>
            </a:r>
            <a:r>
              <a:rPr spc="-90" dirty="0"/>
              <a:t> </a:t>
            </a:r>
            <a:r>
              <a:rPr spc="-10" dirty="0"/>
              <a:t>Select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349752"/>
            <a:ext cx="4440936" cy="228904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269609" y="3366134"/>
            <a:ext cx="4893945" cy="2089150"/>
            <a:chOff x="6269609" y="3366134"/>
            <a:chExt cx="4893945" cy="2089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8624" y="4114799"/>
              <a:ext cx="710183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5160" y="3770375"/>
              <a:ext cx="566927" cy="5669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69609" y="3366134"/>
              <a:ext cx="4267200" cy="2089150"/>
            </a:xfrm>
            <a:custGeom>
              <a:avLst/>
              <a:gdLst/>
              <a:ahLst/>
              <a:cxnLst/>
              <a:rect l="l" t="t" r="r" b="b"/>
              <a:pathLst>
                <a:path w="4267200" h="2089150">
                  <a:moveTo>
                    <a:pt x="1424686" y="1853692"/>
                  </a:moveTo>
                  <a:lnTo>
                    <a:pt x="1411986" y="1853692"/>
                  </a:lnTo>
                  <a:lnTo>
                    <a:pt x="1411986" y="2075942"/>
                  </a:lnTo>
                  <a:lnTo>
                    <a:pt x="12700" y="2075942"/>
                  </a:lnTo>
                  <a:lnTo>
                    <a:pt x="12700" y="12700"/>
                  </a:lnTo>
                  <a:lnTo>
                    <a:pt x="1002665" y="12700"/>
                  </a:lnTo>
                  <a:lnTo>
                    <a:pt x="1002665" y="328041"/>
                  </a:lnTo>
                  <a:lnTo>
                    <a:pt x="970915" y="328041"/>
                  </a:lnTo>
                  <a:lnTo>
                    <a:pt x="1009015" y="404241"/>
                  </a:lnTo>
                  <a:lnTo>
                    <a:pt x="1040765" y="340741"/>
                  </a:lnTo>
                  <a:lnTo>
                    <a:pt x="1047115" y="328041"/>
                  </a:lnTo>
                  <a:lnTo>
                    <a:pt x="1015365" y="328041"/>
                  </a:lnTo>
                  <a:lnTo>
                    <a:pt x="1015365" y="12700"/>
                  </a:lnTo>
                  <a:lnTo>
                    <a:pt x="1015365" y="6350"/>
                  </a:lnTo>
                  <a:lnTo>
                    <a:pt x="1015365" y="0"/>
                  </a:lnTo>
                  <a:lnTo>
                    <a:pt x="0" y="0"/>
                  </a:lnTo>
                  <a:lnTo>
                    <a:pt x="0" y="2088642"/>
                  </a:lnTo>
                  <a:lnTo>
                    <a:pt x="1424686" y="2088642"/>
                  </a:lnTo>
                  <a:lnTo>
                    <a:pt x="1424686" y="2082292"/>
                  </a:lnTo>
                  <a:lnTo>
                    <a:pt x="1424686" y="2075942"/>
                  </a:lnTo>
                  <a:lnTo>
                    <a:pt x="1424686" y="1853692"/>
                  </a:lnTo>
                  <a:close/>
                </a:path>
                <a:path w="4267200" h="2089150">
                  <a:moveTo>
                    <a:pt x="4266819" y="980059"/>
                  </a:moveTo>
                  <a:lnTo>
                    <a:pt x="1816735" y="980059"/>
                  </a:lnTo>
                  <a:lnTo>
                    <a:pt x="1816735" y="948309"/>
                  </a:lnTo>
                  <a:lnTo>
                    <a:pt x="1740535" y="986409"/>
                  </a:lnTo>
                  <a:lnTo>
                    <a:pt x="1816735" y="1024509"/>
                  </a:lnTo>
                  <a:lnTo>
                    <a:pt x="1816735" y="992759"/>
                  </a:lnTo>
                  <a:lnTo>
                    <a:pt x="4266819" y="992759"/>
                  </a:lnTo>
                  <a:lnTo>
                    <a:pt x="4266819" y="98005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42905" y="4167314"/>
              <a:ext cx="621030" cy="607060"/>
            </a:xfrm>
            <a:custGeom>
              <a:avLst/>
              <a:gdLst/>
              <a:ahLst/>
              <a:cxnLst/>
              <a:rect l="l" t="t" r="r" b="b"/>
              <a:pathLst>
                <a:path w="621029" h="607060">
                  <a:moveTo>
                    <a:pt x="570712" y="512737"/>
                  </a:moveTo>
                  <a:lnTo>
                    <a:pt x="564781" y="506818"/>
                  </a:lnTo>
                  <a:lnTo>
                    <a:pt x="557530" y="506818"/>
                  </a:lnTo>
                  <a:lnTo>
                    <a:pt x="401840" y="506818"/>
                  </a:lnTo>
                  <a:lnTo>
                    <a:pt x="395935" y="512737"/>
                  </a:lnTo>
                  <a:lnTo>
                    <a:pt x="395935" y="552119"/>
                  </a:lnTo>
                  <a:lnTo>
                    <a:pt x="401840" y="558025"/>
                  </a:lnTo>
                  <a:lnTo>
                    <a:pt x="564781" y="558025"/>
                  </a:lnTo>
                  <a:lnTo>
                    <a:pt x="570712" y="552119"/>
                  </a:lnTo>
                  <a:lnTo>
                    <a:pt x="570712" y="512737"/>
                  </a:lnTo>
                  <a:close/>
                </a:path>
                <a:path w="621029" h="607060">
                  <a:moveTo>
                    <a:pt x="570712" y="54978"/>
                  </a:moveTo>
                  <a:lnTo>
                    <a:pt x="564781" y="49034"/>
                  </a:lnTo>
                  <a:lnTo>
                    <a:pt x="544334" y="49034"/>
                  </a:lnTo>
                  <a:lnTo>
                    <a:pt x="544334" y="75438"/>
                  </a:lnTo>
                  <a:lnTo>
                    <a:pt x="544334" y="358368"/>
                  </a:lnTo>
                  <a:lnTo>
                    <a:pt x="76098" y="358368"/>
                  </a:lnTo>
                  <a:lnTo>
                    <a:pt x="76098" y="75438"/>
                  </a:lnTo>
                  <a:lnTo>
                    <a:pt x="544334" y="75438"/>
                  </a:lnTo>
                  <a:lnTo>
                    <a:pt x="544334" y="49034"/>
                  </a:lnTo>
                  <a:lnTo>
                    <a:pt x="55626" y="49034"/>
                  </a:lnTo>
                  <a:lnTo>
                    <a:pt x="49720" y="54978"/>
                  </a:lnTo>
                  <a:lnTo>
                    <a:pt x="49720" y="378853"/>
                  </a:lnTo>
                  <a:lnTo>
                    <a:pt x="55626" y="384759"/>
                  </a:lnTo>
                  <a:lnTo>
                    <a:pt x="564781" y="384759"/>
                  </a:lnTo>
                  <a:lnTo>
                    <a:pt x="570712" y="378853"/>
                  </a:lnTo>
                  <a:lnTo>
                    <a:pt x="570712" y="358368"/>
                  </a:lnTo>
                  <a:lnTo>
                    <a:pt x="570712" y="75438"/>
                  </a:lnTo>
                  <a:lnTo>
                    <a:pt x="570712" y="54978"/>
                  </a:lnTo>
                  <a:close/>
                </a:path>
                <a:path w="621029" h="607060">
                  <a:moveTo>
                    <a:pt x="619899" y="39585"/>
                  </a:moveTo>
                  <a:lnTo>
                    <a:pt x="595744" y="3098"/>
                  </a:lnTo>
                  <a:lnTo>
                    <a:pt x="594067" y="2768"/>
                  </a:lnTo>
                  <a:lnTo>
                    <a:pt x="594067" y="32270"/>
                  </a:lnTo>
                  <a:lnTo>
                    <a:pt x="594067" y="401688"/>
                  </a:lnTo>
                  <a:lnTo>
                    <a:pt x="588137" y="407593"/>
                  </a:lnTo>
                  <a:lnTo>
                    <a:pt x="32804" y="407593"/>
                  </a:lnTo>
                  <a:lnTo>
                    <a:pt x="26898" y="401688"/>
                  </a:lnTo>
                  <a:lnTo>
                    <a:pt x="26898" y="32270"/>
                  </a:lnTo>
                  <a:lnTo>
                    <a:pt x="32804" y="26390"/>
                  </a:lnTo>
                  <a:lnTo>
                    <a:pt x="588137" y="26390"/>
                  </a:lnTo>
                  <a:lnTo>
                    <a:pt x="594067" y="32270"/>
                  </a:lnTo>
                  <a:lnTo>
                    <a:pt x="594067" y="2768"/>
                  </a:lnTo>
                  <a:lnTo>
                    <a:pt x="580326" y="0"/>
                  </a:lnTo>
                  <a:lnTo>
                    <a:pt x="39560" y="0"/>
                  </a:lnTo>
                  <a:lnTo>
                    <a:pt x="24168" y="3098"/>
                  </a:lnTo>
                  <a:lnTo>
                    <a:pt x="11582" y="11582"/>
                  </a:lnTo>
                  <a:lnTo>
                    <a:pt x="3111" y="24168"/>
                  </a:lnTo>
                  <a:lnTo>
                    <a:pt x="0" y="39585"/>
                  </a:lnTo>
                  <a:lnTo>
                    <a:pt x="0" y="394665"/>
                  </a:lnTo>
                  <a:lnTo>
                    <a:pt x="3111" y="410070"/>
                  </a:lnTo>
                  <a:lnTo>
                    <a:pt x="11582" y="422656"/>
                  </a:lnTo>
                  <a:lnTo>
                    <a:pt x="24168" y="431139"/>
                  </a:lnTo>
                  <a:lnTo>
                    <a:pt x="39560" y="434251"/>
                  </a:lnTo>
                  <a:lnTo>
                    <a:pt x="580605" y="434251"/>
                  </a:lnTo>
                  <a:lnTo>
                    <a:pt x="595972" y="431038"/>
                  </a:lnTo>
                  <a:lnTo>
                    <a:pt x="608495" y="422465"/>
                  </a:lnTo>
                  <a:lnTo>
                    <a:pt x="616902" y="409829"/>
                  </a:lnTo>
                  <a:lnTo>
                    <a:pt x="617334" y="407593"/>
                  </a:lnTo>
                  <a:lnTo>
                    <a:pt x="619848" y="394665"/>
                  </a:lnTo>
                  <a:lnTo>
                    <a:pt x="619899" y="39585"/>
                  </a:lnTo>
                  <a:close/>
                </a:path>
                <a:path w="621029" h="607060">
                  <a:moveTo>
                    <a:pt x="620445" y="503796"/>
                  </a:moveTo>
                  <a:lnTo>
                    <a:pt x="616750" y="485736"/>
                  </a:lnTo>
                  <a:lnTo>
                    <a:pt x="615391" y="483730"/>
                  </a:lnTo>
                  <a:lnTo>
                    <a:pt x="606793" y="470992"/>
                  </a:lnTo>
                  <a:lnTo>
                    <a:pt x="594067" y="462381"/>
                  </a:lnTo>
                  <a:lnTo>
                    <a:pt x="594067" y="503796"/>
                  </a:lnTo>
                  <a:lnTo>
                    <a:pt x="593991" y="560933"/>
                  </a:lnTo>
                  <a:lnTo>
                    <a:pt x="592493" y="568337"/>
                  </a:lnTo>
                  <a:lnTo>
                    <a:pt x="588187" y="574713"/>
                  </a:lnTo>
                  <a:lnTo>
                    <a:pt x="581799" y="579018"/>
                  </a:lnTo>
                  <a:lnTo>
                    <a:pt x="574014" y="580593"/>
                  </a:lnTo>
                  <a:lnTo>
                    <a:pt x="46418" y="580593"/>
                  </a:lnTo>
                  <a:lnTo>
                    <a:pt x="38798" y="578980"/>
                  </a:lnTo>
                  <a:lnTo>
                    <a:pt x="32550" y="574763"/>
                  </a:lnTo>
                  <a:lnTo>
                    <a:pt x="28295" y="568540"/>
                  </a:lnTo>
                  <a:lnTo>
                    <a:pt x="26644" y="560933"/>
                  </a:lnTo>
                  <a:lnTo>
                    <a:pt x="26644" y="503783"/>
                  </a:lnTo>
                  <a:lnTo>
                    <a:pt x="28181" y="496049"/>
                  </a:lnTo>
                  <a:lnTo>
                    <a:pt x="32423" y="489699"/>
                  </a:lnTo>
                  <a:lnTo>
                    <a:pt x="38709" y="485381"/>
                  </a:lnTo>
                  <a:lnTo>
                    <a:pt x="46418" y="483730"/>
                  </a:lnTo>
                  <a:lnTo>
                    <a:pt x="574014" y="483730"/>
                  </a:lnTo>
                  <a:lnTo>
                    <a:pt x="581799" y="485305"/>
                  </a:lnTo>
                  <a:lnTo>
                    <a:pt x="588187" y="489610"/>
                  </a:lnTo>
                  <a:lnTo>
                    <a:pt x="592493" y="495985"/>
                  </a:lnTo>
                  <a:lnTo>
                    <a:pt x="594067" y="503796"/>
                  </a:lnTo>
                  <a:lnTo>
                    <a:pt x="594067" y="462381"/>
                  </a:lnTo>
                  <a:lnTo>
                    <a:pt x="592061" y="461022"/>
                  </a:lnTo>
                  <a:lnTo>
                    <a:pt x="574014" y="457339"/>
                  </a:lnTo>
                  <a:lnTo>
                    <a:pt x="46418" y="457339"/>
                  </a:lnTo>
                  <a:lnTo>
                    <a:pt x="28460" y="461098"/>
                  </a:lnTo>
                  <a:lnTo>
                    <a:pt x="13804" y="471081"/>
                  </a:lnTo>
                  <a:lnTo>
                    <a:pt x="3911" y="485800"/>
                  </a:lnTo>
                  <a:lnTo>
                    <a:pt x="254" y="503783"/>
                  </a:lnTo>
                  <a:lnTo>
                    <a:pt x="254" y="560933"/>
                  </a:lnTo>
                  <a:lnTo>
                    <a:pt x="4025" y="578789"/>
                  </a:lnTo>
                  <a:lnTo>
                    <a:pt x="13944" y="593394"/>
                  </a:lnTo>
                  <a:lnTo>
                    <a:pt x="28549" y="603262"/>
                  </a:lnTo>
                  <a:lnTo>
                    <a:pt x="46418" y="606983"/>
                  </a:lnTo>
                  <a:lnTo>
                    <a:pt x="574014" y="606983"/>
                  </a:lnTo>
                  <a:lnTo>
                    <a:pt x="615454" y="580593"/>
                  </a:lnTo>
                  <a:lnTo>
                    <a:pt x="620445" y="560933"/>
                  </a:lnTo>
                  <a:lnTo>
                    <a:pt x="620445" y="50379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10144" y="4466843"/>
              <a:ext cx="2488565" cy="76200"/>
            </a:xfrm>
            <a:custGeom>
              <a:avLst/>
              <a:gdLst/>
              <a:ahLst/>
              <a:cxnLst/>
              <a:rect l="l" t="t" r="r" b="b"/>
              <a:pathLst>
                <a:path w="2488565" h="76200">
                  <a:moveTo>
                    <a:pt x="2412110" y="0"/>
                  </a:moveTo>
                  <a:lnTo>
                    <a:pt x="2412110" y="76199"/>
                  </a:lnTo>
                  <a:lnTo>
                    <a:pt x="2475610" y="44449"/>
                  </a:lnTo>
                  <a:lnTo>
                    <a:pt x="2424810" y="44449"/>
                  </a:lnTo>
                  <a:lnTo>
                    <a:pt x="2424810" y="31749"/>
                  </a:lnTo>
                  <a:lnTo>
                    <a:pt x="2475610" y="31749"/>
                  </a:lnTo>
                  <a:lnTo>
                    <a:pt x="2412110" y="0"/>
                  </a:lnTo>
                  <a:close/>
                </a:path>
                <a:path w="2488565" h="76200">
                  <a:moveTo>
                    <a:pt x="241211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412110" y="44449"/>
                  </a:lnTo>
                  <a:lnTo>
                    <a:pt x="2412110" y="31749"/>
                  </a:lnTo>
                  <a:close/>
                </a:path>
                <a:path w="2488565" h="76200">
                  <a:moveTo>
                    <a:pt x="2475610" y="31749"/>
                  </a:moveTo>
                  <a:lnTo>
                    <a:pt x="2424810" y="31749"/>
                  </a:lnTo>
                  <a:lnTo>
                    <a:pt x="2424810" y="44449"/>
                  </a:lnTo>
                  <a:lnTo>
                    <a:pt x="2475610" y="44449"/>
                  </a:lnTo>
                  <a:lnTo>
                    <a:pt x="2488310" y="38099"/>
                  </a:lnTo>
                  <a:lnTo>
                    <a:pt x="2475610" y="3174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2112" y="5742838"/>
            <a:ext cx="474916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https://aws.amazon.com/blogs/aws/s3-glacier-select/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7244" y="1425016"/>
            <a:ext cx="9302115" cy="43237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17399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Retrieve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8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performing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side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filtering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rows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(simple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statements)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transfer,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CPU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client-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800">
              <a:latin typeface="Arial"/>
              <a:cs typeface="Arial"/>
            </a:endParaRPr>
          </a:p>
          <a:p>
            <a:pPr marL="5512435">
              <a:lnSpc>
                <a:spcPct val="100000"/>
              </a:lnSpc>
              <a:spcBef>
                <a:spcPts val="164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CSV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7362825" marR="5080" indent="-161290">
              <a:lnSpc>
                <a:spcPct val="187500"/>
              </a:lnSpc>
              <a:spcBef>
                <a:spcPts val="14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Get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CSV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Select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Send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filtered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 marL="6254115">
              <a:lnSpc>
                <a:spcPct val="100000"/>
              </a:lnSpc>
              <a:spcBef>
                <a:spcPts val="62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Calibri"/>
              <a:cs typeface="Calibri"/>
            </a:endParaRPr>
          </a:p>
          <a:p>
            <a:pPr marL="498538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Server-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side</a:t>
            </a:r>
            <a:r>
              <a:rPr sz="1800" spc="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79514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97805" algn="l"/>
              </a:tabLst>
            </a:pPr>
            <a:r>
              <a:rPr dirty="0"/>
              <a:t>Amazon</a:t>
            </a:r>
            <a:r>
              <a:rPr spc="-65" dirty="0"/>
              <a:t> </a:t>
            </a:r>
            <a:r>
              <a:rPr dirty="0"/>
              <a:t>S3</a:t>
            </a:r>
            <a:r>
              <a:rPr spc="-65" dirty="0"/>
              <a:t> </a:t>
            </a:r>
            <a:r>
              <a:rPr dirty="0"/>
              <a:t>–</a:t>
            </a:r>
            <a:r>
              <a:rPr spc="-60" dirty="0"/>
              <a:t> </a:t>
            </a:r>
            <a:r>
              <a:rPr spc="-10" dirty="0"/>
              <a:t>Object</a:t>
            </a:r>
            <a:r>
              <a:rPr dirty="0"/>
              <a:t>	</a:t>
            </a:r>
            <a:r>
              <a:rPr spc="-10" dirty="0"/>
              <a:t>Encryption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10334625" cy="454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methods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848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buFont typeface="Arial"/>
              <a:buChar char="•"/>
              <a:tabLst>
                <a:tab pos="240665" algn="l"/>
              </a:tabLst>
            </a:pPr>
            <a:r>
              <a:rPr sz="2600" b="1" spc="-3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 (SSE)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b="1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S3-Managed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2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(SSE-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S3)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5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55"/>
              </a:lnSpc>
            </a:pPr>
            <a:r>
              <a:rPr sz="22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Enabled</a:t>
            </a:r>
            <a:r>
              <a:rPr sz="2200" b="1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by</a:t>
            </a:r>
            <a:r>
              <a:rPr sz="2200" b="1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Default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ts val="2039"/>
              </a:lnSpc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Encrypts</a:t>
            </a:r>
            <a:r>
              <a:rPr sz="19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handled,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managed,</a:t>
            </a:r>
            <a:r>
              <a:rPr sz="19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owned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19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400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b="1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Keys stored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b="1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(SSE-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KMS)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ts val="2039"/>
              </a:lnSpc>
              <a:buChar char="•"/>
              <a:tabLst>
                <a:tab pos="1155700" algn="l"/>
              </a:tabLst>
            </a:pP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Leverage</a:t>
            </a:r>
            <a:r>
              <a:rPr sz="19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9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19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19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(AWS</a:t>
            </a:r>
            <a:r>
              <a:rPr sz="19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KMS)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400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Customer-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Provided Keys</a:t>
            </a:r>
            <a:r>
              <a:rPr sz="22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(SSE-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C)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ts val="2190"/>
              </a:lnSpc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19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Client-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6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848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important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understand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ones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situation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exam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6470" y="199517"/>
            <a:ext cx="937879" cy="117068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S3</a:t>
            </a:r>
            <a:r>
              <a:rPr spc="-114" dirty="0"/>
              <a:t> </a:t>
            </a:r>
            <a:r>
              <a:rPr dirty="0"/>
              <a:t>Encryption</a:t>
            </a:r>
            <a:r>
              <a:rPr spc="-6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spc="-35" dirty="0"/>
              <a:t>SSE-</a:t>
            </a:r>
            <a:r>
              <a:rPr spc="-25" dirty="0"/>
              <a:t>S3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54861" y="5094478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26920" y="4113964"/>
            <a:ext cx="3502025" cy="789305"/>
            <a:chOff x="2026920" y="4113964"/>
            <a:chExt cx="3502025" cy="7893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3178" y="4113964"/>
              <a:ext cx="374756" cy="4504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26920" y="4826508"/>
              <a:ext cx="3502025" cy="76200"/>
            </a:xfrm>
            <a:custGeom>
              <a:avLst/>
              <a:gdLst/>
              <a:ahLst/>
              <a:cxnLst/>
              <a:rect l="l" t="t" r="r" b="b"/>
              <a:pathLst>
                <a:path w="3502025" h="76200">
                  <a:moveTo>
                    <a:pt x="3425698" y="0"/>
                  </a:moveTo>
                  <a:lnTo>
                    <a:pt x="3425698" y="76200"/>
                  </a:lnTo>
                  <a:lnTo>
                    <a:pt x="3489198" y="44450"/>
                  </a:lnTo>
                  <a:lnTo>
                    <a:pt x="3438398" y="44450"/>
                  </a:lnTo>
                  <a:lnTo>
                    <a:pt x="3438398" y="31750"/>
                  </a:lnTo>
                  <a:lnTo>
                    <a:pt x="3489198" y="31750"/>
                  </a:lnTo>
                  <a:lnTo>
                    <a:pt x="3425698" y="0"/>
                  </a:lnTo>
                  <a:close/>
                </a:path>
                <a:path w="3502025" h="76200">
                  <a:moveTo>
                    <a:pt x="342569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25698" y="44450"/>
                  </a:lnTo>
                  <a:lnTo>
                    <a:pt x="3425698" y="31750"/>
                  </a:lnTo>
                  <a:close/>
                </a:path>
                <a:path w="3502025" h="76200">
                  <a:moveTo>
                    <a:pt x="3489198" y="31750"/>
                  </a:moveTo>
                  <a:lnTo>
                    <a:pt x="3438398" y="31750"/>
                  </a:lnTo>
                  <a:lnTo>
                    <a:pt x="3438398" y="44450"/>
                  </a:lnTo>
                  <a:lnTo>
                    <a:pt x="3489198" y="44450"/>
                  </a:lnTo>
                  <a:lnTo>
                    <a:pt x="3501898" y="38100"/>
                  </a:lnTo>
                  <a:lnTo>
                    <a:pt x="348919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23361" y="4500624"/>
            <a:ext cx="1649095" cy="6985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73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HTTP(S)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58330" y="4221098"/>
            <a:ext cx="3354704" cy="1481455"/>
            <a:chOff x="6458330" y="4221098"/>
            <a:chExt cx="3354704" cy="148145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7808" y="4669668"/>
              <a:ext cx="565072" cy="5834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3194" y="4221098"/>
              <a:ext cx="528065" cy="5280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330" y="5361177"/>
              <a:ext cx="662178" cy="3409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073895" y="5296661"/>
            <a:ext cx="915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92518" y="4713223"/>
            <a:ext cx="21462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7244" y="1352033"/>
            <a:ext cx="8669020" cy="27813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handled,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encrypted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AES-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256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header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"x-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amz-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side-encryption":</a:t>
            </a:r>
            <a:r>
              <a:rPr sz="2400" b="1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"AES256"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Enabled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6506209">
              <a:lnSpc>
                <a:spcPts val="1935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 marL="5552440">
              <a:lnSpc>
                <a:spcPts val="1935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20384" y="5708091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Owned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8040" y="4788408"/>
            <a:ext cx="1911350" cy="436245"/>
          </a:xfrm>
          <a:custGeom>
            <a:avLst/>
            <a:gdLst/>
            <a:ahLst/>
            <a:cxnLst/>
            <a:rect l="l" t="t" r="r" b="b"/>
            <a:pathLst>
              <a:path w="1911350" h="436245">
                <a:moveTo>
                  <a:pt x="0" y="108966"/>
                </a:moveTo>
                <a:lnTo>
                  <a:pt x="1693163" y="108966"/>
                </a:lnTo>
                <a:lnTo>
                  <a:pt x="1693163" y="0"/>
                </a:lnTo>
                <a:lnTo>
                  <a:pt x="1911095" y="217932"/>
                </a:lnTo>
                <a:lnTo>
                  <a:pt x="1693163" y="435864"/>
                </a:lnTo>
                <a:lnTo>
                  <a:pt x="1693163" y="326898"/>
                </a:lnTo>
                <a:lnTo>
                  <a:pt x="0" y="326898"/>
                </a:lnTo>
                <a:lnTo>
                  <a:pt x="0" y="108966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87944" y="4879035"/>
            <a:ext cx="80010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S3</a:t>
            </a:r>
            <a:r>
              <a:rPr spc="-114" dirty="0"/>
              <a:t> </a:t>
            </a:r>
            <a:r>
              <a:rPr dirty="0"/>
              <a:t>Encryption</a:t>
            </a:r>
            <a:r>
              <a:rPr spc="-6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spc="-35" dirty="0"/>
              <a:t>SSE-</a:t>
            </a:r>
            <a:r>
              <a:rPr spc="-25" dirty="0"/>
              <a:t>KMS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54861" y="5094478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26920" y="4113964"/>
            <a:ext cx="3502025" cy="789305"/>
            <a:chOff x="2026920" y="4113964"/>
            <a:chExt cx="3502025" cy="7893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3178" y="4113964"/>
              <a:ext cx="374756" cy="4504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26920" y="4826508"/>
              <a:ext cx="3502025" cy="76200"/>
            </a:xfrm>
            <a:custGeom>
              <a:avLst/>
              <a:gdLst/>
              <a:ahLst/>
              <a:cxnLst/>
              <a:rect l="l" t="t" r="r" b="b"/>
              <a:pathLst>
                <a:path w="3502025" h="76200">
                  <a:moveTo>
                    <a:pt x="3425698" y="0"/>
                  </a:moveTo>
                  <a:lnTo>
                    <a:pt x="3425698" y="76200"/>
                  </a:lnTo>
                  <a:lnTo>
                    <a:pt x="3489198" y="44450"/>
                  </a:lnTo>
                  <a:lnTo>
                    <a:pt x="3438398" y="44450"/>
                  </a:lnTo>
                  <a:lnTo>
                    <a:pt x="3438398" y="31750"/>
                  </a:lnTo>
                  <a:lnTo>
                    <a:pt x="3489198" y="31750"/>
                  </a:lnTo>
                  <a:lnTo>
                    <a:pt x="3425698" y="0"/>
                  </a:lnTo>
                  <a:close/>
                </a:path>
                <a:path w="3502025" h="76200">
                  <a:moveTo>
                    <a:pt x="342569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25698" y="44450"/>
                  </a:lnTo>
                  <a:lnTo>
                    <a:pt x="3425698" y="31750"/>
                  </a:lnTo>
                  <a:close/>
                </a:path>
                <a:path w="3502025" h="76200">
                  <a:moveTo>
                    <a:pt x="3489198" y="31750"/>
                  </a:moveTo>
                  <a:lnTo>
                    <a:pt x="3438398" y="31750"/>
                  </a:lnTo>
                  <a:lnTo>
                    <a:pt x="3438398" y="44450"/>
                  </a:lnTo>
                  <a:lnTo>
                    <a:pt x="3489198" y="44450"/>
                  </a:lnTo>
                  <a:lnTo>
                    <a:pt x="3501898" y="38100"/>
                  </a:lnTo>
                  <a:lnTo>
                    <a:pt x="348919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23361" y="4500624"/>
            <a:ext cx="1649095" cy="6985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73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HTTP(S)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43675" y="4199763"/>
            <a:ext cx="3269615" cy="1365885"/>
            <a:chOff x="6543675" y="4199763"/>
            <a:chExt cx="3269615" cy="13658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7808" y="4626996"/>
              <a:ext cx="565072" cy="5834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3675" y="4199763"/>
              <a:ext cx="528066" cy="5280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2711" y="5309425"/>
              <a:ext cx="494538" cy="2556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073895" y="5254244"/>
            <a:ext cx="915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10171" y="4671440"/>
            <a:ext cx="21462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7244" y="1401013"/>
            <a:ext cx="9091930" cy="272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595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handled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(Key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59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Service)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advantages: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audit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9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header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"x-amz-server-side-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encryption":</a:t>
            </a:r>
            <a:r>
              <a:rPr sz="2400" b="1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"aws:kms"</a:t>
            </a:r>
            <a:endParaRPr sz="2400">
              <a:latin typeface="Arial"/>
              <a:cs typeface="Arial"/>
            </a:endParaRPr>
          </a:p>
          <a:p>
            <a:pPr marL="6506209">
              <a:lnSpc>
                <a:spcPts val="1914"/>
              </a:lnSpc>
              <a:spcBef>
                <a:spcPts val="233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 marL="5581015">
              <a:lnSpc>
                <a:spcPts val="1914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6623" y="5205984"/>
            <a:ext cx="576072" cy="57607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357873" y="5574588"/>
            <a:ext cx="149288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1375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r>
              <a:rPr sz="14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171690" y="4763770"/>
            <a:ext cx="1924050" cy="448945"/>
            <a:chOff x="7171690" y="4763770"/>
            <a:chExt cx="1924050" cy="448945"/>
          </a:xfrm>
        </p:grpSpPr>
        <p:sp>
          <p:nvSpPr>
            <p:cNvPr id="26" name="object 26"/>
            <p:cNvSpPr/>
            <p:nvPr/>
          </p:nvSpPr>
          <p:spPr>
            <a:xfrm>
              <a:off x="7178040" y="4770120"/>
              <a:ext cx="1911350" cy="436245"/>
            </a:xfrm>
            <a:custGeom>
              <a:avLst/>
              <a:gdLst/>
              <a:ahLst/>
              <a:cxnLst/>
              <a:rect l="l" t="t" r="r" b="b"/>
              <a:pathLst>
                <a:path w="1911350" h="436245">
                  <a:moveTo>
                    <a:pt x="1693163" y="0"/>
                  </a:moveTo>
                  <a:lnTo>
                    <a:pt x="1693163" y="108965"/>
                  </a:lnTo>
                  <a:lnTo>
                    <a:pt x="0" y="108965"/>
                  </a:lnTo>
                  <a:lnTo>
                    <a:pt x="0" y="326897"/>
                  </a:lnTo>
                  <a:lnTo>
                    <a:pt x="1693163" y="326897"/>
                  </a:lnTo>
                  <a:lnTo>
                    <a:pt x="1693163" y="435863"/>
                  </a:lnTo>
                  <a:lnTo>
                    <a:pt x="1911095" y="217931"/>
                  </a:lnTo>
                  <a:lnTo>
                    <a:pt x="1693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78040" y="4770120"/>
              <a:ext cx="1911350" cy="436245"/>
            </a:xfrm>
            <a:custGeom>
              <a:avLst/>
              <a:gdLst/>
              <a:ahLst/>
              <a:cxnLst/>
              <a:rect l="l" t="t" r="r" b="b"/>
              <a:pathLst>
                <a:path w="1911350" h="436245">
                  <a:moveTo>
                    <a:pt x="0" y="108965"/>
                  </a:moveTo>
                  <a:lnTo>
                    <a:pt x="1693163" y="108965"/>
                  </a:lnTo>
                  <a:lnTo>
                    <a:pt x="1693163" y="0"/>
                  </a:lnTo>
                  <a:lnTo>
                    <a:pt x="1911095" y="217931"/>
                  </a:lnTo>
                  <a:lnTo>
                    <a:pt x="1693163" y="435863"/>
                  </a:lnTo>
                  <a:lnTo>
                    <a:pt x="1693163" y="326897"/>
                  </a:lnTo>
                  <a:lnTo>
                    <a:pt x="0" y="326897"/>
                  </a:lnTo>
                  <a:lnTo>
                    <a:pt x="0" y="108965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87944" y="4861686"/>
            <a:ext cx="7994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SSE-</a:t>
            </a:r>
            <a:r>
              <a:rPr dirty="0"/>
              <a:t>KMS</a:t>
            </a:r>
            <a:r>
              <a:rPr spc="-30" dirty="0"/>
              <a:t> </a:t>
            </a:r>
            <a:r>
              <a:rPr spc="-10" dirty="0"/>
              <a:t>Limitation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31112"/>
            <a:ext cx="5292090" cy="44983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135255" indent="-228600" algn="just">
              <a:lnSpc>
                <a:spcPts val="281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KMS, you</a:t>
            </a:r>
            <a:r>
              <a:rPr sz="26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impacted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limits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65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upload,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965"/>
              </a:lnSpc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GenerateDataKey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6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65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download,</a:t>
            </a:r>
            <a:r>
              <a:rPr sz="26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965"/>
              </a:lnSpc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6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Count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towards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quota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per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(5500,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10000,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30000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req/s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region)</a:t>
            </a:r>
            <a:endParaRPr sz="2600">
              <a:latin typeface="Arial"/>
              <a:cs typeface="Arial"/>
            </a:endParaRPr>
          </a:p>
          <a:p>
            <a:pPr marL="241300" marR="48260" indent="-228600" algn="just">
              <a:lnSpc>
                <a:spcPts val="2810"/>
              </a:lnSpc>
              <a:spcBef>
                <a:spcPts val="1055"/>
              </a:spcBef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quota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increase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Quotas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40846" y="1975104"/>
            <a:ext cx="2879090" cy="2670810"/>
            <a:chOff x="8440846" y="1975104"/>
            <a:chExt cx="2879090" cy="26708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5151" y="1975104"/>
              <a:ext cx="710183" cy="710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75785" y="4085859"/>
              <a:ext cx="302895" cy="216535"/>
            </a:xfrm>
            <a:custGeom>
              <a:avLst/>
              <a:gdLst/>
              <a:ahLst/>
              <a:cxnLst/>
              <a:rect l="l" t="t" r="r" b="b"/>
              <a:pathLst>
                <a:path w="302895" h="216535">
                  <a:moveTo>
                    <a:pt x="63627" y="0"/>
                  </a:moveTo>
                  <a:lnTo>
                    <a:pt x="67662" y="541"/>
                  </a:lnTo>
                  <a:lnTo>
                    <a:pt x="71102" y="2413"/>
                  </a:lnTo>
                  <a:lnTo>
                    <a:pt x="89988" y="9507"/>
                  </a:lnTo>
                  <a:lnTo>
                    <a:pt x="109790" y="11871"/>
                  </a:lnTo>
                  <a:lnTo>
                    <a:pt x="129592" y="9507"/>
                  </a:lnTo>
                  <a:lnTo>
                    <a:pt x="148482" y="2413"/>
                  </a:lnTo>
                  <a:lnTo>
                    <a:pt x="151916" y="541"/>
                  </a:lnTo>
                  <a:lnTo>
                    <a:pt x="155951" y="0"/>
                  </a:lnTo>
                  <a:lnTo>
                    <a:pt x="206809" y="18810"/>
                  </a:lnTo>
                  <a:lnTo>
                    <a:pt x="246235" y="47497"/>
                  </a:lnTo>
                  <a:lnTo>
                    <a:pt x="276415" y="84907"/>
                  </a:lnTo>
                  <a:lnTo>
                    <a:pt x="295704" y="129000"/>
                  </a:lnTo>
                  <a:lnTo>
                    <a:pt x="302458" y="177738"/>
                  </a:lnTo>
                  <a:lnTo>
                    <a:pt x="302458" y="209112"/>
                  </a:lnTo>
                  <a:lnTo>
                    <a:pt x="295430" y="215952"/>
                  </a:lnTo>
                  <a:lnTo>
                    <a:pt x="95430" y="215952"/>
                  </a:lnTo>
                  <a:lnTo>
                    <a:pt x="95430" y="185381"/>
                  </a:lnTo>
                  <a:lnTo>
                    <a:pt x="271066" y="185381"/>
                  </a:lnTo>
                  <a:lnTo>
                    <a:pt x="271066" y="177891"/>
                  </a:lnTo>
                  <a:lnTo>
                    <a:pt x="262758" y="129213"/>
                  </a:lnTo>
                  <a:lnTo>
                    <a:pt x="239533" y="86713"/>
                  </a:lnTo>
                  <a:lnTo>
                    <a:pt x="203783" y="53460"/>
                  </a:lnTo>
                  <a:lnTo>
                    <a:pt x="157900" y="32526"/>
                  </a:lnTo>
                  <a:lnTo>
                    <a:pt x="134277" y="40225"/>
                  </a:lnTo>
                  <a:lnTo>
                    <a:pt x="109790" y="42791"/>
                  </a:lnTo>
                  <a:lnTo>
                    <a:pt x="85303" y="40225"/>
                  </a:lnTo>
                  <a:lnTo>
                    <a:pt x="61684" y="32526"/>
                  </a:lnTo>
                  <a:lnTo>
                    <a:pt x="50095" y="36100"/>
                  </a:lnTo>
                  <a:lnTo>
                    <a:pt x="38847" y="40541"/>
                  </a:lnTo>
                  <a:lnTo>
                    <a:pt x="27991" y="45828"/>
                  </a:lnTo>
                  <a:lnTo>
                    <a:pt x="17579" y="51938"/>
                  </a:lnTo>
                  <a:lnTo>
                    <a:pt x="0" y="26564"/>
                  </a:lnTo>
                  <a:lnTo>
                    <a:pt x="14037" y="18241"/>
                  </a:lnTo>
                  <a:lnTo>
                    <a:pt x="28740" y="11162"/>
                  </a:lnTo>
                  <a:lnTo>
                    <a:pt x="44024" y="5364"/>
                  </a:lnTo>
                  <a:lnTo>
                    <a:pt x="63627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2037" y="3927469"/>
              <a:ext cx="206740" cy="2005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0846" y="4086005"/>
              <a:ext cx="303530" cy="215900"/>
            </a:xfrm>
            <a:custGeom>
              <a:avLst/>
              <a:gdLst/>
              <a:ahLst/>
              <a:cxnLst/>
              <a:rect l="l" t="t" r="r" b="b"/>
              <a:pathLst>
                <a:path w="303529" h="215900">
                  <a:moveTo>
                    <a:pt x="146599" y="0"/>
                  </a:moveTo>
                  <a:lnTo>
                    <a:pt x="150568" y="490"/>
                  </a:lnTo>
                  <a:lnTo>
                    <a:pt x="153982" y="2267"/>
                  </a:lnTo>
                  <a:lnTo>
                    <a:pt x="172939" y="9453"/>
                  </a:lnTo>
                  <a:lnTo>
                    <a:pt x="192830" y="11849"/>
                  </a:lnTo>
                  <a:lnTo>
                    <a:pt x="212720" y="9453"/>
                  </a:lnTo>
                  <a:lnTo>
                    <a:pt x="231677" y="2267"/>
                  </a:lnTo>
                  <a:lnTo>
                    <a:pt x="235156" y="528"/>
                  </a:lnTo>
                  <a:lnTo>
                    <a:pt x="239158" y="44"/>
                  </a:lnTo>
                  <a:lnTo>
                    <a:pt x="258912" y="5522"/>
                  </a:lnTo>
                  <a:lnTo>
                    <a:pt x="274308" y="11553"/>
                  </a:lnTo>
                  <a:lnTo>
                    <a:pt x="289067" y="18940"/>
                  </a:lnTo>
                  <a:lnTo>
                    <a:pt x="303093" y="27641"/>
                  </a:lnTo>
                  <a:lnTo>
                    <a:pt x="285357" y="52709"/>
                  </a:lnTo>
                  <a:lnTo>
                    <a:pt x="274861" y="46266"/>
                  </a:lnTo>
                  <a:lnTo>
                    <a:pt x="263868" y="40712"/>
                  </a:lnTo>
                  <a:lnTo>
                    <a:pt x="252436" y="36074"/>
                  </a:lnTo>
                  <a:lnTo>
                    <a:pt x="240623" y="32379"/>
                  </a:lnTo>
                  <a:lnTo>
                    <a:pt x="217010" y="40161"/>
                  </a:lnTo>
                  <a:lnTo>
                    <a:pt x="192513" y="42754"/>
                  </a:lnTo>
                  <a:lnTo>
                    <a:pt x="168018" y="40161"/>
                  </a:lnTo>
                  <a:lnTo>
                    <a:pt x="144408" y="32379"/>
                  </a:lnTo>
                  <a:lnTo>
                    <a:pt x="98489" y="53239"/>
                  </a:lnTo>
                  <a:lnTo>
                    <a:pt x="62694" y="86445"/>
                  </a:lnTo>
                  <a:lnTo>
                    <a:pt x="39420" y="128921"/>
                  </a:lnTo>
                  <a:lnTo>
                    <a:pt x="31064" y="177592"/>
                  </a:lnTo>
                  <a:lnTo>
                    <a:pt x="31064" y="185235"/>
                  </a:lnTo>
                  <a:lnTo>
                    <a:pt x="206720" y="185235"/>
                  </a:lnTo>
                  <a:lnTo>
                    <a:pt x="206721" y="215806"/>
                  </a:lnTo>
                  <a:lnTo>
                    <a:pt x="15368" y="215806"/>
                  </a:lnTo>
                  <a:lnTo>
                    <a:pt x="6866" y="215640"/>
                  </a:lnTo>
                  <a:lnTo>
                    <a:pt x="0" y="208844"/>
                  </a:lnTo>
                  <a:lnTo>
                    <a:pt x="0" y="177745"/>
                  </a:lnTo>
                  <a:lnTo>
                    <a:pt x="6780" y="128984"/>
                  </a:lnTo>
                  <a:lnTo>
                    <a:pt x="26102" y="84877"/>
                  </a:lnTo>
                  <a:lnTo>
                    <a:pt x="56318" y="47466"/>
                  </a:lnTo>
                  <a:lnTo>
                    <a:pt x="95779" y="18791"/>
                  </a:lnTo>
                  <a:lnTo>
                    <a:pt x="142838" y="891"/>
                  </a:lnTo>
                  <a:lnTo>
                    <a:pt x="14659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9789" y="3925940"/>
              <a:ext cx="207407" cy="2020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43518" y="4125569"/>
              <a:ext cx="532765" cy="520065"/>
            </a:xfrm>
            <a:custGeom>
              <a:avLst/>
              <a:gdLst/>
              <a:ahLst/>
              <a:cxnLst/>
              <a:rect l="l" t="t" r="r" b="b"/>
              <a:pathLst>
                <a:path w="532765" h="520064">
                  <a:moveTo>
                    <a:pt x="532701" y="472325"/>
                  </a:moveTo>
                  <a:lnTo>
                    <a:pt x="527964" y="423646"/>
                  </a:lnTo>
                  <a:lnTo>
                    <a:pt x="514070" y="377901"/>
                  </a:lnTo>
                  <a:lnTo>
                    <a:pt x="501307" y="353872"/>
                  </a:lnTo>
                  <a:lnTo>
                    <a:pt x="501307" y="472325"/>
                  </a:lnTo>
                  <a:lnTo>
                    <a:pt x="501307" y="489445"/>
                  </a:lnTo>
                  <a:lnTo>
                    <a:pt x="31369" y="489445"/>
                  </a:lnTo>
                  <a:lnTo>
                    <a:pt x="31369" y="472325"/>
                  </a:lnTo>
                  <a:lnTo>
                    <a:pt x="36931" y="423773"/>
                  </a:lnTo>
                  <a:lnTo>
                    <a:pt x="52870" y="378574"/>
                  </a:lnTo>
                  <a:lnTo>
                    <a:pt x="78117" y="338188"/>
                  </a:lnTo>
                  <a:lnTo>
                    <a:pt x="111607" y="303961"/>
                  </a:lnTo>
                  <a:lnTo>
                    <a:pt x="152260" y="277253"/>
                  </a:lnTo>
                  <a:lnTo>
                    <a:pt x="199009" y="259397"/>
                  </a:lnTo>
                  <a:lnTo>
                    <a:pt x="232079" y="270700"/>
                  </a:lnTo>
                  <a:lnTo>
                    <a:pt x="243573" y="271970"/>
                  </a:lnTo>
                  <a:lnTo>
                    <a:pt x="248285" y="272834"/>
                  </a:lnTo>
                  <a:lnTo>
                    <a:pt x="255816" y="273304"/>
                  </a:lnTo>
                  <a:lnTo>
                    <a:pt x="266496" y="274472"/>
                  </a:lnTo>
                  <a:lnTo>
                    <a:pt x="278130" y="273202"/>
                  </a:lnTo>
                  <a:lnTo>
                    <a:pt x="283578" y="272872"/>
                  </a:lnTo>
                  <a:lnTo>
                    <a:pt x="287286" y="272199"/>
                  </a:lnTo>
                  <a:lnTo>
                    <a:pt x="300901" y="270700"/>
                  </a:lnTo>
                  <a:lnTo>
                    <a:pt x="333984" y="259397"/>
                  </a:lnTo>
                  <a:lnTo>
                    <a:pt x="380669" y="277291"/>
                  </a:lnTo>
                  <a:lnTo>
                    <a:pt x="421259" y="304038"/>
                  </a:lnTo>
                  <a:lnTo>
                    <a:pt x="454685" y="338264"/>
                  </a:lnTo>
                  <a:lnTo>
                    <a:pt x="479869" y="378625"/>
                  </a:lnTo>
                  <a:lnTo>
                    <a:pt x="495769" y="423773"/>
                  </a:lnTo>
                  <a:lnTo>
                    <a:pt x="501307" y="472325"/>
                  </a:lnTo>
                  <a:lnTo>
                    <a:pt x="501307" y="353872"/>
                  </a:lnTo>
                  <a:lnTo>
                    <a:pt x="462038" y="298996"/>
                  </a:lnTo>
                  <a:lnTo>
                    <a:pt x="425577" y="267944"/>
                  </a:lnTo>
                  <a:lnTo>
                    <a:pt x="383247" y="243852"/>
                  </a:lnTo>
                  <a:lnTo>
                    <a:pt x="361251" y="236385"/>
                  </a:lnTo>
                  <a:lnTo>
                    <a:pt x="369557" y="230111"/>
                  </a:lnTo>
                  <a:lnTo>
                    <a:pt x="393979" y="194868"/>
                  </a:lnTo>
                  <a:lnTo>
                    <a:pt x="406146" y="154457"/>
                  </a:lnTo>
                  <a:lnTo>
                    <a:pt x="405155" y="111950"/>
                  </a:lnTo>
                  <a:lnTo>
                    <a:pt x="390067" y="70434"/>
                  </a:lnTo>
                  <a:lnTo>
                    <a:pt x="374929" y="51435"/>
                  </a:lnTo>
                  <a:lnTo>
                    <a:pt x="374929" y="136982"/>
                  </a:lnTo>
                  <a:lnTo>
                    <a:pt x="371271" y="165341"/>
                  </a:lnTo>
                  <a:lnTo>
                    <a:pt x="342379" y="213385"/>
                  </a:lnTo>
                  <a:lnTo>
                    <a:pt x="293052" y="240030"/>
                  </a:lnTo>
                  <a:lnTo>
                    <a:pt x="266103" y="243255"/>
                  </a:lnTo>
                  <a:lnTo>
                    <a:pt x="213448" y="230365"/>
                  </a:lnTo>
                  <a:lnTo>
                    <a:pt x="180543" y="203758"/>
                  </a:lnTo>
                  <a:lnTo>
                    <a:pt x="161340" y="168173"/>
                  </a:lnTo>
                  <a:lnTo>
                    <a:pt x="157251" y="128181"/>
                  </a:lnTo>
                  <a:lnTo>
                    <a:pt x="169659" y="88328"/>
                  </a:lnTo>
                  <a:lnTo>
                    <a:pt x="187071" y="65125"/>
                  </a:lnTo>
                  <a:lnTo>
                    <a:pt x="209854" y="47663"/>
                  </a:lnTo>
                  <a:lnTo>
                    <a:pt x="236588" y="36741"/>
                  </a:lnTo>
                  <a:lnTo>
                    <a:pt x="265861" y="33172"/>
                  </a:lnTo>
                  <a:lnTo>
                    <a:pt x="307936" y="40957"/>
                  </a:lnTo>
                  <a:lnTo>
                    <a:pt x="342468" y="63080"/>
                  </a:lnTo>
                  <a:lnTo>
                    <a:pt x="365975" y="96202"/>
                  </a:lnTo>
                  <a:lnTo>
                    <a:pt x="374929" y="136982"/>
                  </a:lnTo>
                  <a:lnTo>
                    <a:pt x="374929" y="51435"/>
                  </a:lnTo>
                  <a:lnTo>
                    <a:pt x="362343" y="35636"/>
                  </a:lnTo>
                  <a:lnTo>
                    <a:pt x="326148" y="11849"/>
                  </a:lnTo>
                  <a:lnTo>
                    <a:pt x="284657" y="0"/>
                  </a:lnTo>
                  <a:lnTo>
                    <a:pt x="241007" y="965"/>
                  </a:lnTo>
                  <a:lnTo>
                    <a:pt x="198374" y="15659"/>
                  </a:lnTo>
                  <a:lnTo>
                    <a:pt x="162648" y="42659"/>
                  </a:lnTo>
                  <a:lnTo>
                    <a:pt x="138226" y="77901"/>
                  </a:lnTo>
                  <a:lnTo>
                    <a:pt x="126047" y="118313"/>
                  </a:lnTo>
                  <a:lnTo>
                    <a:pt x="127050" y="160820"/>
                  </a:lnTo>
                  <a:lnTo>
                    <a:pt x="142125" y="202336"/>
                  </a:lnTo>
                  <a:lnTo>
                    <a:pt x="153060" y="218884"/>
                  </a:lnTo>
                  <a:lnTo>
                    <a:pt x="166217" y="233667"/>
                  </a:lnTo>
                  <a:lnTo>
                    <a:pt x="170053" y="236918"/>
                  </a:lnTo>
                  <a:lnTo>
                    <a:pt x="151117" y="243306"/>
                  </a:lnTo>
                  <a:lnTo>
                    <a:pt x="107276" y="267843"/>
                  </a:lnTo>
                  <a:lnTo>
                    <a:pt x="70739" y="298894"/>
                  </a:lnTo>
                  <a:lnTo>
                    <a:pt x="40919" y="335889"/>
                  </a:lnTo>
                  <a:lnTo>
                    <a:pt x="18630" y="377825"/>
                  </a:lnTo>
                  <a:lnTo>
                    <a:pt x="4711" y="423646"/>
                  </a:lnTo>
                  <a:lnTo>
                    <a:pt x="0" y="472325"/>
                  </a:lnTo>
                  <a:lnTo>
                    <a:pt x="0" y="489445"/>
                  </a:lnTo>
                  <a:lnTo>
                    <a:pt x="0" y="513181"/>
                  </a:lnTo>
                  <a:lnTo>
                    <a:pt x="6997" y="520026"/>
                  </a:lnTo>
                  <a:lnTo>
                    <a:pt x="525665" y="520026"/>
                  </a:lnTo>
                  <a:lnTo>
                    <a:pt x="532701" y="513181"/>
                  </a:lnTo>
                  <a:lnTo>
                    <a:pt x="532701" y="47232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73667" y="2685288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31750" y="1132586"/>
                  </a:moveTo>
                  <a:lnTo>
                    <a:pt x="0" y="1132586"/>
                  </a:lnTo>
                  <a:lnTo>
                    <a:pt x="38100" y="1208786"/>
                  </a:lnTo>
                  <a:lnTo>
                    <a:pt x="69850" y="1145286"/>
                  </a:lnTo>
                  <a:lnTo>
                    <a:pt x="31750" y="1145286"/>
                  </a:lnTo>
                  <a:lnTo>
                    <a:pt x="31750" y="1132586"/>
                  </a:lnTo>
                  <a:close/>
                </a:path>
                <a:path w="76200" h="12090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145286"/>
                  </a:lnTo>
                  <a:lnTo>
                    <a:pt x="44450" y="1145286"/>
                  </a:lnTo>
                  <a:lnTo>
                    <a:pt x="44450" y="63500"/>
                  </a:lnTo>
                  <a:close/>
                </a:path>
                <a:path w="76200" h="1209039">
                  <a:moveTo>
                    <a:pt x="76200" y="1132586"/>
                  </a:moveTo>
                  <a:lnTo>
                    <a:pt x="44450" y="1132586"/>
                  </a:lnTo>
                  <a:lnTo>
                    <a:pt x="44450" y="1145286"/>
                  </a:lnTo>
                  <a:lnTo>
                    <a:pt x="69850" y="1145286"/>
                  </a:lnTo>
                  <a:lnTo>
                    <a:pt x="76200" y="1132586"/>
                  </a:lnTo>
                  <a:close/>
                </a:path>
                <a:path w="76200" h="12090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090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06408" y="2115841"/>
              <a:ext cx="813435" cy="414655"/>
            </a:xfrm>
            <a:custGeom>
              <a:avLst/>
              <a:gdLst/>
              <a:ahLst/>
              <a:cxnLst/>
              <a:rect l="l" t="t" r="r" b="b"/>
              <a:pathLst>
                <a:path w="813434" h="414655">
                  <a:moveTo>
                    <a:pt x="207863" y="0"/>
                  </a:moveTo>
                  <a:lnTo>
                    <a:pt x="160238" y="5429"/>
                  </a:lnTo>
                  <a:lnTo>
                    <a:pt x="116509" y="20971"/>
                  </a:lnTo>
                  <a:lnTo>
                    <a:pt x="77926" y="45383"/>
                  </a:lnTo>
                  <a:lnTo>
                    <a:pt x="45736" y="77423"/>
                  </a:lnTo>
                  <a:lnTo>
                    <a:pt x="21186" y="115851"/>
                  </a:lnTo>
                  <a:lnTo>
                    <a:pt x="5525" y="159423"/>
                  </a:lnTo>
                  <a:lnTo>
                    <a:pt x="0" y="206898"/>
                  </a:lnTo>
                  <a:lnTo>
                    <a:pt x="5444" y="254383"/>
                  </a:lnTo>
                  <a:lnTo>
                    <a:pt x="21032" y="297981"/>
                  </a:lnTo>
                  <a:lnTo>
                    <a:pt x="45516" y="336450"/>
                  </a:lnTo>
                  <a:lnTo>
                    <a:pt x="77651" y="368544"/>
                  </a:lnTo>
                  <a:lnTo>
                    <a:pt x="116192" y="393020"/>
                  </a:lnTo>
                  <a:lnTo>
                    <a:pt x="159894" y="408634"/>
                  </a:lnTo>
                  <a:lnTo>
                    <a:pt x="207510" y="414142"/>
                  </a:lnTo>
                  <a:lnTo>
                    <a:pt x="257654" y="408186"/>
                  </a:lnTo>
                  <a:lnTo>
                    <a:pt x="303896" y="390759"/>
                  </a:lnTo>
                  <a:lnTo>
                    <a:pt x="320202" y="379630"/>
                  </a:lnTo>
                  <a:lnTo>
                    <a:pt x="206241" y="379630"/>
                  </a:lnTo>
                  <a:lnTo>
                    <a:pt x="160254" y="373297"/>
                  </a:lnTo>
                  <a:lnTo>
                    <a:pt x="118975" y="355750"/>
                  </a:lnTo>
                  <a:lnTo>
                    <a:pt x="84047" y="328640"/>
                  </a:lnTo>
                  <a:lnTo>
                    <a:pt x="57113" y="293618"/>
                  </a:lnTo>
                  <a:lnTo>
                    <a:pt x="39818" y="252334"/>
                  </a:lnTo>
                  <a:lnTo>
                    <a:pt x="33865" y="206898"/>
                  </a:lnTo>
                  <a:lnTo>
                    <a:pt x="33909" y="205685"/>
                  </a:lnTo>
                  <a:lnTo>
                    <a:pt x="40156" y="160587"/>
                  </a:lnTo>
                  <a:lnTo>
                    <a:pt x="57754" y="119431"/>
                  </a:lnTo>
                  <a:lnTo>
                    <a:pt x="84944" y="84607"/>
                  </a:lnTo>
                  <a:lnTo>
                    <a:pt x="120071" y="57753"/>
                  </a:lnTo>
                  <a:lnTo>
                    <a:pt x="161478" y="40509"/>
                  </a:lnTo>
                  <a:lnTo>
                    <a:pt x="207510" y="34511"/>
                  </a:lnTo>
                  <a:lnTo>
                    <a:pt x="207510" y="34166"/>
                  </a:lnTo>
                  <a:lnTo>
                    <a:pt x="319455" y="34166"/>
                  </a:lnTo>
                  <a:lnTo>
                    <a:pt x="303902" y="23559"/>
                  </a:lnTo>
                  <a:lnTo>
                    <a:pt x="257822" y="6112"/>
                  </a:lnTo>
                  <a:lnTo>
                    <a:pt x="207863" y="0"/>
                  </a:lnTo>
                  <a:close/>
                </a:path>
                <a:path w="813434" h="414655">
                  <a:moveTo>
                    <a:pt x="381210" y="247090"/>
                  </a:moveTo>
                  <a:lnTo>
                    <a:pt x="374106" y="252051"/>
                  </a:lnTo>
                  <a:lnTo>
                    <a:pt x="371756" y="259529"/>
                  </a:lnTo>
                  <a:lnTo>
                    <a:pt x="352975" y="299603"/>
                  </a:lnTo>
                  <a:lnTo>
                    <a:pt x="325329" y="332887"/>
                  </a:lnTo>
                  <a:lnTo>
                    <a:pt x="290523" y="358143"/>
                  </a:lnTo>
                  <a:lnTo>
                    <a:pt x="250259" y="374136"/>
                  </a:lnTo>
                  <a:lnTo>
                    <a:pt x="206241" y="379630"/>
                  </a:lnTo>
                  <a:lnTo>
                    <a:pt x="320202" y="379630"/>
                  </a:lnTo>
                  <a:lnTo>
                    <a:pt x="344434" y="363092"/>
                  </a:lnTo>
                  <a:lnTo>
                    <a:pt x="377462" y="326415"/>
                  </a:lnTo>
                  <a:lnTo>
                    <a:pt x="401178" y="281961"/>
                  </a:lnTo>
                  <a:lnTo>
                    <a:pt x="751166" y="281962"/>
                  </a:lnTo>
                  <a:lnTo>
                    <a:pt x="755997" y="279754"/>
                  </a:lnTo>
                  <a:lnTo>
                    <a:pt x="759242" y="275922"/>
                  </a:lnTo>
                  <a:lnTo>
                    <a:pt x="783892" y="247450"/>
                  </a:lnTo>
                  <a:lnTo>
                    <a:pt x="389063" y="247450"/>
                  </a:lnTo>
                  <a:lnTo>
                    <a:pt x="381210" y="247090"/>
                  </a:lnTo>
                  <a:close/>
                </a:path>
                <a:path w="813434" h="414655">
                  <a:moveTo>
                    <a:pt x="149531" y="131835"/>
                  </a:moveTo>
                  <a:lnTo>
                    <a:pt x="120226" y="137734"/>
                  </a:lnTo>
                  <a:lnTo>
                    <a:pt x="96295" y="153823"/>
                  </a:lnTo>
                  <a:lnTo>
                    <a:pt x="80161" y="177683"/>
                  </a:lnTo>
                  <a:lnTo>
                    <a:pt x="74245" y="206898"/>
                  </a:lnTo>
                  <a:lnTo>
                    <a:pt x="80161" y="236117"/>
                  </a:lnTo>
                  <a:lnTo>
                    <a:pt x="96295" y="259976"/>
                  </a:lnTo>
                  <a:lnTo>
                    <a:pt x="120226" y="276063"/>
                  </a:lnTo>
                  <a:lnTo>
                    <a:pt x="149531" y="281961"/>
                  </a:lnTo>
                  <a:lnTo>
                    <a:pt x="178836" y="276063"/>
                  </a:lnTo>
                  <a:lnTo>
                    <a:pt x="202767" y="259976"/>
                  </a:lnTo>
                  <a:lnTo>
                    <a:pt x="211238" y="247450"/>
                  </a:lnTo>
                  <a:lnTo>
                    <a:pt x="149531" y="247450"/>
                  </a:lnTo>
                  <a:lnTo>
                    <a:pt x="133699" y="244263"/>
                  </a:lnTo>
                  <a:lnTo>
                    <a:pt x="120771" y="235573"/>
                  </a:lnTo>
                  <a:lnTo>
                    <a:pt x="112055" y="222683"/>
                  </a:lnTo>
                  <a:lnTo>
                    <a:pt x="108859" y="206898"/>
                  </a:lnTo>
                  <a:lnTo>
                    <a:pt x="112055" y="191113"/>
                  </a:lnTo>
                  <a:lnTo>
                    <a:pt x="120771" y="178224"/>
                  </a:lnTo>
                  <a:lnTo>
                    <a:pt x="133699" y="169533"/>
                  </a:lnTo>
                  <a:lnTo>
                    <a:pt x="149531" y="166347"/>
                  </a:lnTo>
                  <a:lnTo>
                    <a:pt x="211236" y="166347"/>
                  </a:lnTo>
                  <a:lnTo>
                    <a:pt x="202767" y="153823"/>
                  </a:lnTo>
                  <a:lnTo>
                    <a:pt x="178836" y="137734"/>
                  </a:lnTo>
                  <a:lnTo>
                    <a:pt x="149531" y="131835"/>
                  </a:lnTo>
                  <a:close/>
                </a:path>
                <a:path w="813434" h="414655">
                  <a:moveTo>
                    <a:pt x="211236" y="166347"/>
                  </a:moveTo>
                  <a:lnTo>
                    <a:pt x="149531" y="166347"/>
                  </a:lnTo>
                  <a:lnTo>
                    <a:pt x="165363" y="169533"/>
                  </a:lnTo>
                  <a:lnTo>
                    <a:pt x="178291" y="178224"/>
                  </a:lnTo>
                  <a:lnTo>
                    <a:pt x="187007" y="191113"/>
                  </a:lnTo>
                  <a:lnTo>
                    <a:pt x="190203" y="206898"/>
                  </a:lnTo>
                  <a:lnTo>
                    <a:pt x="187007" y="222683"/>
                  </a:lnTo>
                  <a:lnTo>
                    <a:pt x="178291" y="235573"/>
                  </a:lnTo>
                  <a:lnTo>
                    <a:pt x="165363" y="244263"/>
                  </a:lnTo>
                  <a:lnTo>
                    <a:pt x="149531" y="247450"/>
                  </a:lnTo>
                  <a:lnTo>
                    <a:pt x="211238" y="247450"/>
                  </a:lnTo>
                  <a:lnTo>
                    <a:pt x="218901" y="236117"/>
                  </a:lnTo>
                  <a:lnTo>
                    <a:pt x="224817" y="206898"/>
                  </a:lnTo>
                  <a:lnTo>
                    <a:pt x="218901" y="177683"/>
                  </a:lnTo>
                  <a:lnTo>
                    <a:pt x="211236" y="166347"/>
                  </a:lnTo>
                  <a:close/>
                </a:path>
                <a:path w="813434" h="414655">
                  <a:moveTo>
                    <a:pt x="775910" y="166347"/>
                  </a:moveTo>
                  <a:lnTo>
                    <a:pt x="722897" y="166347"/>
                  </a:lnTo>
                  <a:lnTo>
                    <a:pt x="771574" y="208624"/>
                  </a:lnTo>
                  <a:lnTo>
                    <a:pt x="738185" y="247450"/>
                  </a:lnTo>
                  <a:lnTo>
                    <a:pt x="783892" y="247450"/>
                  </a:lnTo>
                  <a:lnTo>
                    <a:pt x="809289" y="218115"/>
                  </a:lnTo>
                  <a:lnTo>
                    <a:pt x="812598" y="212192"/>
                  </a:lnTo>
                  <a:lnTo>
                    <a:pt x="813373" y="205685"/>
                  </a:lnTo>
                  <a:lnTo>
                    <a:pt x="811672" y="199353"/>
                  </a:lnTo>
                  <a:lnTo>
                    <a:pt x="807558" y="193956"/>
                  </a:lnTo>
                  <a:lnTo>
                    <a:pt x="775910" y="166347"/>
                  </a:lnTo>
                  <a:close/>
                </a:path>
                <a:path w="813434" h="414655">
                  <a:moveTo>
                    <a:pt x="319455" y="34166"/>
                  </a:moveTo>
                  <a:lnTo>
                    <a:pt x="207510" y="34166"/>
                  </a:lnTo>
                  <a:lnTo>
                    <a:pt x="251233" y="39918"/>
                  </a:lnTo>
                  <a:lnTo>
                    <a:pt x="291188" y="56024"/>
                  </a:lnTo>
                  <a:lnTo>
                    <a:pt x="325706" y="81264"/>
                  </a:lnTo>
                  <a:lnTo>
                    <a:pt x="353118" y="114418"/>
                  </a:lnTo>
                  <a:lnTo>
                    <a:pt x="371756" y="154268"/>
                  </a:lnTo>
                  <a:lnTo>
                    <a:pt x="374106" y="161745"/>
                  </a:lnTo>
                  <a:lnTo>
                    <a:pt x="381210" y="166706"/>
                  </a:lnTo>
                  <a:lnTo>
                    <a:pt x="389063" y="166347"/>
                  </a:lnTo>
                  <a:lnTo>
                    <a:pt x="452406" y="166347"/>
                  </a:lnTo>
                  <a:lnTo>
                    <a:pt x="456756" y="164578"/>
                  </a:lnTo>
                  <a:lnTo>
                    <a:pt x="489618" y="131835"/>
                  </a:lnTo>
                  <a:lnTo>
                    <a:pt x="401178" y="131835"/>
                  </a:lnTo>
                  <a:lnTo>
                    <a:pt x="377350" y="87628"/>
                  </a:lnTo>
                  <a:lnTo>
                    <a:pt x="344335" y="51134"/>
                  </a:lnTo>
                  <a:lnTo>
                    <a:pt x="319455" y="34166"/>
                  </a:lnTo>
                  <a:close/>
                </a:path>
                <a:path w="813434" h="414655">
                  <a:moveTo>
                    <a:pt x="452406" y="166347"/>
                  </a:moveTo>
                  <a:lnTo>
                    <a:pt x="447734" y="166347"/>
                  </a:lnTo>
                  <a:lnTo>
                    <a:pt x="452335" y="166376"/>
                  </a:lnTo>
                  <a:close/>
                </a:path>
                <a:path w="813434" h="414655">
                  <a:moveTo>
                    <a:pt x="546732" y="123897"/>
                  </a:moveTo>
                  <a:lnTo>
                    <a:pt x="497579" y="123897"/>
                  </a:lnTo>
                  <a:lnTo>
                    <a:pt x="534963" y="161343"/>
                  </a:lnTo>
                  <a:lnTo>
                    <a:pt x="538229" y="164578"/>
                  </a:lnTo>
                  <a:lnTo>
                    <a:pt x="542650" y="166376"/>
                  </a:lnTo>
                  <a:lnTo>
                    <a:pt x="584979" y="166347"/>
                  </a:lnTo>
                  <a:lnTo>
                    <a:pt x="589329" y="164578"/>
                  </a:lnTo>
                  <a:lnTo>
                    <a:pt x="622191" y="131835"/>
                  </a:lnTo>
                  <a:lnTo>
                    <a:pt x="554693" y="131835"/>
                  </a:lnTo>
                  <a:lnTo>
                    <a:pt x="546732" y="123897"/>
                  </a:lnTo>
                  <a:close/>
                </a:path>
                <a:path w="813434" h="414655">
                  <a:moveTo>
                    <a:pt x="584979" y="166347"/>
                  </a:moveTo>
                  <a:lnTo>
                    <a:pt x="580307" y="166347"/>
                  </a:lnTo>
                  <a:lnTo>
                    <a:pt x="584908" y="166376"/>
                  </a:lnTo>
                  <a:close/>
                </a:path>
                <a:path w="813434" h="414655">
                  <a:moveTo>
                    <a:pt x="679311" y="123897"/>
                  </a:moveTo>
                  <a:lnTo>
                    <a:pt x="630152" y="123897"/>
                  </a:lnTo>
                  <a:lnTo>
                    <a:pt x="667536" y="161343"/>
                  </a:lnTo>
                  <a:lnTo>
                    <a:pt x="670803" y="164578"/>
                  </a:lnTo>
                  <a:lnTo>
                    <a:pt x="675223" y="166376"/>
                  </a:lnTo>
                  <a:lnTo>
                    <a:pt x="775910" y="166347"/>
                  </a:lnTo>
                  <a:lnTo>
                    <a:pt x="738113" y="133374"/>
                  </a:lnTo>
                  <a:lnTo>
                    <a:pt x="734075" y="131842"/>
                  </a:lnTo>
                  <a:lnTo>
                    <a:pt x="687273" y="131835"/>
                  </a:lnTo>
                  <a:lnTo>
                    <a:pt x="679311" y="123897"/>
                  </a:lnTo>
                  <a:close/>
                </a:path>
                <a:path w="813434" h="414655">
                  <a:moveTo>
                    <a:pt x="497839" y="82300"/>
                  </a:moveTo>
                  <a:lnTo>
                    <a:pt x="491348" y="83553"/>
                  </a:lnTo>
                  <a:lnTo>
                    <a:pt x="485637" y="87315"/>
                  </a:lnTo>
                  <a:lnTo>
                    <a:pt x="440984" y="131835"/>
                  </a:lnTo>
                  <a:lnTo>
                    <a:pt x="489618" y="131835"/>
                  </a:lnTo>
                  <a:lnTo>
                    <a:pt x="497579" y="123897"/>
                  </a:lnTo>
                  <a:lnTo>
                    <a:pt x="546732" y="123897"/>
                  </a:lnTo>
                  <a:lnTo>
                    <a:pt x="510040" y="87315"/>
                  </a:lnTo>
                  <a:lnTo>
                    <a:pt x="504329" y="83553"/>
                  </a:lnTo>
                  <a:lnTo>
                    <a:pt x="497839" y="82300"/>
                  </a:lnTo>
                  <a:close/>
                </a:path>
                <a:path w="813434" h="414655">
                  <a:moveTo>
                    <a:pt x="625898" y="82289"/>
                  </a:moveTo>
                  <a:lnTo>
                    <a:pt x="621477" y="84086"/>
                  </a:lnTo>
                  <a:lnTo>
                    <a:pt x="573558" y="131835"/>
                  </a:lnTo>
                  <a:lnTo>
                    <a:pt x="622191" y="131835"/>
                  </a:lnTo>
                  <a:lnTo>
                    <a:pt x="630152" y="123897"/>
                  </a:lnTo>
                  <a:lnTo>
                    <a:pt x="679311" y="123897"/>
                  </a:lnTo>
                  <a:lnTo>
                    <a:pt x="639390" y="84130"/>
                  </a:lnTo>
                  <a:lnTo>
                    <a:pt x="635042" y="82332"/>
                  </a:lnTo>
                  <a:lnTo>
                    <a:pt x="625898" y="82289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65335" y="2290572"/>
              <a:ext cx="1304925" cy="76200"/>
            </a:xfrm>
            <a:custGeom>
              <a:avLst/>
              <a:gdLst/>
              <a:ahLst/>
              <a:cxnLst/>
              <a:rect l="l" t="t" r="r" b="b"/>
              <a:pathLst>
                <a:path w="13049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304925" h="76200">
                  <a:moveTo>
                    <a:pt x="1228217" y="0"/>
                  </a:moveTo>
                  <a:lnTo>
                    <a:pt x="1228217" y="76200"/>
                  </a:lnTo>
                  <a:lnTo>
                    <a:pt x="1291717" y="44450"/>
                  </a:lnTo>
                  <a:lnTo>
                    <a:pt x="1240917" y="44450"/>
                  </a:lnTo>
                  <a:lnTo>
                    <a:pt x="1240917" y="31750"/>
                  </a:lnTo>
                  <a:lnTo>
                    <a:pt x="1291717" y="31750"/>
                  </a:lnTo>
                  <a:lnTo>
                    <a:pt x="1228217" y="0"/>
                  </a:lnTo>
                  <a:close/>
                </a:path>
                <a:path w="130492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304925" h="76200">
                  <a:moveTo>
                    <a:pt x="1228217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228217" y="44450"/>
                  </a:lnTo>
                  <a:lnTo>
                    <a:pt x="1228217" y="31750"/>
                  </a:lnTo>
                  <a:close/>
                </a:path>
                <a:path w="1304925" h="76200">
                  <a:moveTo>
                    <a:pt x="1291717" y="31750"/>
                  </a:moveTo>
                  <a:lnTo>
                    <a:pt x="1240917" y="31750"/>
                  </a:lnTo>
                  <a:lnTo>
                    <a:pt x="1240917" y="44450"/>
                  </a:lnTo>
                  <a:lnTo>
                    <a:pt x="1291717" y="44450"/>
                  </a:lnTo>
                  <a:lnTo>
                    <a:pt x="1304417" y="38100"/>
                  </a:lnTo>
                  <a:lnTo>
                    <a:pt x="1291717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95915" y="1544573"/>
            <a:ext cx="85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249539" y="1537842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9442" y="4743704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99346" y="3002026"/>
            <a:ext cx="181863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download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SSE-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69628" y="1933447"/>
            <a:ext cx="69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API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call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10844" y="3335389"/>
            <a:ext cx="3373120" cy="1635125"/>
          </a:xfrm>
          <a:prstGeom prst="rect">
            <a:avLst/>
          </a:prstGeom>
        </p:spPr>
        <p:txBody>
          <a:bodyPr vert="horz" wrap="square" lIns="0" tIns="247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sz="6000" spc="-10" dirty="0">
                <a:solidFill>
                  <a:srgbClr val="444848"/>
                </a:solidFill>
                <a:latin typeface="Arial"/>
                <a:cs typeface="Arial"/>
              </a:rPr>
              <a:t>Collection</a:t>
            </a:r>
            <a:endParaRPr sz="6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00" dirty="0">
                <a:solidFill>
                  <a:srgbClr val="929494"/>
                </a:solidFill>
                <a:latin typeface="Arial"/>
                <a:cs typeface="Arial"/>
              </a:rPr>
              <a:t>Moving</a:t>
            </a:r>
            <a:r>
              <a:rPr sz="2400" spc="20" dirty="0">
                <a:solidFill>
                  <a:srgbClr val="92949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29494"/>
                </a:solidFill>
                <a:latin typeface="Arial"/>
                <a:cs typeface="Arial"/>
              </a:rPr>
              <a:t>data</a:t>
            </a:r>
            <a:r>
              <a:rPr sz="2400" spc="-45" dirty="0">
                <a:solidFill>
                  <a:srgbClr val="92949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929494"/>
                </a:solidFill>
                <a:latin typeface="Arial"/>
                <a:cs typeface="Arial"/>
              </a:rPr>
              <a:t>into</a:t>
            </a:r>
            <a:r>
              <a:rPr sz="2400" spc="-155" dirty="0">
                <a:solidFill>
                  <a:srgbClr val="929494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929494"/>
                </a:solidFill>
                <a:latin typeface="Arial"/>
                <a:cs typeface="Arial"/>
              </a:rPr>
              <a:t>AWS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S3</a:t>
            </a:r>
            <a:r>
              <a:rPr spc="-114" dirty="0"/>
              <a:t> </a:t>
            </a:r>
            <a:r>
              <a:rPr dirty="0"/>
              <a:t>Encryption</a:t>
            </a:r>
            <a:r>
              <a:rPr spc="-6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spc="-35" dirty="0"/>
              <a:t>SSE-</a:t>
            </a:r>
            <a:r>
              <a:rPr spc="-50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401013"/>
            <a:ext cx="10552430" cy="251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595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outside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595"/>
              </a:lnSpc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used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595"/>
              </a:lnSpc>
              <a:spcBef>
                <a:spcPts val="409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provided in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headers,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595"/>
              </a:lnSpc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endParaRPr sz="2400">
              <a:latin typeface="Arial"/>
              <a:cs typeface="Arial"/>
            </a:endParaRPr>
          </a:p>
          <a:p>
            <a:pPr marL="6506209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01443" y="3550920"/>
            <a:ext cx="4470400" cy="1525270"/>
            <a:chOff x="1601443" y="3550920"/>
            <a:chExt cx="4470400" cy="15252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9071" y="3550920"/>
              <a:ext cx="542544" cy="5425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01443" y="4654705"/>
              <a:ext cx="382905" cy="421640"/>
            </a:xfrm>
            <a:custGeom>
              <a:avLst/>
              <a:gdLst/>
              <a:ahLst/>
              <a:cxnLst/>
              <a:rect l="l" t="t" r="r" b="b"/>
              <a:pathLst>
                <a:path w="382905" h="421639">
                  <a:moveTo>
                    <a:pt x="191347" y="0"/>
                  </a:moveTo>
                  <a:lnTo>
                    <a:pt x="147412" y="8952"/>
                  </a:lnTo>
                  <a:lnTo>
                    <a:pt x="111497" y="33348"/>
                  </a:lnTo>
                  <a:lnTo>
                    <a:pt x="87263" y="69500"/>
                  </a:lnTo>
                  <a:lnTo>
                    <a:pt x="78371" y="113716"/>
                  </a:lnTo>
                  <a:lnTo>
                    <a:pt x="83389" y="147253"/>
                  </a:lnTo>
                  <a:lnTo>
                    <a:pt x="97432" y="176831"/>
                  </a:lnTo>
                  <a:lnTo>
                    <a:pt x="118985" y="200935"/>
                  </a:lnTo>
                  <a:lnTo>
                    <a:pt x="146534" y="218055"/>
                  </a:lnTo>
                  <a:lnTo>
                    <a:pt x="106541" y="233201"/>
                  </a:lnTo>
                  <a:lnTo>
                    <a:pt x="71246" y="256766"/>
                  </a:lnTo>
                  <a:lnTo>
                    <a:pt x="41797" y="287571"/>
                  </a:lnTo>
                  <a:lnTo>
                    <a:pt x="19341" y="324435"/>
                  </a:lnTo>
                  <a:lnTo>
                    <a:pt x="5026" y="366181"/>
                  </a:lnTo>
                  <a:lnTo>
                    <a:pt x="0" y="411627"/>
                  </a:lnTo>
                  <a:lnTo>
                    <a:pt x="0" y="416911"/>
                  </a:lnTo>
                  <a:lnTo>
                    <a:pt x="4277" y="421200"/>
                  </a:lnTo>
                  <a:lnTo>
                    <a:pt x="378377" y="421200"/>
                  </a:lnTo>
                  <a:lnTo>
                    <a:pt x="382682" y="416911"/>
                  </a:lnTo>
                  <a:lnTo>
                    <a:pt x="382682" y="411627"/>
                  </a:lnTo>
                  <a:lnTo>
                    <a:pt x="381469" y="402057"/>
                  </a:lnTo>
                  <a:lnTo>
                    <a:pt x="19372" y="402056"/>
                  </a:lnTo>
                  <a:lnTo>
                    <a:pt x="27387" y="356464"/>
                  </a:lnTo>
                  <a:lnTo>
                    <a:pt x="45658" y="315644"/>
                  </a:lnTo>
                  <a:lnTo>
                    <a:pt x="72686" y="281165"/>
                  </a:lnTo>
                  <a:lnTo>
                    <a:pt x="106974" y="254595"/>
                  </a:lnTo>
                  <a:lnTo>
                    <a:pt x="147023" y="237502"/>
                  </a:lnTo>
                  <a:lnTo>
                    <a:pt x="191335" y="231456"/>
                  </a:lnTo>
                  <a:lnTo>
                    <a:pt x="272914" y="231456"/>
                  </a:lnTo>
                  <a:lnTo>
                    <a:pt x="263685" y="227129"/>
                  </a:lnTo>
                  <a:lnTo>
                    <a:pt x="250145" y="222028"/>
                  </a:lnTo>
                  <a:lnTo>
                    <a:pt x="236279" y="217987"/>
                  </a:lnTo>
                  <a:lnTo>
                    <a:pt x="251856" y="208279"/>
                  </a:lnTo>
                  <a:lnTo>
                    <a:pt x="191347" y="208279"/>
                  </a:lnTo>
                  <a:lnTo>
                    <a:pt x="125020" y="180550"/>
                  </a:lnTo>
                  <a:lnTo>
                    <a:pt x="97505" y="113716"/>
                  </a:lnTo>
                  <a:lnTo>
                    <a:pt x="104890" y="76945"/>
                  </a:lnTo>
                  <a:lnTo>
                    <a:pt x="125020" y="46880"/>
                  </a:lnTo>
                  <a:lnTo>
                    <a:pt x="154853" y="26590"/>
                  </a:lnTo>
                  <a:lnTo>
                    <a:pt x="191347" y="19144"/>
                  </a:lnTo>
                  <a:lnTo>
                    <a:pt x="250264" y="19144"/>
                  </a:lnTo>
                  <a:lnTo>
                    <a:pt x="235263" y="8952"/>
                  </a:lnTo>
                  <a:lnTo>
                    <a:pt x="191347" y="0"/>
                  </a:lnTo>
                  <a:close/>
                </a:path>
                <a:path w="382905" h="421639">
                  <a:moveTo>
                    <a:pt x="272914" y="231456"/>
                  </a:moveTo>
                  <a:lnTo>
                    <a:pt x="191335" y="231456"/>
                  </a:lnTo>
                  <a:lnTo>
                    <a:pt x="214470" y="233082"/>
                  </a:lnTo>
                  <a:lnTo>
                    <a:pt x="237063" y="237900"/>
                  </a:lnTo>
                  <a:lnTo>
                    <a:pt x="279401" y="256766"/>
                  </a:lnTo>
                  <a:lnTo>
                    <a:pt x="312852" y="284065"/>
                  </a:lnTo>
                  <a:lnTo>
                    <a:pt x="338655" y="318620"/>
                  </a:lnTo>
                  <a:lnTo>
                    <a:pt x="355797" y="358570"/>
                  </a:lnTo>
                  <a:lnTo>
                    <a:pt x="363270" y="402057"/>
                  </a:lnTo>
                  <a:lnTo>
                    <a:pt x="381469" y="402057"/>
                  </a:lnTo>
                  <a:lnTo>
                    <a:pt x="376206" y="360530"/>
                  </a:lnTo>
                  <a:lnTo>
                    <a:pt x="357648" y="313381"/>
                  </a:lnTo>
                  <a:lnTo>
                    <a:pt x="328316" y="272580"/>
                  </a:lnTo>
                  <a:lnTo>
                    <a:pt x="289518" y="240522"/>
                  </a:lnTo>
                  <a:lnTo>
                    <a:pt x="276831" y="233293"/>
                  </a:lnTo>
                  <a:lnTo>
                    <a:pt x="272914" y="231456"/>
                  </a:lnTo>
                  <a:close/>
                </a:path>
                <a:path w="382905" h="421639">
                  <a:moveTo>
                    <a:pt x="250264" y="19144"/>
                  </a:moveTo>
                  <a:lnTo>
                    <a:pt x="191347" y="19144"/>
                  </a:lnTo>
                  <a:lnTo>
                    <a:pt x="227826" y="26590"/>
                  </a:lnTo>
                  <a:lnTo>
                    <a:pt x="257649" y="46880"/>
                  </a:lnTo>
                  <a:lnTo>
                    <a:pt x="277773" y="76945"/>
                  </a:lnTo>
                  <a:lnTo>
                    <a:pt x="285157" y="113716"/>
                  </a:lnTo>
                  <a:lnTo>
                    <a:pt x="277773" y="150489"/>
                  </a:lnTo>
                  <a:lnTo>
                    <a:pt x="257649" y="180551"/>
                  </a:lnTo>
                  <a:lnTo>
                    <a:pt x="227826" y="200836"/>
                  </a:lnTo>
                  <a:lnTo>
                    <a:pt x="191347" y="208279"/>
                  </a:lnTo>
                  <a:lnTo>
                    <a:pt x="251856" y="208279"/>
                  </a:lnTo>
                  <a:lnTo>
                    <a:pt x="263788" y="200836"/>
                  </a:lnTo>
                  <a:lnTo>
                    <a:pt x="285278" y="176759"/>
                  </a:lnTo>
                  <a:lnTo>
                    <a:pt x="299286" y="147212"/>
                  </a:lnTo>
                  <a:lnTo>
                    <a:pt x="304291" y="113716"/>
                  </a:lnTo>
                  <a:lnTo>
                    <a:pt x="295399" y="69500"/>
                  </a:lnTo>
                  <a:lnTo>
                    <a:pt x="271169" y="33348"/>
                  </a:lnTo>
                  <a:lnTo>
                    <a:pt x="250264" y="19144"/>
                  </a:lnTo>
                  <a:close/>
                </a:path>
              </a:pathLst>
            </a:custGeom>
            <a:solidFill>
              <a:srgbClr val="23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54861" y="5094478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26920" y="4071292"/>
            <a:ext cx="3502025" cy="831850"/>
            <a:chOff x="2026920" y="4071292"/>
            <a:chExt cx="3502025" cy="8318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0250" y="4071292"/>
              <a:ext cx="372323" cy="4504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26920" y="4826507"/>
              <a:ext cx="3502025" cy="76200"/>
            </a:xfrm>
            <a:custGeom>
              <a:avLst/>
              <a:gdLst/>
              <a:ahLst/>
              <a:cxnLst/>
              <a:rect l="l" t="t" r="r" b="b"/>
              <a:pathLst>
                <a:path w="3502025" h="76200">
                  <a:moveTo>
                    <a:pt x="3425698" y="0"/>
                  </a:moveTo>
                  <a:lnTo>
                    <a:pt x="3425698" y="76200"/>
                  </a:lnTo>
                  <a:lnTo>
                    <a:pt x="3489198" y="44450"/>
                  </a:lnTo>
                  <a:lnTo>
                    <a:pt x="3438398" y="44450"/>
                  </a:lnTo>
                  <a:lnTo>
                    <a:pt x="3438398" y="31750"/>
                  </a:lnTo>
                  <a:lnTo>
                    <a:pt x="3489198" y="31750"/>
                  </a:lnTo>
                  <a:lnTo>
                    <a:pt x="3425698" y="0"/>
                  </a:lnTo>
                  <a:close/>
                </a:path>
                <a:path w="3502025" h="76200">
                  <a:moveTo>
                    <a:pt x="342569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425698" y="44450"/>
                  </a:lnTo>
                  <a:lnTo>
                    <a:pt x="3425698" y="31750"/>
                  </a:lnTo>
                  <a:close/>
                </a:path>
                <a:path w="3502025" h="76200">
                  <a:moveTo>
                    <a:pt x="3489198" y="31750"/>
                  </a:moveTo>
                  <a:lnTo>
                    <a:pt x="3438398" y="31750"/>
                  </a:lnTo>
                  <a:lnTo>
                    <a:pt x="3438398" y="44450"/>
                  </a:lnTo>
                  <a:lnTo>
                    <a:pt x="3489198" y="44450"/>
                  </a:lnTo>
                  <a:lnTo>
                    <a:pt x="3501898" y="38100"/>
                  </a:lnTo>
                  <a:lnTo>
                    <a:pt x="348919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32886" y="4899152"/>
            <a:ext cx="1476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HTTPS</a:t>
            </a:r>
            <a:r>
              <a:rPr sz="1800" b="1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ONLY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43675" y="4199763"/>
            <a:ext cx="3269615" cy="1010919"/>
            <a:chOff x="6543675" y="4199763"/>
            <a:chExt cx="3269615" cy="1010919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7808" y="4626996"/>
              <a:ext cx="565072" cy="5834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3675" y="4199763"/>
              <a:ext cx="528066" cy="5280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073895" y="5254244"/>
            <a:ext cx="915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10171" y="4671440"/>
            <a:ext cx="21462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8335" y="3827779"/>
            <a:ext cx="626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1759" y="5111496"/>
            <a:ext cx="719328" cy="71932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913373" y="5664504"/>
            <a:ext cx="182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Provided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7071" y="4182490"/>
            <a:ext cx="494538" cy="25714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88258" y="3942890"/>
            <a:ext cx="520700" cy="86614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405"/>
              </a:spcBef>
            </a:pPr>
            <a:r>
              <a:rPr sz="24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78040" y="4770120"/>
            <a:ext cx="1911350" cy="436245"/>
          </a:xfrm>
          <a:custGeom>
            <a:avLst/>
            <a:gdLst/>
            <a:ahLst/>
            <a:cxnLst/>
            <a:rect l="l" t="t" r="r" b="b"/>
            <a:pathLst>
              <a:path w="1911350" h="436245">
                <a:moveTo>
                  <a:pt x="0" y="108965"/>
                </a:moveTo>
                <a:lnTo>
                  <a:pt x="1693163" y="108965"/>
                </a:lnTo>
                <a:lnTo>
                  <a:pt x="1693163" y="0"/>
                </a:lnTo>
                <a:lnTo>
                  <a:pt x="1911095" y="217931"/>
                </a:lnTo>
                <a:lnTo>
                  <a:pt x="1693163" y="435863"/>
                </a:lnTo>
                <a:lnTo>
                  <a:pt x="1693163" y="326897"/>
                </a:lnTo>
                <a:lnTo>
                  <a:pt x="0" y="326897"/>
                </a:lnTo>
                <a:lnTo>
                  <a:pt x="0" y="108965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87944" y="4861686"/>
            <a:ext cx="7994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06907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85" dirty="0"/>
              <a:t> </a:t>
            </a:r>
            <a:r>
              <a:rPr dirty="0"/>
              <a:t>S3</a:t>
            </a:r>
            <a:r>
              <a:rPr spc="-110" dirty="0"/>
              <a:t> </a:t>
            </a:r>
            <a:r>
              <a:rPr dirty="0"/>
              <a:t>Encryption</a:t>
            </a:r>
            <a:r>
              <a:rPr spc="-50" dirty="0"/>
              <a:t> </a:t>
            </a:r>
            <a:r>
              <a:rPr dirty="0"/>
              <a:t>–</a:t>
            </a:r>
            <a:r>
              <a:rPr spc="-100" dirty="0"/>
              <a:t> </a:t>
            </a:r>
            <a:r>
              <a:rPr spc="-25" dirty="0"/>
              <a:t>Client-</a:t>
            </a:r>
            <a:r>
              <a:rPr spc="-20" dirty="0"/>
              <a:t>Side </a:t>
            </a:r>
            <a:r>
              <a:rPr spc="-10" dirty="0"/>
              <a:t>Encryption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080" y="3550920"/>
            <a:ext cx="545592" cy="5425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2345" y="4626996"/>
            <a:ext cx="565072" cy="5834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17080" y="3550920"/>
            <a:ext cx="2849880" cy="2627630"/>
          </a:xfrm>
          <a:prstGeom prst="rect">
            <a:avLst/>
          </a:prstGeom>
          <a:ln w="12700">
            <a:solidFill>
              <a:srgbClr val="2D7617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14400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9112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1394917"/>
            <a:ext cx="10612755" cy="20707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937894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libraries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Client-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 Encryption Library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6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themselves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sending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themselves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retrieving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cycle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9576" y="4520260"/>
            <a:ext cx="227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4525" y="3676015"/>
            <a:ext cx="346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6023" y="4959096"/>
            <a:ext cx="719327" cy="72237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97913" y="5515457"/>
            <a:ext cx="946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Key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202" y="4046834"/>
            <a:ext cx="374756" cy="44753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453570" y="4568116"/>
            <a:ext cx="615315" cy="677545"/>
            <a:chOff x="4453570" y="4568116"/>
            <a:chExt cx="615315" cy="67754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3570" y="4568116"/>
              <a:ext cx="374756" cy="4504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423" y="4712207"/>
              <a:ext cx="533400" cy="5333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02938" y="5096002"/>
            <a:ext cx="873125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(encrypted)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68823" y="4826508"/>
            <a:ext cx="2049780" cy="76200"/>
          </a:xfrm>
          <a:custGeom>
            <a:avLst/>
            <a:gdLst/>
            <a:ahLst/>
            <a:cxnLst/>
            <a:rect l="l" t="t" r="r" b="b"/>
            <a:pathLst>
              <a:path w="2049779" h="76200">
                <a:moveTo>
                  <a:pt x="1973326" y="0"/>
                </a:moveTo>
                <a:lnTo>
                  <a:pt x="1973326" y="76200"/>
                </a:lnTo>
                <a:lnTo>
                  <a:pt x="2036826" y="44450"/>
                </a:lnTo>
                <a:lnTo>
                  <a:pt x="1986026" y="44450"/>
                </a:lnTo>
                <a:lnTo>
                  <a:pt x="1986026" y="31750"/>
                </a:lnTo>
                <a:lnTo>
                  <a:pt x="2036826" y="31750"/>
                </a:lnTo>
                <a:lnTo>
                  <a:pt x="1973326" y="0"/>
                </a:lnTo>
                <a:close/>
              </a:path>
              <a:path w="2049779" h="76200">
                <a:moveTo>
                  <a:pt x="19733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73326" y="44450"/>
                </a:lnTo>
                <a:lnTo>
                  <a:pt x="1973326" y="31750"/>
                </a:lnTo>
                <a:close/>
              </a:path>
              <a:path w="2049779" h="76200">
                <a:moveTo>
                  <a:pt x="2036826" y="31750"/>
                </a:moveTo>
                <a:lnTo>
                  <a:pt x="1986026" y="31750"/>
                </a:lnTo>
                <a:lnTo>
                  <a:pt x="1986026" y="44450"/>
                </a:lnTo>
                <a:lnTo>
                  <a:pt x="2036826" y="44450"/>
                </a:lnTo>
                <a:lnTo>
                  <a:pt x="2049526" y="38100"/>
                </a:lnTo>
                <a:lnTo>
                  <a:pt x="2036826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57850" y="4502981"/>
            <a:ext cx="758825" cy="6934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1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HTTP(S)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04617" y="4568697"/>
            <a:ext cx="1924050" cy="448945"/>
            <a:chOff x="2404617" y="4568697"/>
            <a:chExt cx="1924050" cy="448945"/>
          </a:xfrm>
        </p:grpSpPr>
        <p:sp>
          <p:nvSpPr>
            <p:cNvPr id="24" name="object 24"/>
            <p:cNvSpPr/>
            <p:nvPr/>
          </p:nvSpPr>
          <p:spPr>
            <a:xfrm>
              <a:off x="2410967" y="4575047"/>
              <a:ext cx="1911350" cy="436245"/>
            </a:xfrm>
            <a:custGeom>
              <a:avLst/>
              <a:gdLst/>
              <a:ahLst/>
              <a:cxnLst/>
              <a:rect l="l" t="t" r="r" b="b"/>
              <a:pathLst>
                <a:path w="1911350" h="436245">
                  <a:moveTo>
                    <a:pt x="1693164" y="0"/>
                  </a:moveTo>
                  <a:lnTo>
                    <a:pt x="1693164" y="108965"/>
                  </a:lnTo>
                  <a:lnTo>
                    <a:pt x="0" y="108965"/>
                  </a:lnTo>
                  <a:lnTo>
                    <a:pt x="0" y="326897"/>
                  </a:lnTo>
                  <a:lnTo>
                    <a:pt x="1693164" y="326897"/>
                  </a:lnTo>
                  <a:lnTo>
                    <a:pt x="1693164" y="435863"/>
                  </a:lnTo>
                  <a:lnTo>
                    <a:pt x="1911095" y="217931"/>
                  </a:lnTo>
                  <a:lnTo>
                    <a:pt x="1693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10967" y="4575047"/>
              <a:ext cx="1911350" cy="436245"/>
            </a:xfrm>
            <a:custGeom>
              <a:avLst/>
              <a:gdLst/>
              <a:ahLst/>
              <a:cxnLst/>
              <a:rect l="l" t="t" r="r" b="b"/>
              <a:pathLst>
                <a:path w="1911350" h="436245">
                  <a:moveTo>
                    <a:pt x="0" y="108965"/>
                  </a:moveTo>
                  <a:lnTo>
                    <a:pt x="1693164" y="108965"/>
                  </a:lnTo>
                  <a:lnTo>
                    <a:pt x="1693164" y="0"/>
                  </a:lnTo>
                  <a:lnTo>
                    <a:pt x="1911095" y="217931"/>
                  </a:lnTo>
                  <a:lnTo>
                    <a:pt x="1693164" y="435863"/>
                  </a:lnTo>
                  <a:lnTo>
                    <a:pt x="1693164" y="326897"/>
                  </a:lnTo>
                  <a:lnTo>
                    <a:pt x="0" y="326897"/>
                  </a:lnTo>
                  <a:lnTo>
                    <a:pt x="0" y="108965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07029" y="4665040"/>
            <a:ext cx="81280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45121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80" dirty="0"/>
              <a:t> </a:t>
            </a:r>
            <a:r>
              <a:rPr dirty="0"/>
              <a:t>S3</a:t>
            </a:r>
            <a:r>
              <a:rPr spc="-80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Encryption</a:t>
            </a:r>
            <a:r>
              <a:rPr spc="-9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transit (SSL/TLS)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8804275" cy="41897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called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SSL/TLS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exposes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two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endpoints: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848"/>
              </a:buClr>
              <a:buFont typeface="Arial"/>
              <a:buChar char="•"/>
            </a:pPr>
            <a:endParaRPr sz="32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recommended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mandatory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would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18421" y="2567596"/>
            <a:ext cx="1043940" cy="1046480"/>
          </a:xfrm>
          <a:custGeom>
            <a:avLst/>
            <a:gdLst/>
            <a:ahLst/>
            <a:cxnLst/>
            <a:rect l="l" t="t" r="r" b="b"/>
            <a:pathLst>
              <a:path w="1043940" h="1046479">
                <a:moveTo>
                  <a:pt x="594753" y="560717"/>
                </a:moveTo>
                <a:lnTo>
                  <a:pt x="588962" y="532358"/>
                </a:lnTo>
                <a:lnTo>
                  <a:pt x="573278" y="509130"/>
                </a:lnTo>
                <a:lnTo>
                  <a:pt x="550456" y="493801"/>
                </a:lnTo>
                <a:lnTo>
                  <a:pt x="550456" y="553542"/>
                </a:lnTo>
                <a:lnTo>
                  <a:pt x="550354" y="561619"/>
                </a:lnTo>
                <a:lnTo>
                  <a:pt x="548043" y="572693"/>
                </a:lnTo>
                <a:lnTo>
                  <a:pt x="541883" y="581710"/>
                </a:lnTo>
                <a:lnTo>
                  <a:pt x="532803" y="587743"/>
                </a:lnTo>
                <a:lnTo>
                  <a:pt x="521716" y="589902"/>
                </a:lnTo>
                <a:lnTo>
                  <a:pt x="510565" y="587641"/>
                </a:lnTo>
                <a:lnTo>
                  <a:pt x="501472" y="581482"/>
                </a:lnTo>
                <a:lnTo>
                  <a:pt x="495325" y="572350"/>
                </a:lnTo>
                <a:lnTo>
                  <a:pt x="493166" y="561619"/>
                </a:lnTo>
                <a:lnTo>
                  <a:pt x="493166" y="560717"/>
                </a:lnTo>
                <a:lnTo>
                  <a:pt x="495325" y="549986"/>
                </a:lnTo>
                <a:lnTo>
                  <a:pt x="501472" y="540854"/>
                </a:lnTo>
                <a:lnTo>
                  <a:pt x="510565" y="534695"/>
                </a:lnTo>
                <a:lnTo>
                  <a:pt x="521716" y="532434"/>
                </a:lnTo>
                <a:lnTo>
                  <a:pt x="529475" y="532434"/>
                </a:lnTo>
                <a:lnTo>
                  <a:pt x="536625" y="535419"/>
                </a:lnTo>
                <a:lnTo>
                  <a:pt x="541921" y="540905"/>
                </a:lnTo>
                <a:lnTo>
                  <a:pt x="547408" y="546201"/>
                </a:lnTo>
                <a:lnTo>
                  <a:pt x="550456" y="553542"/>
                </a:lnTo>
                <a:lnTo>
                  <a:pt x="550456" y="493801"/>
                </a:lnTo>
                <a:lnTo>
                  <a:pt x="550087" y="493547"/>
                </a:lnTo>
                <a:lnTo>
                  <a:pt x="521716" y="487895"/>
                </a:lnTo>
                <a:lnTo>
                  <a:pt x="493280" y="493649"/>
                </a:lnTo>
                <a:lnTo>
                  <a:pt x="470065" y="509358"/>
                </a:lnTo>
                <a:lnTo>
                  <a:pt x="454418" y="532650"/>
                </a:lnTo>
                <a:lnTo>
                  <a:pt x="448767" y="560717"/>
                </a:lnTo>
                <a:lnTo>
                  <a:pt x="448767" y="561619"/>
                </a:lnTo>
                <a:lnTo>
                  <a:pt x="454418" y="589686"/>
                </a:lnTo>
                <a:lnTo>
                  <a:pt x="470065" y="612978"/>
                </a:lnTo>
                <a:lnTo>
                  <a:pt x="493280" y="628675"/>
                </a:lnTo>
                <a:lnTo>
                  <a:pt x="499516" y="629945"/>
                </a:lnTo>
                <a:lnTo>
                  <a:pt x="499516" y="711047"/>
                </a:lnTo>
                <a:lnTo>
                  <a:pt x="543915" y="711047"/>
                </a:lnTo>
                <a:lnTo>
                  <a:pt x="543915" y="629970"/>
                </a:lnTo>
                <a:lnTo>
                  <a:pt x="550494" y="628611"/>
                </a:lnTo>
                <a:lnTo>
                  <a:pt x="573582" y="612889"/>
                </a:lnTo>
                <a:lnTo>
                  <a:pt x="588937" y="589902"/>
                </a:lnTo>
                <a:lnTo>
                  <a:pt x="589127" y="589622"/>
                </a:lnTo>
                <a:lnTo>
                  <a:pt x="594664" y="561619"/>
                </a:lnTo>
                <a:lnTo>
                  <a:pt x="594753" y="560717"/>
                </a:lnTo>
                <a:close/>
              </a:path>
              <a:path w="1043940" h="1046479">
                <a:moveTo>
                  <a:pt x="752157" y="417296"/>
                </a:moveTo>
                <a:lnTo>
                  <a:pt x="750417" y="408635"/>
                </a:lnTo>
                <a:lnTo>
                  <a:pt x="745667" y="401548"/>
                </a:lnTo>
                <a:lnTo>
                  <a:pt x="738606" y="396773"/>
                </a:lnTo>
                <a:lnTo>
                  <a:pt x="729957" y="395020"/>
                </a:lnTo>
                <a:lnTo>
                  <a:pt x="707542" y="395020"/>
                </a:lnTo>
                <a:lnTo>
                  <a:pt x="707542" y="439572"/>
                </a:lnTo>
                <a:lnTo>
                  <a:pt x="707542" y="751357"/>
                </a:lnTo>
                <a:lnTo>
                  <a:pt x="335902" y="751357"/>
                </a:lnTo>
                <a:lnTo>
                  <a:pt x="335902" y="439572"/>
                </a:lnTo>
                <a:lnTo>
                  <a:pt x="707542" y="439572"/>
                </a:lnTo>
                <a:lnTo>
                  <a:pt x="707542" y="395020"/>
                </a:lnTo>
                <a:lnTo>
                  <a:pt x="667791" y="395020"/>
                </a:lnTo>
                <a:lnTo>
                  <a:pt x="667753" y="327317"/>
                </a:lnTo>
                <a:lnTo>
                  <a:pt x="659434" y="282473"/>
                </a:lnTo>
                <a:lnTo>
                  <a:pt x="638238" y="243662"/>
                </a:lnTo>
                <a:lnTo>
                  <a:pt x="626262" y="232206"/>
                </a:lnTo>
                <a:lnTo>
                  <a:pt x="624065" y="230111"/>
                </a:lnTo>
                <a:lnTo>
                  <a:pt x="624065" y="327317"/>
                </a:lnTo>
                <a:lnTo>
                  <a:pt x="624065" y="395020"/>
                </a:lnTo>
                <a:lnTo>
                  <a:pt x="419150" y="395020"/>
                </a:lnTo>
                <a:lnTo>
                  <a:pt x="419150" y="326212"/>
                </a:lnTo>
                <a:lnTo>
                  <a:pt x="428739" y="288340"/>
                </a:lnTo>
                <a:lnTo>
                  <a:pt x="483260" y="238379"/>
                </a:lnTo>
                <a:lnTo>
                  <a:pt x="521716" y="232219"/>
                </a:lnTo>
                <a:lnTo>
                  <a:pt x="522312" y="232206"/>
                </a:lnTo>
                <a:lnTo>
                  <a:pt x="560844" y="238594"/>
                </a:lnTo>
                <a:lnTo>
                  <a:pt x="592823" y="258622"/>
                </a:lnTo>
                <a:lnTo>
                  <a:pt x="614984" y="289217"/>
                </a:lnTo>
                <a:lnTo>
                  <a:pt x="624065" y="327317"/>
                </a:lnTo>
                <a:lnTo>
                  <a:pt x="624065" y="230111"/>
                </a:lnTo>
                <a:lnTo>
                  <a:pt x="606628" y="213398"/>
                </a:lnTo>
                <a:lnTo>
                  <a:pt x="566991" y="193967"/>
                </a:lnTo>
                <a:lnTo>
                  <a:pt x="521716" y="187680"/>
                </a:lnTo>
                <a:lnTo>
                  <a:pt x="476491" y="193649"/>
                </a:lnTo>
                <a:lnTo>
                  <a:pt x="436778" y="212763"/>
                </a:lnTo>
                <a:lnTo>
                  <a:pt x="404977" y="242735"/>
                </a:lnTo>
                <a:lnTo>
                  <a:pt x="383501" y="281305"/>
                </a:lnTo>
                <a:lnTo>
                  <a:pt x="374751" y="326212"/>
                </a:lnTo>
                <a:lnTo>
                  <a:pt x="374751" y="395020"/>
                </a:lnTo>
                <a:lnTo>
                  <a:pt x="313690" y="395020"/>
                </a:lnTo>
                <a:lnTo>
                  <a:pt x="305054" y="396773"/>
                </a:lnTo>
                <a:lnTo>
                  <a:pt x="297992" y="401548"/>
                </a:lnTo>
                <a:lnTo>
                  <a:pt x="293243" y="408635"/>
                </a:lnTo>
                <a:lnTo>
                  <a:pt x="291490" y="417296"/>
                </a:lnTo>
                <a:lnTo>
                  <a:pt x="291490" y="773633"/>
                </a:lnTo>
                <a:lnTo>
                  <a:pt x="729957" y="795909"/>
                </a:lnTo>
                <a:lnTo>
                  <a:pt x="738606" y="794156"/>
                </a:lnTo>
                <a:lnTo>
                  <a:pt x="745667" y="789381"/>
                </a:lnTo>
                <a:lnTo>
                  <a:pt x="750417" y="782307"/>
                </a:lnTo>
                <a:lnTo>
                  <a:pt x="752157" y="773633"/>
                </a:lnTo>
                <a:lnTo>
                  <a:pt x="752157" y="751357"/>
                </a:lnTo>
                <a:lnTo>
                  <a:pt x="752157" y="439572"/>
                </a:lnTo>
                <a:lnTo>
                  <a:pt x="752157" y="417296"/>
                </a:lnTo>
                <a:close/>
              </a:path>
              <a:path w="1043940" h="1046479">
                <a:moveTo>
                  <a:pt x="1043470" y="686104"/>
                </a:moveTo>
                <a:lnTo>
                  <a:pt x="1038910" y="640562"/>
                </a:lnTo>
                <a:lnTo>
                  <a:pt x="1028001" y="596353"/>
                </a:lnTo>
                <a:lnTo>
                  <a:pt x="1010945" y="554151"/>
                </a:lnTo>
                <a:lnTo>
                  <a:pt x="999070" y="533730"/>
                </a:lnTo>
                <a:lnTo>
                  <a:pt x="999070" y="686104"/>
                </a:lnTo>
                <a:lnTo>
                  <a:pt x="991146" y="738479"/>
                </a:lnTo>
                <a:lnTo>
                  <a:pt x="969784" y="781583"/>
                </a:lnTo>
                <a:lnTo>
                  <a:pt x="938580" y="816279"/>
                </a:lnTo>
                <a:lnTo>
                  <a:pt x="901179" y="843419"/>
                </a:lnTo>
                <a:lnTo>
                  <a:pt x="861148" y="863879"/>
                </a:lnTo>
                <a:lnTo>
                  <a:pt x="822121" y="878497"/>
                </a:lnTo>
                <a:lnTo>
                  <a:pt x="761492" y="893673"/>
                </a:lnTo>
                <a:lnTo>
                  <a:pt x="710438" y="906411"/>
                </a:lnTo>
                <a:lnTo>
                  <a:pt x="660704" y="923188"/>
                </a:lnTo>
                <a:lnTo>
                  <a:pt x="612521" y="943914"/>
                </a:lnTo>
                <a:lnTo>
                  <a:pt x="566102" y="968476"/>
                </a:lnTo>
                <a:lnTo>
                  <a:pt x="521716" y="996784"/>
                </a:lnTo>
                <a:lnTo>
                  <a:pt x="477342" y="968387"/>
                </a:lnTo>
                <a:lnTo>
                  <a:pt x="430949" y="943724"/>
                </a:lnTo>
                <a:lnTo>
                  <a:pt x="382752" y="922909"/>
                </a:lnTo>
                <a:lnTo>
                  <a:pt x="333006" y="906043"/>
                </a:lnTo>
                <a:lnTo>
                  <a:pt x="281952" y="893229"/>
                </a:lnTo>
                <a:lnTo>
                  <a:pt x="255739" y="887691"/>
                </a:lnTo>
                <a:lnTo>
                  <a:pt x="221322" y="878052"/>
                </a:lnTo>
                <a:lnTo>
                  <a:pt x="182295" y="863434"/>
                </a:lnTo>
                <a:lnTo>
                  <a:pt x="142278" y="842975"/>
                </a:lnTo>
                <a:lnTo>
                  <a:pt x="104863" y="815835"/>
                </a:lnTo>
                <a:lnTo>
                  <a:pt x="73685" y="781138"/>
                </a:lnTo>
                <a:lnTo>
                  <a:pt x="52324" y="738035"/>
                </a:lnTo>
                <a:lnTo>
                  <a:pt x="44399" y="685660"/>
                </a:lnTo>
                <a:lnTo>
                  <a:pt x="48539" y="641743"/>
                </a:lnTo>
                <a:lnTo>
                  <a:pt x="59575" y="603872"/>
                </a:lnTo>
                <a:lnTo>
                  <a:pt x="75399" y="569595"/>
                </a:lnTo>
                <a:lnTo>
                  <a:pt x="93903" y="536448"/>
                </a:lnTo>
                <a:lnTo>
                  <a:pt x="113169" y="504101"/>
                </a:lnTo>
                <a:lnTo>
                  <a:pt x="127711" y="469557"/>
                </a:lnTo>
                <a:lnTo>
                  <a:pt x="137325" y="433324"/>
                </a:lnTo>
                <a:lnTo>
                  <a:pt x="141859" y="395909"/>
                </a:lnTo>
                <a:lnTo>
                  <a:pt x="135953" y="346532"/>
                </a:lnTo>
                <a:lnTo>
                  <a:pt x="121018" y="299567"/>
                </a:lnTo>
                <a:lnTo>
                  <a:pt x="97574" y="256222"/>
                </a:lnTo>
                <a:lnTo>
                  <a:pt x="66154" y="217754"/>
                </a:lnTo>
                <a:lnTo>
                  <a:pt x="125425" y="145161"/>
                </a:lnTo>
                <a:lnTo>
                  <a:pt x="159626" y="102590"/>
                </a:lnTo>
                <a:lnTo>
                  <a:pt x="188709" y="65455"/>
                </a:lnTo>
                <a:lnTo>
                  <a:pt x="224840" y="95084"/>
                </a:lnTo>
                <a:lnTo>
                  <a:pt x="265506" y="117271"/>
                </a:lnTo>
                <a:lnTo>
                  <a:pt x="309562" y="131533"/>
                </a:lnTo>
                <a:lnTo>
                  <a:pt x="355879" y="137363"/>
                </a:lnTo>
                <a:lnTo>
                  <a:pt x="403390" y="131902"/>
                </a:lnTo>
                <a:lnTo>
                  <a:pt x="447954" y="116141"/>
                </a:lnTo>
                <a:lnTo>
                  <a:pt x="484860" y="92824"/>
                </a:lnTo>
                <a:lnTo>
                  <a:pt x="487934" y="90881"/>
                </a:lnTo>
                <a:lnTo>
                  <a:pt x="521716" y="56908"/>
                </a:lnTo>
                <a:lnTo>
                  <a:pt x="555586" y="90995"/>
                </a:lnTo>
                <a:lnTo>
                  <a:pt x="595680" y="116281"/>
                </a:lnTo>
                <a:lnTo>
                  <a:pt x="640359" y="132003"/>
                </a:lnTo>
                <a:lnTo>
                  <a:pt x="687997" y="137363"/>
                </a:lnTo>
                <a:lnTo>
                  <a:pt x="734212" y="131483"/>
                </a:lnTo>
                <a:lnTo>
                  <a:pt x="778141" y="117208"/>
                </a:lnTo>
                <a:lnTo>
                  <a:pt x="818680" y="95034"/>
                </a:lnTo>
                <a:lnTo>
                  <a:pt x="821372" y="92824"/>
                </a:lnTo>
                <a:lnTo>
                  <a:pt x="854735" y="65455"/>
                </a:lnTo>
                <a:lnTo>
                  <a:pt x="883818" y="102590"/>
                </a:lnTo>
                <a:lnTo>
                  <a:pt x="918019" y="145224"/>
                </a:lnTo>
                <a:lnTo>
                  <a:pt x="977328" y="218198"/>
                </a:lnTo>
                <a:lnTo>
                  <a:pt x="945896" y="256667"/>
                </a:lnTo>
                <a:lnTo>
                  <a:pt x="922451" y="300012"/>
                </a:lnTo>
                <a:lnTo>
                  <a:pt x="907503" y="346976"/>
                </a:lnTo>
                <a:lnTo>
                  <a:pt x="901560" y="396367"/>
                </a:lnTo>
                <a:lnTo>
                  <a:pt x="906106" y="433768"/>
                </a:lnTo>
                <a:lnTo>
                  <a:pt x="915720" y="470001"/>
                </a:lnTo>
                <a:lnTo>
                  <a:pt x="930262" y="504558"/>
                </a:lnTo>
                <a:lnTo>
                  <a:pt x="949579" y="536892"/>
                </a:lnTo>
                <a:lnTo>
                  <a:pt x="968082" y="569849"/>
                </a:lnTo>
                <a:lnTo>
                  <a:pt x="983894" y="604151"/>
                </a:lnTo>
                <a:lnTo>
                  <a:pt x="994918" y="642124"/>
                </a:lnTo>
                <a:lnTo>
                  <a:pt x="999070" y="686104"/>
                </a:lnTo>
                <a:lnTo>
                  <a:pt x="999070" y="533730"/>
                </a:lnTo>
                <a:lnTo>
                  <a:pt x="971918" y="486117"/>
                </a:lnTo>
                <a:lnTo>
                  <a:pt x="949363" y="428625"/>
                </a:lnTo>
                <a:lnTo>
                  <a:pt x="945972" y="396367"/>
                </a:lnTo>
                <a:lnTo>
                  <a:pt x="952449" y="351332"/>
                </a:lnTo>
                <a:lnTo>
                  <a:pt x="967549" y="309029"/>
                </a:lnTo>
                <a:lnTo>
                  <a:pt x="990739" y="270522"/>
                </a:lnTo>
                <a:lnTo>
                  <a:pt x="1021448" y="237121"/>
                </a:lnTo>
                <a:lnTo>
                  <a:pt x="1026071" y="233387"/>
                </a:lnTo>
                <a:lnTo>
                  <a:pt x="1029030" y="227926"/>
                </a:lnTo>
                <a:lnTo>
                  <a:pt x="1029677" y="221983"/>
                </a:lnTo>
                <a:lnTo>
                  <a:pt x="1030236" y="216027"/>
                </a:lnTo>
                <a:lnTo>
                  <a:pt x="1028382" y="210083"/>
                </a:lnTo>
                <a:lnTo>
                  <a:pt x="1024597" y="205498"/>
                </a:lnTo>
                <a:lnTo>
                  <a:pt x="975321" y="145161"/>
                </a:lnTo>
                <a:lnTo>
                  <a:pt x="938987" y="100431"/>
                </a:lnTo>
                <a:lnTo>
                  <a:pt x="910958" y="65455"/>
                </a:lnTo>
                <a:lnTo>
                  <a:pt x="874483" y="18681"/>
                </a:lnTo>
                <a:lnTo>
                  <a:pt x="870572" y="13296"/>
                </a:lnTo>
                <a:lnTo>
                  <a:pt x="864476" y="9867"/>
                </a:lnTo>
                <a:lnTo>
                  <a:pt x="851268" y="9118"/>
                </a:lnTo>
                <a:lnTo>
                  <a:pt x="844829" y="11633"/>
                </a:lnTo>
                <a:lnTo>
                  <a:pt x="840295" y="16459"/>
                </a:lnTo>
                <a:lnTo>
                  <a:pt x="808647" y="47117"/>
                </a:lnTo>
                <a:lnTo>
                  <a:pt x="771817" y="70472"/>
                </a:lnTo>
                <a:lnTo>
                  <a:pt x="731050" y="85915"/>
                </a:lnTo>
                <a:lnTo>
                  <a:pt x="687552" y="92824"/>
                </a:lnTo>
                <a:lnTo>
                  <a:pt x="646188" y="87845"/>
                </a:lnTo>
                <a:lnTo>
                  <a:pt x="608330" y="72491"/>
                </a:lnTo>
                <a:lnTo>
                  <a:pt x="587400" y="56908"/>
                </a:lnTo>
                <a:lnTo>
                  <a:pt x="573011" y="46202"/>
                </a:lnTo>
                <a:lnTo>
                  <a:pt x="539254" y="8382"/>
                </a:lnTo>
                <a:lnTo>
                  <a:pt x="538124" y="6896"/>
                </a:lnTo>
                <a:lnTo>
                  <a:pt x="536790" y="5600"/>
                </a:lnTo>
                <a:lnTo>
                  <a:pt x="535330" y="4483"/>
                </a:lnTo>
                <a:lnTo>
                  <a:pt x="527431" y="571"/>
                </a:lnTo>
                <a:lnTo>
                  <a:pt x="518947" y="0"/>
                </a:lnTo>
                <a:lnTo>
                  <a:pt x="510857" y="2641"/>
                </a:lnTo>
                <a:lnTo>
                  <a:pt x="504177" y="8382"/>
                </a:lnTo>
                <a:lnTo>
                  <a:pt x="470331" y="46202"/>
                </a:lnTo>
                <a:lnTo>
                  <a:pt x="435025" y="72491"/>
                </a:lnTo>
                <a:lnTo>
                  <a:pt x="397217" y="87845"/>
                </a:lnTo>
                <a:lnTo>
                  <a:pt x="355879" y="92824"/>
                </a:lnTo>
                <a:lnTo>
                  <a:pt x="312394" y="85915"/>
                </a:lnTo>
                <a:lnTo>
                  <a:pt x="271627" y="70472"/>
                </a:lnTo>
                <a:lnTo>
                  <a:pt x="234797" y="47117"/>
                </a:lnTo>
                <a:lnTo>
                  <a:pt x="203136" y="16459"/>
                </a:lnTo>
                <a:lnTo>
                  <a:pt x="202158" y="15341"/>
                </a:lnTo>
                <a:lnTo>
                  <a:pt x="201091" y="14414"/>
                </a:lnTo>
                <a:lnTo>
                  <a:pt x="199948" y="13576"/>
                </a:lnTo>
                <a:lnTo>
                  <a:pt x="191909" y="9956"/>
                </a:lnTo>
                <a:lnTo>
                  <a:pt x="183400" y="9690"/>
                </a:lnTo>
                <a:lnTo>
                  <a:pt x="175412" y="12649"/>
                </a:lnTo>
                <a:lnTo>
                  <a:pt x="168948" y="18681"/>
                </a:lnTo>
                <a:lnTo>
                  <a:pt x="142684" y="52565"/>
                </a:lnTo>
                <a:lnTo>
                  <a:pt x="104127" y="100431"/>
                </a:lnTo>
                <a:lnTo>
                  <a:pt x="31813" y="189128"/>
                </a:lnTo>
                <a:lnTo>
                  <a:pt x="18872" y="205498"/>
                </a:lnTo>
                <a:lnTo>
                  <a:pt x="15024" y="210083"/>
                </a:lnTo>
                <a:lnTo>
                  <a:pt x="13182" y="216027"/>
                </a:lnTo>
                <a:lnTo>
                  <a:pt x="13766" y="221983"/>
                </a:lnTo>
                <a:lnTo>
                  <a:pt x="14363" y="227926"/>
                </a:lnTo>
                <a:lnTo>
                  <a:pt x="17322" y="233387"/>
                </a:lnTo>
                <a:lnTo>
                  <a:pt x="21971" y="237121"/>
                </a:lnTo>
                <a:lnTo>
                  <a:pt x="52832" y="270433"/>
                </a:lnTo>
                <a:lnTo>
                  <a:pt x="76098" y="308927"/>
                </a:lnTo>
                <a:lnTo>
                  <a:pt x="91186" y="351383"/>
                </a:lnTo>
                <a:lnTo>
                  <a:pt x="97459" y="396367"/>
                </a:lnTo>
                <a:lnTo>
                  <a:pt x="94018" y="428625"/>
                </a:lnTo>
                <a:lnTo>
                  <a:pt x="84797" y="458000"/>
                </a:lnTo>
                <a:lnTo>
                  <a:pt x="71424" y="486117"/>
                </a:lnTo>
                <a:lnTo>
                  <a:pt x="55499" y="514616"/>
                </a:lnTo>
                <a:lnTo>
                  <a:pt x="32499" y="554151"/>
                </a:lnTo>
                <a:lnTo>
                  <a:pt x="15443" y="596353"/>
                </a:lnTo>
                <a:lnTo>
                  <a:pt x="4533" y="640562"/>
                </a:lnTo>
                <a:lnTo>
                  <a:pt x="0" y="686104"/>
                </a:lnTo>
                <a:lnTo>
                  <a:pt x="3746" y="727024"/>
                </a:lnTo>
                <a:lnTo>
                  <a:pt x="14820" y="765289"/>
                </a:lnTo>
                <a:lnTo>
                  <a:pt x="32943" y="800633"/>
                </a:lnTo>
                <a:lnTo>
                  <a:pt x="57835" y="832802"/>
                </a:lnTo>
                <a:lnTo>
                  <a:pt x="89217" y="861555"/>
                </a:lnTo>
                <a:lnTo>
                  <a:pt x="126822" y="886650"/>
                </a:lnTo>
                <a:lnTo>
                  <a:pt x="170370" y="907796"/>
                </a:lnTo>
                <a:lnTo>
                  <a:pt x="219583" y="924775"/>
                </a:lnTo>
                <a:lnTo>
                  <a:pt x="274180" y="937323"/>
                </a:lnTo>
                <a:lnTo>
                  <a:pt x="324192" y="950315"/>
                </a:lnTo>
                <a:lnTo>
                  <a:pt x="372846" y="967371"/>
                </a:lnTo>
                <a:lnTo>
                  <a:pt x="419887" y="988364"/>
                </a:lnTo>
                <a:lnTo>
                  <a:pt x="465074" y="1013206"/>
                </a:lnTo>
                <a:lnTo>
                  <a:pt x="508177" y="1041781"/>
                </a:lnTo>
                <a:lnTo>
                  <a:pt x="512051" y="1044790"/>
                </a:lnTo>
                <a:lnTo>
                  <a:pt x="516813" y="1046441"/>
                </a:lnTo>
                <a:lnTo>
                  <a:pt x="521716" y="1046454"/>
                </a:lnTo>
                <a:lnTo>
                  <a:pt x="526618" y="1046441"/>
                </a:lnTo>
                <a:lnTo>
                  <a:pt x="531380" y="1044790"/>
                </a:lnTo>
                <a:lnTo>
                  <a:pt x="535266" y="1041781"/>
                </a:lnTo>
                <a:lnTo>
                  <a:pt x="578332" y="1013155"/>
                </a:lnTo>
                <a:lnTo>
                  <a:pt x="623519" y="988288"/>
                </a:lnTo>
                <a:lnTo>
                  <a:pt x="670572" y="967282"/>
                </a:lnTo>
                <a:lnTo>
                  <a:pt x="719226" y="950264"/>
                </a:lnTo>
                <a:lnTo>
                  <a:pt x="769264" y="937323"/>
                </a:lnTo>
                <a:lnTo>
                  <a:pt x="823861" y="924775"/>
                </a:lnTo>
                <a:lnTo>
                  <a:pt x="873074" y="907796"/>
                </a:lnTo>
                <a:lnTo>
                  <a:pt x="916622" y="886650"/>
                </a:lnTo>
                <a:lnTo>
                  <a:pt x="954227" y="861568"/>
                </a:lnTo>
                <a:lnTo>
                  <a:pt x="985621" y="832802"/>
                </a:lnTo>
                <a:lnTo>
                  <a:pt x="1010513" y="800633"/>
                </a:lnTo>
                <a:lnTo>
                  <a:pt x="1028636" y="765289"/>
                </a:lnTo>
                <a:lnTo>
                  <a:pt x="1039710" y="727024"/>
                </a:lnTo>
                <a:lnTo>
                  <a:pt x="1043470" y="68610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1019175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80" dirty="0"/>
              <a:t> </a:t>
            </a:r>
            <a:r>
              <a:rPr dirty="0"/>
              <a:t>S3</a:t>
            </a:r>
            <a:r>
              <a:rPr spc="-95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Force</a:t>
            </a:r>
            <a:r>
              <a:rPr spc="-110" dirty="0"/>
              <a:t> </a:t>
            </a:r>
            <a:r>
              <a:rPr dirty="0"/>
              <a:t>Encryption</a:t>
            </a:r>
            <a:r>
              <a:rPr spc="-75" dirty="0"/>
              <a:t> </a:t>
            </a:r>
            <a:r>
              <a:rPr dirty="0"/>
              <a:t>in</a:t>
            </a:r>
            <a:r>
              <a:rPr spc="-165" dirty="0"/>
              <a:t> </a:t>
            </a:r>
            <a:r>
              <a:rPr spc="-10" dirty="0"/>
              <a:t>Transit aws:SecureTransport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644897" y="1725167"/>
            <a:ext cx="7273290" cy="3423285"/>
            <a:chOff x="4644897" y="1725167"/>
            <a:chExt cx="7273290" cy="34232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0751" y="1725167"/>
              <a:ext cx="4376928" cy="34229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1247" y="2392679"/>
              <a:ext cx="2889885" cy="2072639"/>
            </a:xfrm>
            <a:custGeom>
              <a:avLst/>
              <a:gdLst/>
              <a:ahLst/>
              <a:cxnLst/>
              <a:rect l="l" t="t" r="r" b="b"/>
              <a:pathLst>
                <a:path w="2889884" h="2072639">
                  <a:moveTo>
                    <a:pt x="0" y="2072640"/>
                  </a:moveTo>
                  <a:lnTo>
                    <a:pt x="2889504" y="2072640"/>
                  </a:lnTo>
                  <a:lnTo>
                    <a:pt x="2889504" y="0"/>
                  </a:lnTo>
                  <a:lnTo>
                    <a:pt x="0" y="0"/>
                  </a:lnTo>
                  <a:lnTo>
                    <a:pt x="0" y="2072640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2991" y="245706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Account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56730" y="2398174"/>
            <a:ext cx="1370965" cy="1736725"/>
            <a:chOff x="4656730" y="2398174"/>
            <a:chExt cx="1370965" cy="1736725"/>
          </a:xfrm>
        </p:grpSpPr>
        <p:sp>
          <p:nvSpPr>
            <p:cNvPr id="13" name="object 13"/>
            <p:cNvSpPr/>
            <p:nvPr/>
          </p:nvSpPr>
          <p:spPr>
            <a:xfrm>
              <a:off x="4656730" y="2398174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371401" y="0"/>
                  </a:moveTo>
                  <a:lnTo>
                    <a:pt x="0" y="0"/>
                  </a:lnTo>
                  <a:lnTo>
                    <a:pt x="0" y="371798"/>
                  </a:lnTo>
                  <a:lnTo>
                    <a:pt x="371402" y="371798"/>
                  </a:lnTo>
                  <a:lnTo>
                    <a:pt x="371401" y="0"/>
                  </a:lnTo>
                  <a:close/>
                </a:path>
              </a:pathLst>
            </a:custGeom>
            <a:solidFill>
              <a:srgbClr val="23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0892" y="2509711"/>
              <a:ext cx="261620" cy="161925"/>
            </a:xfrm>
            <a:custGeom>
              <a:avLst/>
              <a:gdLst/>
              <a:ahLst/>
              <a:cxnLst/>
              <a:rect l="l" t="t" r="r" b="b"/>
              <a:pathLst>
                <a:path w="261620" h="161925">
                  <a:moveTo>
                    <a:pt x="2421" y="106578"/>
                  </a:moveTo>
                  <a:lnTo>
                    <a:pt x="30723" y="133015"/>
                  </a:lnTo>
                  <a:lnTo>
                    <a:pt x="96976" y="158274"/>
                  </a:lnTo>
                  <a:lnTo>
                    <a:pt x="134083" y="161650"/>
                  </a:lnTo>
                  <a:lnTo>
                    <a:pt x="162114" y="159565"/>
                  </a:lnTo>
                  <a:lnTo>
                    <a:pt x="190566" y="153394"/>
                  </a:lnTo>
                  <a:lnTo>
                    <a:pt x="217662" y="143261"/>
                  </a:lnTo>
                  <a:lnTo>
                    <a:pt x="218458" y="142797"/>
                  </a:lnTo>
                  <a:lnTo>
                    <a:pt x="137128" y="142797"/>
                  </a:lnTo>
                  <a:lnTo>
                    <a:pt x="101706" y="140445"/>
                  </a:lnTo>
                  <a:lnTo>
                    <a:pt x="67531" y="133663"/>
                  </a:lnTo>
                  <a:lnTo>
                    <a:pt x="35295" y="122862"/>
                  </a:lnTo>
                  <a:lnTo>
                    <a:pt x="5690" y="108452"/>
                  </a:lnTo>
                  <a:lnTo>
                    <a:pt x="2421" y="106578"/>
                  </a:lnTo>
                  <a:close/>
                </a:path>
                <a:path w="261620" h="161925">
                  <a:moveTo>
                    <a:pt x="261484" y="108081"/>
                  </a:moveTo>
                  <a:lnTo>
                    <a:pt x="236072" y="108081"/>
                  </a:lnTo>
                  <a:lnTo>
                    <a:pt x="244443" y="108477"/>
                  </a:lnTo>
                  <a:lnTo>
                    <a:pt x="249442" y="110621"/>
                  </a:lnTo>
                  <a:lnTo>
                    <a:pt x="241596" y="143386"/>
                  </a:lnTo>
                  <a:lnTo>
                    <a:pt x="243658" y="144343"/>
                  </a:lnTo>
                  <a:lnTo>
                    <a:pt x="245809" y="142511"/>
                  </a:lnTo>
                  <a:lnTo>
                    <a:pt x="254456" y="131646"/>
                  </a:lnTo>
                  <a:lnTo>
                    <a:pt x="259562" y="119110"/>
                  </a:lnTo>
                  <a:lnTo>
                    <a:pt x="261394" y="108697"/>
                  </a:lnTo>
                  <a:lnTo>
                    <a:pt x="261484" y="108081"/>
                  </a:lnTo>
                  <a:close/>
                </a:path>
                <a:path w="261620" h="161925">
                  <a:moveTo>
                    <a:pt x="242312" y="120547"/>
                  </a:moveTo>
                  <a:lnTo>
                    <a:pt x="187129" y="137802"/>
                  </a:lnTo>
                  <a:lnTo>
                    <a:pt x="137128" y="142797"/>
                  </a:lnTo>
                  <a:lnTo>
                    <a:pt x="218458" y="142797"/>
                  </a:lnTo>
                  <a:lnTo>
                    <a:pt x="241623" y="129292"/>
                  </a:lnTo>
                  <a:lnTo>
                    <a:pt x="246432" y="125780"/>
                  </a:lnTo>
                  <a:lnTo>
                    <a:pt x="242312" y="120547"/>
                  </a:lnTo>
                  <a:close/>
                </a:path>
                <a:path w="261620" h="161925">
                  <a:moveTo>
                    <a:pt x="243972" y="98614"/>
                  </a:moveTo>
                  <a:lnTo>
                    <a:pt x="230778" y="100335"/>
                  </a:lnTo>
                  <a:lnTo>
                    <a:pt x="218244" y="105974"/>
                  </a:lnTo>
                  <a:lnTo>
                    <a:pt x="215931" y="107616"/>
                  </a:lnTo>
                  <a:lnTo>
                    <a:pt x="216329" y="109885"/>
                  </a:lnTo>
                  <a:lnTo>
                    <a:pt x="226746" y="108697"/>
                  </a:lnTo>
                  <a:lnTo>
                    <a:pt x="236072" y="108081"/>
                  </a:lnTo>
                  <a:lnTo>
                    <a:pt x="261484" y="108081"/>
                  </a:lnTo>
                  <a:lnTo>
                    <a:pt x="260611" y="101958"/>
                  </a:lnTo>
                  <a:lnTo>
                    <a:pt x="254894" y="99568"/>
                  </a:lnTo>
                  <a:lnTo>
                    <a:pt x="243972" y="98614"/>
                  </a:lnTo>
                  <a:close/>
                </a:path>
                <a:path w="261620" h="161925">
                  <a:moveTo>
                    <a:pt x="197295" y="63961"/>
                  </a:moveTo>
                  <a:lnTo>
                    <a:pt x="195457" y="63961"/>
                  </a:lnTo>
                  <a:lnTo>
                    <a:pt x="194780" y="64878"/>
                  </a:lnTo>
                  <a:lnTo>
                    <a:pt x="194873" y="72241"/>
                  </a:lnTo>
                  <a:lnTo>
                    <a:pt x="226218" y="80819"/>
                  </a:lnTo>
                  <a:lnTo>
                    <a:pt x="230369" y="80281"/>
                  </a:lnTo>
                  <a:lnTo>
                    <a:pt x="249045" y="69239"/>
                  </a:lnTo>
                  <a:lnTo>
                    <a:pt x="217297" y="69239"/>
                  </a:lnTo>
                  <a:lnTo>
                    <a:pt x="213815" y="68887"/>
                  </a:lnTo>
                  <a:lnTo>
                    <a:pt x="206824" y="67481"/>
                  </a:lnTo>
                  <a:lnTo>
                    <a:pt x="203601" y="66486"/>
                  </a:lnTo>
                  <a:lnTo>
                    <a:pt x="200630" y="65177"/>
                  </a:lnTo>
                  <a:lnTo>
                    <a:pt x="198959" y="64479"/>
                  </a:lnTo>
                  <a:lnTo>
                    <a:pt x="197837" y="64081"/>
                  </a:lnTo>
                  <a:lnTo>
                    <a:pt x="197295" y="63961"/>
                  </a:lnTo>
                  <a:close/>
                </a:path>
                <a:path w="261620" h="161925">
                  <a:moveTo>
                    <a:pt x="226582" y="0"/>
                  </a:moveTo>
                  <a:lnTo>
                    <a:pt x="195709" y="18973"/>
                  </a:lnTo>
                  <a:lnTo>
                    <a:pt x="195709" y="27106"/>
                  </a:lnTo>
                  <a:lnTo>
                    <a:pt x="197167" y="31258"/>
                  </a:lnTo>
                  <a:lnTo>
                    <a:pt x="203017" y="38891"/>
                  </a:lnTo>
                  <a:lnTo>
                    <a:pt x="207706" y="41800"/>
                  </a:lnTo>
                  <a:lnTo>
                    <a:pt x="226945" y="47721"/>
                  </a:lnTo>
                  <a:lnTo>
                    <a:pt x="231243" y="49135"/>
                  </a:lnTo>
                  <a:lnTo>
                    <a:pt x="234195" y="50611"/>
                  </a:lnTo>
                  <a:lnTo>
                    <a:pt x="237379" y="53845"/>
                  </a:lnTo>
                  <a:lnTo>
                    <a:pt x="238169" y="55843"/>
                  </a:lnTo>
                  <a:lnTo>
                    <a:pt x="238169" y="61776"/>
                  </a:lnTo>
                  <a:lnTo>
                    <a:pt x="236664" y="64480"/>
                  </a:lnTo>
                  <a:lnTo>
                    <a:pt x="230601" y="68290"/>
                  </a:lnTo>
                  <a:lnTo>
                    <a:pt x="226322" y="69239"/>
                  </a:lnTo>
                  <a:lnTo>
                    <a:pt x="249045" y="69239"/>
                  </a:lnTo>
                  <a:lnTo>
                    <a:pt x="251883" y="63802"/>
                  </a:lnTo>
                  <a:lnTo>
                    <a:pt x="252653" y="60463"/>
                  </a:lnTo>
                  <a:lnTo>
                    <a:pt x="252653" y="52230"/>
                  </a:lnTo>
                  <a:lnTo>
                    <a:pt x="251288" y="48221"/>
                  </a:lnTo>
                  <a:lnTo>
                    <a:pt x="245848" y="41203"/>
                  </a:lnTo>
                  <a:lnTo>
                    <a:pt x="241306" y="38434"/>
                  </a:lnTo>
                  <a:lnTo>
                    <a:pt x="217761" y="31010"/>
                  </a:lnTo>
                  <a:lnTo>
                    <a:pt x="214538" y="29430"/>
                  </a:lnTo>
                  <a:lnTo>
                    <a:pt x="211037" y="26118"/>
                  </a:lnTo>
                  <a:lnTo>
                    <a:pt x="210166" y="24085"/>
                  </a:lnTo>
                  <a:lnTo>
                    <a:pt x="210166" y="18171"/>
                  </a:lnTo>
                  <a:lnTo>
                    <a:pt x="211548" y="15615"/>
                  </a:lnTo>
                  <a:lnTo>
                    <a:pt x="217091" y="12401"/>
                  </a:lnTo>
                  <a:lnTo>
                    <a:pt x="221003" y="11599"/>
                  </a:lnTo>
                  <a:lnTo>
                    <a:pt x="248336" y="11599"/>
                  </a:lnTo>
                  <a:lnTo>
                    <a:pt x="248319" y="7912"/>
                  </a:lnTo>
                  <a:lnTo>
                    <a:pt x="228559" y="131"/>
                  </a:lnTo>
                  <a:lnTo>
                    <a:pt x="226582" y="0"/>
                  </a:lnTo>
                  <a:close/>
                </a:path>
                <a:path w="261620" h="161925">
                  <a:moveTo>
                    <a:pt x="248336" y="11599"/>
                  </a:moveTo>
                  <a:lnTo>
                    <a:pt x="232265" y="11599"/>
                  </a:lnTo>
                  <a:lnTo>
                    <a:pt x="237929" y="12687"/>
                  </a:lnTo>
                  <a:lnTo>
                    <a:pt x="244494" y="15615"/>
                  </a:lnTo>
                  <a:lnTo>
                    <a:pt x="245608" y="15952"/>
                  </a:lnTo>
                  <a:lnTo>
                    <a:pt x="247666" y="15952"/>
                  </a:lnTo>
                  <a:lnTo>
                    <a:pt x="248336" y="15058"/>
                  </a:lnTo>
                  <a:lnTo>
                    <a:pt x="248336" y="11599"/>
                  </a:lnTo>
                  <a:close/>
                </a:path>
                <a:path w="261620" h="161925">
                  <a:moveTo>
                    <a:pt x="94548" y="2269"/>
                  </a:moveTo>
                  <a:lnTo>
                    <a:pt x="82857" y="2269"/>
                  </a:lnTo>
                  <a:lnTo>
                    <a:pt x="82133" y="2974"/>
                  </a:lnTo>
                  <a:lnTo>
                    <a:pt x="82133" y="4972"/>
                  </a:lnTo>
                  <a:lnTo>
                    <a:pt x="82404" y="6115"/>
                  </a:lnTo>
                  <a:lnTo>
                    <a:pt x="82896" y="7827"/>
                  </a:lnTo>
                  <a:lnTo>
                    <a:pt x="103528" y="74351"/>
                  </a:lnTo>
                  <a:lnTo>
                    <a:pt x="104038" y="76059"/>
                  </a:lnTo>
                  <a:lnTo>
                    <a:pt x="104650" y="77175"/>
                  </a:lnTo>
                  <a:lnTo>
                    <a:pt x="106100" y="78302"/>
                  </a:lnTo>
                  <a:lnTo>
                    <a:pt x="107222" y="78554"/>
                  </a:lnTo>
                  <a:lnTo>
                    <a:pt x="117947" y="78554"/>
                  </a:lnTo>
                  <a:lnTo>
                    <a:pt x="119115" y="78275"/>
                  </a:lnTo>
                  <a:lnTo>
                    <a:pt x="120554" y="77074"/>
                  </a:lnTo>
                  <a:lnTo>
                    <a:pt x="121131" y="75904"/>
                  </a:lnTo>
                  <a:lnTo>
                    <a:pt x="124191" y="63372"/>
                  </a:lnTo>
                  <a:lnTo>
                    <a:pt x="112906" y="63372"/>
                  </a:lnTo>
                  <a:lnTo>
                    <a:pt x="98131" y="6487"/>
                  </a:lnTo>
                  <a:lnTo>
                    <a:pt x="97620" y="4759"/>
                  </a:lnTo>
                  <a:lnTo>
                    <a:pt x="97036" y="3644"/>
                  </a:lnTo>
                  <a:lnTo>
                    <a:pt x="95701" y="2548"/>
                  </a:lnTo>
                  <a:lnTo>
                    <a:pt x="94548" y="2269"/>
                  </a:lnTo>
                  <a:close/>
                </a:path>
                <a:path w="261620" h="161925">
                  <a:moveTo>
                    <a:pt x="147118" y="18814"/>
                  </a:moveTo>
                  <a:lnTo>
                    <a:pt x="149183" y="75904"/>
                  </a:lnTo>
                  <a:lnTo>
                    <a:pt x="163072" y="78554"/>
                  </a:lnTo>
                  <a:lnTo>
                    <a:pt x="164205" y="78302"/>
                  </a:lnTo>
                  <a:lnTo>
                    <a:pt x="165645" y="77175"/>
                  </a:lnTo>
                  <a:lnTo>
                    <a:pt x="166268" y="76059"/>
                  </a:lnTo>
                  <a:lnTo>
                    <a:pt x="166778" y="74351"/>
                  </a:lnTo>
                  <a:lnTo>
                    <a:pt x="170040" y="64127"/>
                  </a:lnTo>
                  <a:lnTo>
                    <a:pt x="158012" y="64127"/>
                  </a:lnTo>
                  <a:lnTo>
                    <a:pt x="147118" y="18814"/>
                  </a:lnTo>
                  <a:close/>
                </a:path>
                <a:path w="261620" h="161925">
                  <a:moveTo>
                    <a:pt x="188068" y="2269"/>
                  </a:moveTo>
                  <a:lnTo>
                    <a:pt x="158012" y="64127"/>
                  </a:lnTo>
                  <a:lnTo>
                    <a:pt x="170040" y="64127"/>
                  </a:lnTo>
                  <a:lnTo>
                    <a:pt x="188002" y="7827"/>
                  </a:lnTo>
                  <a:lnTo>
                    <a:pt x="188327" y="6936"/>
                  </a:lnTo>
                  <a:lnTo>
                    <a:pt x="188633" y="5716"/>
                  </a:lnTo>
                  <a:lnTo>
                    <a:pt x="188750" y="4972"/>
                  </a:lnTo>
                  <a:lnTo>
                    <a:pt x="188784" y="2974"/>
                  </a:lnTo>
                  <a:lnTo>
                    <a:pt x="188068" y="2269"/>
                  </a:lnTo>
                  <a:close/>
                </a:path>
                <a:path w="261620" h="161925">
                  <a:moveTo>
                    <a:pt x="140556" y="2269"/>
                  </a:moveTo>
                  <a:lnTo>
                    <a:pt x="112906" y="63372"/>
                  </a:lnTo>
                  <a:lnTo>
                    <a:pt x="124191" y="63372"/>
                  </a:lnTo>
                  <a:lnTo>
                    <a:pt x="135070" y="18814"/>
                  </a:lnTo>
                  <a:lnTo>
                    <a:pt x="147118" y="18814"/>
                  </a:lnTo>
                  <a:lnTo>
                    <a:pt x="143740" y="4759"/>
                  </a:lnTo>
                  <a:lnTo>
                    <a:pt x="143175" y="3644"/>
                  </a:lnTo>
                  <a:lnTo>
                    <a:pt x="141736" y="2548"/>
                  </a:lnTo>
                  <a:lnTo>
                    <a:pt x="140556" y="2269"/>
                  </a:lnTo>
                  <a:close/>
                </a:path>
                <a:path w="261620" h="161925">
                  <a:moveTo>
                    <a:pt x="42950" y="33415"/>
                  </a:moveTo>
                  <a:lnTo>
                    <a:pt x="30953" y="33415"/>
                  </a:lnTo>
                  <a:lnTo>
                    <a:pt x="23758" y="35657"/>
                  </a:lnTo>
                  <a:lnTo>
                    <a:pt x="13091" y="44580"/>
                  </a:lnTo>
                  <a:lnTo>
                    <a:pt x="10426" y="50490"/>
                  </a:lnTo>
                  <a:lnTo>
                    <a:pt x="10448" y="64778"/>
                  </a:lnTo>
                  <a:lnTo>
                    <a:pt x="12581" y="70242"/>
                  </a:lnTo>
                  <a:lnTo>
                    <a:pt x="21196" y="78476"/>
                  </a:lnTo>
                  <a:lnTo>
                    <a:pt x="27046" y="80521"/>
                  </a:lnTo>
                  <a:lnTo>
                    <a:pt x="34435" y="80521"/>
                  </a:lnTo>
                  <a:lnTo>
                    <a:pt x="41880" y="79777"/>
                  </a:lnTo>
                  <a:lnTo>
                    <a:pt x="48668" y="77547"/>
                  </a:lnTo>
                  <a:lnTo>
                    <a:pt x="54803" y="73829"/>
                  </a:lnTo>
                  <a:lnTo>
                    <a:pt x="59638" y="69239"/>
                  </a:lnTo>
                  <a:lnTo>
                    <a:pt x="34130" y="69239"/>
                  </a:lnTo>
                  <a:lnTo>
                    <a:pt x="31046" y="68217"/>
                  </a:lnTo>
                  <a:lnTo>
                    <a:pt x="26740" y="64088"/>
                  </a:lnTo>
                  <a:lnTo>
                    <a:pt x="25653" y="61067"/>
                  </a:lnTo>
                  <a:lnTo>
                    <a:pt x="25653" y="52721"/>
                  </a:lnTo>
                  <a:lnTo>
                    <a:pt x="27100" y="49422"/>
                  </a:lnTo>
                  <a:lnTo>
                    <a:pt x="32830" y="44801"/>
                  </a:lnTo>
                  <a:lnTo>
                    <a:pt x="37205" y="43651"/>
                  </a:lnTo>
                  <a:lnTo>
                    <a:pt x="73835" y="43651"/>
                  </a:lnTo>
                  <a:lnTo>
                    <a:pt x="73835" y="35983"/>
                  </a:lnTo>
                  <a:lnTo>
                    <a:pt x="59350" y="35983"/>
                  </a:lnTo>
                  <a:lnTo>
                    <a:pt x="55876" y="35181"/>
                  </a:lnTo>
                  <a:lnTo>
                    <a:pt x="52506" y="34542"/>
                  </a:lnTo>
                  <a:lnTo>
                    <a:pt x="46053" y="33647"/>
                  </a:lnTo>
                  <a:lnTo>
                    <a:pt x="42950" y="33415"/>
                  </a:lnTo>
                  <a:close/>
                </a:path>
                <a:path w="261620" h="161925">
                  <a:moveTo>
                    <a:pt x="76916" y="68623"/>
                  </a:moveTo>
                  <a:lnTo>
                    <a:pt x="60286" y="68623"/>
                  </a:lnTo>
                  <a:lnTo>
                    <a:pt x="61296" y="70699"/>
                  </a:lnTo>
                  <a:lnTo>
                    <a:pt x="62097" y="72233"/>
                  </a:lnTo>
                  <a:lnTo>
                    <a:pt x="69471" y="78879"/>
                  </a:lnTo>
                  <a:lnTo>
                    <a:pt x="70241" y="78615"/>
                  </a:lnTo>
                  <a:lnTo>
                    <a:pt x="71057" y="78124"/>
                  </a:lnTo>
                  <a:lnTo>
                    <a:pt x="76601" y="74499"/>
                  </a:lnTo>
                  <a:lnTo>
                    <a:pt x="77741" y="73681"/>
                  </a:lnTo>
                  <a:lnTo>
                    <a:pt x="78292" y="72853"/>
                  </a:lnTo>
                  <a:lnTo>
                    <a:pt x="78292" y="71350"/>
                  </a:lnTo>
                  <a:lnTo>
                    <a:pt x="78087" y="70699"/>
                  </a:lnTo>
                  <a:lnTo>
                    <a:pt x="76916" y="68623"/>
                  </a:lnTo>
                  <a:close/>
                </a:path>
                <a:path w="261620" h="161925">
                  <a:moveTo>
                    <a:pt x="73835" y="43651"/>
                  </a:moveTo>
                  <a:lnTo>
                    <a:pt x="45717" y="43651"/>
                  </a:lnTo>
                  <a:lnTo>
                    <a:pt x="48456" y="43837"/>
                  </a:lnTo>
                  <a:lnTo>
                    <a:pt x="54112" y="44534"/>
                  </a:lnTo>
                  <a:lnTo>
                    <a:pt x="56805" y="45006"/>
                  </a:lnTo>
                  <a:lnTo>
                    <a:pt x="59350" y="45611"/>
                  </a:lnTo>
                  <a:lnTo>
                    <a:pt x="59286" y="52721"/>
                  </a:lnTo>
                  <a:lnTo>
                    <a:pt x="41012" y="69239"/>
                  </a:lnTo>
                  <a:lnTo>
                    <a:pt x="59638" y="69239"/>
                  </a:lnTo>
                  <a:lnTo>
                    <a:pt x="60286" y="68623"/>
                  </a:lnTo>
                  <a:lnTo>
                    <a:pt x="76916" y="68623"/>
                  </a:lnTo>
                  <a:lnTo>
                    <a:pt x="76450" y="67798"/>
                  </a:lnTo>
                  <a:lnTo>
                    <a:pt x="75506" y="65734"/>
                  </a:lnTo>
                  <a:lnTo>
                    <a:pt x="74160" y="61904"/>
                  </a:lnTo>
                  <a:lnTo>
                    <a:pt x="73835" y="59359"/>
                  </a:lnTo>
                  <a:lnTo>
                    <a:pt x="73835" y="43651"/>
                  </a:lnTo>
                  <a:close/>
                </a:path>
                <a:path w="261620" h="161925">
                  <a:moveTo>
                    <a:pt x="71467" y="11909"/>
                  </a:moveTo>
                  <a:lnTo>
                    <a:pt x="47678" y="11909"/>
                  </a:lnTo>
                  <a:lnTo>
                    <a:pt x="52441" y="13225"/>
                  </a:lnTo>
                  <a:lnTo>
                    <a:pt x="57985" y="18555"/>
                  </a:lnTo>
                  <a:lnTo>
                    <a:pt x="59350" y="23144"/>
                  </a:lnTo>
                  <a:lnTo>
                    <a:pt x="59350" y="35983"/>
                  </a:lnTo>
                  <a:lnTo>
                    <a:pt x="73835" y="35983"/>
                  </a:lnTo>
                  <a:lnTo>
                    <a:pt x="73781" y="18555"/>
                  </a:lnTo>
                  <a:lnTo>
                    <a:pt x="71467" y="11909"/>
                  </a:lnTo>
                  <a:close/>
                </a:path>
                <a:path w="261620" h="161925">
                  <a:moveTo>
                    <a:pt x="53973" y="0"/>
                  </a:moveTo>
                  <a:lnTo>
                    <a:pt x="15877" y="7974"/>
                  </a:lnTo>
                  <a:lnTo>
                    <a:pt x="15751" y="16556"/>
                  </a:lnTo>
                  <a:lnTo>
                    <a:pt x="16283" y="17307"/>
                  </a:lnTo>
                  <a:lnTo>
                    <a:pt x="17815" y="17307"/>
                  </a:lnTo>
                  <a:lnTo>
                    <a:pt x="18279" y="17234"/>
                  </a:lnTo>
                  <a:lnTo>
                    <a:pt x="19498" y="16936"/>
                  </a:lnTo>
                  <a:lnTo>
                    <a:pt x="20527" y="16556"/>
                  </a:lnTo>
                  <a:lnTo>
                    <a:pt x="21966" y="15952"/>
                  </a:lnTo>
                  <a:lnTo>
                    <a:pt x="25042" y="14751"/>
                  </a:lnTo>
                  <a:lnTo>
                    <a:pt x="28207" y="13775"/>
                  </a:lnTo>
                  <a:lnTo>
                    <a:pt x="34660" y="12269"/>
                  </a:lnTo>
                  <a:lnTo>
                    <a:pt x="37817" y="11909"/>
                  </a:lnTo>
                  <a:lnTo>
                    <a:pt x="71467" y="11909"/>
                  </a:lnTo>
                  <a:lnTo>
                    <a:pt x="71382" y="11665"/>
                  </a:lnTo>
                  <a:lnTo>
                    <a:pt x="61640" y="2350"/>
                  </a:lnTo>
                  <a:lnTo>
                    <a:pt x="539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3822" y="3066796"/>
              <a:ext cx="593725" cy="6181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173" y="3750671"/>
              <a:ext cx="309849" cy="3838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57597" y="3084703"/>
            <a:ext cx="2877185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6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 marL="1428750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(my-bucket)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alibri"/>
              <a:cs typeface="Calibri"/>
            </a:endParaRPr>
          </a:p>
          <a:p>
            <a:pPr marL="1355090">
              <a:lnSpc>
                <a:spcPct val="100000"/>
              </a:lnSpc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r>
              <a:rPr sz="1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82837" y="2599570"/>
            <a:ext cx="464820" cy="511809"/>
          </a:xfrm>
          <a:custGeom>
            <a:avLst/>
            <a:gdLst/>
            <a:ahLst/>
            <a:cxnLst/>
            <a:rect l="l" t="t" r="r" b="b"/>
            <a:pathLst>
              <a:path w="464819" h="511810">
                <a:moveTo>
                  <a:pt x="232350" y="0"/>
                </a:moveTo>
                <a:lnTo>
                  <a:pt x="189033" y="7052"/>
                </a:lnTo>
                <a:lnTo>
                  <a:pt x="151380" y="26681"/>
                </a:lnTo>
                <a:lnTo>
                  <a:pt x="121667" y="56592"/>
                </a:lnTo>
                <a:lnTo>
                  <a:pt x="102170" y="94491"/>
                </a:lnTo>
                <a:lnTo>
                  <a:pt x="95165" y="138084"/>
                </a:lnTo>
                <a:lnTo>
                  <a:pt x="101258" y="178808"/>
                </a:lnTo>
                <a:lnTo>
                  <a:pt x="118310" y="214723"/>
                </a:lnTo>
                <a:lnTo>
                  <a:pt x="144482" y="243993"/>
                </a:lnTo>
                <a:lnTo>
                  <a:pt x="177935" y="264781"/>
                </a:lnTo>
                <a:lnTo>
                  <a:pt x="135992" y="279886"/>
                </a:lnTo>
                <a:lnTo>
                  <a:pt x="98095" y="302653"/>
                </a:lnTo>
                <a:lnTo>
                  <a:pt x="65120" y="332178"/>
                </a:lnTo>
                <a:lnTo>
                  <a:pt x="37946" y="367561"/>
                </a:lnTo>
                <a:lnTo>
                  <a:pt x="17450" y="407899"/>
                </a:lnTo>
                <a:lnTo>
                  <a:pt x="4508" y="452291"/>
                </a:lnTo>
                <a:lnTo>
                  <a:pt x="0" y="499834"/>
                </a:lnTo>
                <a:lnTo>
                  <a:pt x="0" y="506250"/>
                </a:lnTo>
                <a:lnTo>
                  <a:pt x="5193" y="511457"/>
                </a:lnTo>
                <a:lnTo>
                  <a:pt x="459459" y="511457"/>
                </a:lnTo>
                <a:lnTo>
                  <a:pt x="464686" y="506250"/>
                </a:lnTo>
                <a:lnTo>
                  <a:pt x="464686" y="499834"/>
                </a:lnTo>
                <a:lnTo>
                  <a:pt x="463507" y="488212"/>
                </a:lnTo>
                <a:lnTo>
                  <a:pt x="23524" y="488212"/>
                </a:lnTo>
                <a:lnTo>
                  <a:pt x="31061" y="440449"/>
                </a:lnTo>
                <a:lnTo>
                  <a:pt x="47938" y="396743"/>
                </a:lnTo>
                <a:lnTo>
                  <a:pt x="73011" y="358294"/>
                </a:lnTo>
                <a:lnTo>
                  <a:pt x="105132" y="326301"/>
                </a:lnTo>
                <a:lnTo>
                  <a:pt x="143157" y="301964"/>
                </a:lnTo>
                <a:lnTo>
                  <a:pt x="185940" y="286482"/>
                </a:lnTo>
                <a:lnTo>
                  <a:pt x="232336" y="281054"/>
                </a:lnTo>
                <a:lnTo>
                  <a:pt x="331396" y="281054"/>
                </a:lnTo>
                <a:lnTo>
                  <a:pt x="320189" y="275800"/>
                </a:lnTo>
                <a:lnTo>
                  <a:pt x="303748" y="269606"/>
                </a:lnTo>
                <a:lnTo>
                  <a:pt x="286910" y="264699"/>
                </a:lnTo>
                <a:lnTo>
                  <a:pt x="305826" y="252911"/>
                </a:lnTo>
                <a:lnTo>
                  <a:pt x="232350" y="252911"/>
                </a:lnTo>
                <a:lnTo>
                  <a:pt x="188036" y="243873"/>
                </a:lnTo>
                <a:lnTo>
                  <a:pt x="151811" y="219240"/>
                </a:lnTo>
                <a:lnTo>
                  <a:pt x="127367" y="182736"/>
                </a:lnTo>
                <a:lnTo>
                  <a:pt x="118399" y="138084"/>
                </a:lnTo>
                <a:lnTo>
                  <a:pt x="127367" y="93433"/>
                </a:lnTo>
                <a:lnTo>
                  <a:pt x="151811" y="56926"/>
                </a:lnTo>
                <a:lnTo>
                  <a:pt x="188036" y="32288"/>
                </a:lnTo>
                <a:lnTo>
                  <a:pt x="232350" y="23247"/>
                </a:lnTo>
                <a:lnTo>
                  <a:pt x="306704" y="23247"/>
                </a:lnTo>
                <a:lnTo>
                  <a:pt x="275648" y="7052"/>
                </a:lnTo>
                <a:lnTo>
                  <a:pt x="232350" y="0"/>
                </a:lnTo>
                <a:close/>
              </a:path>
              <a:path w="464819" h="511810">
                <a:moveTo>
                  <a:pt x="331396" y="281054"/>
                </a:moveTo>
                <a:lnTo>
                  <a:pt x="232336" y="281054"/>
                </a:lnTo>
                <a:lnTo>
                  <a:pt x="260428" y="283028"/>
                </a:lnTo>
                <a:lnTo>
                  <a:pt x="287862" y="288879"/>
                </a:lnTo>
                <a:lnTo>
                  <a:pt x="339268" y="311784"/>
                </a:lnTo>
                <a:lnTo>
                  <a:pt x="379893" y="344936"/>
                </a:lnTo>
                <a:lnTo>
                  <a:pt x="411225" y="386896"/>
                </a:lnTo>
                <a:lnTo>
                  <a:pt x="432040" y="435407"/>
                </a:lnTo>
                <a:lnTo>
                  <a:pt x="441114" y="488212"/>
                </a:lnTo>
                <a:lnTo>
                  <a:pt x="463507" y="488212"/>
                </a:lnTo>
                <a:lnTo>
                  <a:pt x="459619" y="449906"/>
                </a:lnTo>
                <a:lnTo>
                  <a:pt x="444960" y="402674"/>
                </a:lnTo>
                <a:lnTo>
                  <a:pt x="421521" y="359629"/>
                </a:lnTo>
                <a:lnTo>
                  <a:pt x="390116" y="322262"/>
                </a:lnTo>
                <a:lnTo>
                  <a:pt x="351558" y="292063"/>
                </a:lnTo>
                <a:lnTo>
                  <a:pt x="336153" y="283285"/>
                </a:lnTo>
                <a:lnTo>
                  <a:pt x="331396" y="281054"/>
                </a:lnTo>
                <a:close/>
              </a:path>
              <a:path w="464819" h="511810">
                <a:moveTo>
                  <a:pt x="306704" y="23247"/>
                </a:moveTo>
                <a:lnTo>
                  <a:pt x="232350" y="23247"/>
                </a:lnTo>
                <a:lnTo>
                  <a:pt x="276646" y="32288"/>
                </a:lnTo>
                <a:lnTo>
                  <a:pt x="312859" y="56926"/>
                </a:lnTo>
                <a:lnTo>
                  <a:pt x="337296" y="93433"/>
                </a:lnTo>
                <a:lnTo>
                  <a:pt x="346263" y="138084"/>
                </a:lnTo>
                <a:lnTo>
                  <a:pt x="337296" y="182736"/>
                </a:lnTo>
                <a:lnTo>
                  <a:pt x="312859" y="219240"/>
                </a:lnTo>
                <a:lnTo>
                  <a:pt x="276646" y="243873"/>
                </a:lnTo>
                <a:lnTo>
                  <a:pt x="232350" y="252911"/>
                </a:lnTo>
                <a:lnTo>
                  <a:pt x="305826" y="252911"/>
                </a:lnTo>
                <a:lnTo>
                  <a:pt x="320314" y="243873"/>
                </a:lnTo>
                <a:lnTo>
                  <a:pt x="346409" y="214637"/>
                </a:lnTo>
                <a:lnTo>
                  <a:pt x="363419" y="178758"/>
                </a:lnTo>
                <a:lnTo>
                  <a:pt x="369496" y="138084"/>
                </a:lnTo>
                <a:lnTo>
                  <a:pt x="362492" y="94491"/>
                </a:lnTo>
                <a:lnTo>
                  <a:pt x="342997" y="56592"/>
                </a:lnTo>
                <a:lnTo>
                  <a:pt x="313289" y="26681"/>
                </a:lnTo>
                <a:lnTo>
                  <a:pt x="306704" y="23247"/>
                </a:lnTo>
                <a:close/>
              </a:path>
            </a:pathLst>
          </a:custGeom>
          <a:solidFill>
            <a:srgbClr val="23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65403" y="2646045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82837" y="3824702"/>
            <a:ext cx="464820" cy="509270"/>
          </a:xfrm>
          <a:custGeom>
            <a:avLst/>
            <a:gdLst/>
            <a:ahLst/>
            <a:cxnLst/>
            <a:rect l="l" t="t" r="r" b="b"/>
            <a:pathLst>
              <a:path w="464819" h="509270">
                <a:moveTo>
                  <a:pt x="232350" y="0"/>
                </a:moveTo>
                <a:lnTo>
                  <a:pt x="189033" y="7015"/>
                </a:lnTo>
                <a:lnTo>
                  <a:pt x="151380" y="26539"/>
                </a:lnTo>
                <a:lnTo>
                  <a:pt x="121667" y="56290"/>
                </a:lnTo>
                <a:lnTo>
                  <a:pt x="102170" y="93986"/>
                </a:lnTo>
                <a:lnTo>
                  <a:pt x="95165" y="137346"/>
                </a:lnTo>
                <a:lnTo>
                  <a:pt x="101258" y="177853"/>
                </a:lnTo>
                <a:lnTo>
                  <a:pt x="118310" y="213576"/>
                </a:lnTo>
                <a:lnTo>
                  <a:pt x="144482" y="242690"/>
                </a:lnTo>
                <a:lnTo>
                  <a:pt x="177935" y="263367"/>
                </a:lnTo>
                <a:lnTo>
                  <a:pt x="135992" y="278391"/>
                </a:lnTo>
                <a:lnTo>
                  <a:pt x="98095" y="301036"/>
                </a:lnTo>
                <a:lnTo>
                  <a:pt x="65120" y="330404"/>
                </a:lnTo>
                <a:lnTo>
                  <a:pt x="37946" y="365597"/>
                </a:lnTo>
                <a:lnTo>
                  <a:pt x="17450" y="405720"/>
                </a:lnTo>
                <a:lnTo>
                  <a:pt x="4508" y="449874"/>
                </a:lnTo>
                <a:lnTo>
                  <a:pt x="0" y="497164"/>
                </a:lnTo>
                <a:lnTo>
                  <a:pt x="0" y="503546"/>
                </a:lnTo>
                <a:lnTo>
                  <a:pt x="5193" y="508725"/>
                </a:lnTo>
                <a:lnTo>
                  <a:pt x="459459" y="508725"/>
                </a:lnTo>
                <a:lnTo>
                  <a:pt x="464686" y="503546"/>
                </a:lnTo>
                <a:lnTo>
                  <a:pt x="464686" y="497164"/>
                </a:lnTo>
                <a:lnTo>
                  <a:pt x="463507" y="485604"/>
                </a:lnTo>
                <a:lnTo>
                  <a:pt x="23524" y="485604"/>
                </a:lnTo>
                <a:lnTo>
                  <a:pt x="31061" y="438096"/>
                </a:lnTo>
                <a:lnTo>
                  <a:pt x="47938" y="394623"/>
                </a:lnTo>
                <a:lnTo>
                  <a:pt x="73011" y="356379"/>
                </a:lnTo>
                <a:lnTo>
                  <a:pt x="105132" y="324557"/>
                </a:lnTo>
                <a:lnTo>
                  <a:pt x="143157" y="300350"/>
                </a:lnTo>
                <a:lnTo>
                  <a:pt x="185940" y="284951"/>
                </a:lnTo>
                <a:lnTo>
                  <a:pt x="232336" y="279553"/>
                </a:lnTo>
                <a:lnTo>
                  <a:pt x="331396" y="279553"/>
                </a:lnTo>
                <a:lnTo>
                  <a:pt x="320189" y="274327"/>
                </a:lnTo>
                <a:lnTo>
                  <a:pt x="303748" y="268166"/>
                </a:lnTo>
                <a:lnTo>
                  <a:pt x="286910" y="263285"/>
                </a:lnTo>
                <a:lnTo>
                  <a:pt x="305826" y="251560"/>
                </a:lnTo>
                <a:lnTo>
                  <a:pt x="232350" y="251560"/>
                </a:lnTo>
                <a:lnTo>
                  <a:pt x="188036" y="242570"/>
                </a:lnTo>
                <a:lnTo>
                  <a:pt x="151811" y="218069"/>
                </a:lnTo>
                <a:lnTo>
                  <a:pt x="127367" y="181760"/>
                </a:lnTo>
                <a:lnTo>
                  <a:pt x="118399" y="137346"/>
                </a:lnTo>
                <a:lnTo>
                  <a:pt x="127367" y="92934"/>
                </a:lnTo>
                <a:lnTo>
                  <a:pt x="151811" y="56622"/>
                </a:lnTo>
                <a:lnTo>
                  <a:pt x="188036" y="32115"/>
                </a:lnTo>
                <a:lnTo>
                  <a:pt x="232350" y="23123"/>
                </a:lnTo>
                <a:lnTo>
                  <a:pt x="306704" y="23123"/>
                </a:lnTo>
                <a:lnTo>
                  <a:pt x="275648" y="7015"/>
                </a:lnTo>
                <a:lnTo>
                  <a:pt x="232350" y="0"/>
                </a:lnTo>
                <a:close/>
              </a:path>
              <a:path w="464819" h="509270">
                <a:moveTo>
                  <a:pt x="331396" y="279553"/>
                </a:moveTo>
                <a:lnTo>
                  <a:pt x="232336" y="279553"/>
                </a:lnTo>
                <a:lnTo>
                  <a:pt x="260428" y="281516"/>
                </a:lnTo>
                <a:lnTo>
                  <a:pt x="287862" y="287335"/>
                </a:lnTo>
                <a:lnTo>
                  <a:pt x="339268" y="310119"/>
                </a:lnTo>
                <a:lnTo>
                  <a:pt x="379893" y="343093"/>
                </a:lnTo>
                <a:lnTo>
                  <a:pt x="411225" y="384829"/>
                </a:lnTo>
                <a:lnTo>
                  <a:pt x="432040" y="433081"/>
                </a:lnTo>
                <a:lnTo>
                  <a:pt x="441114" y="485604"/>
                </a:lnTo>
                <a:lnTo>
                  <a:pt x="463507" y="485604"/>
                </a:lnTo>
                <a:lnTo>
                  <a:pt x="459619" y="447502"/>
                </a:lnTo>
                <a:lnTo>
                  <a:pt x="444960" y="400523"/>
                </a:lnTo>
                <a:lnTo>
                  <a:pt x="421521" y="357708"/>
                </a:lnTo>
                <a:lnTo>
                  <a:pt x="390116" y="320541"/>
                </a:lnTo>
                <a:lnTo>
                  <a:pt x="351558" y="290503"/>
                </a:lnTo>
                <a:lnTo>
                  <a:pt x="336153" y="281771"/>
                </a:lnTo>
                <a:lnTo>
                  <a:pt x="331396" y="279553"/>
                </a:lnTo>
                <a:close/>
              </a:path>
              <a:path w="464819" h="509270">
                <a:moveTo>
                  <a:pt x="306704" y="23123"/>
                </a:moveTo>
                <a:lnTo>
                  <a:pt x="232350" y="23123"/>
                </a:lnTo>
                <a:lnTo>
                  <a:pt x="276646" y="32115"/>
                </a:lnTo>
                <a:lnTo>
                  <a:pt x="312859" y="56622"/>
                </a:lnTo>
                <a:lnTo>
                  <a:pt x="337296" y="92934"/>
                </a:lnTo>
                <a:lnTo>
                  <a:pt x="346263" y="137346"/>
                </a:lnTo>
                <a:lnTo>
                  <a:pt x="337296" y="181760"/>
                </a:lnTo>
                <a:lnTo>
                  <a:pt x="312859" y="218069"/>
                </a:lnTo>
                <a:lnTo>
                  <a:pt x="276646" y="242570"/>
                </a:lnTo>
                <a:lnTo>
                  <a:pt x="232350" y="251560"/>
                </a:lnTo>
                <a:lnTo>
                  <a:pt x="305826" y="251560"/>
                </a:lnTo>
                <a:lnTo>
                  <a:pt x="320314" y="242570"/>
                </a:lnTo>
                <a:lnTo>
                  <a:pt x="346409" y="213490"/>
                </a:lnTo>
                <a:lnTo>
                  <a:pt x="363419" y="177803"/>
                </a:lnTo>
                <a:lnTo>
                  <a:pt x="369496" y="137346"/>
                </a:lnTo>
                <a:lnTo>
                  <a:pt x="362492" y="93986"/>
                </a:lnTo>
                <a:lnTo>
                  <a:pt x="342997" y="56290"/>
                </a:lnTo>
                <a:lnTo>
                  <a:pt x="313289" y="26539"/>
                </a:lnTo>
                <a:lnTo>
                  <a:pt x="306704" y="23123"/>
                </a:lnTo>
                <a:close/>
              </a:path>
            </a:pathLst>
          </a:custGeom>
          <a:solidFill>
            <a:srgbClr val="23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65403" y="3870147"/>
            <a:ext cx="452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98217" y="2829305"/>
            <a:ext cx="9652000" cy="1365250"/>
            <a:chOff x="1998217" y="2829305"/>
            <a:chExt cx="9652000" cy="1365250"/>
          </a:xfrm>
        </p:grpSpPr>
        <p:sp>
          <p:nvSpPr>
            <p:cNvPr id="23" name="object 23"/>
            <p:cNvSpPr/>
            <p:nvPr/>
          </p:nvSpPr>
          <p:spPr>
            <a:xfrm>
              <a:off x="1998218" y="2846704"/>
              <a:ext cx="3395979" cy="1238250"/>
            </a:xfrm>
            <a:custGeom>
              <a:avLst/>
              <a:gdLst/>
              <a:ahLst/>
              <a:cxnLst/>
              <a:rect l="l" t="t" r="r" b="b"/>
              <a:pathLst>
                <a:path w="3395979" h="1238250">
                  <a:moveTo>
                    <a:pt x="2509393" y="374269"/>
                  </a:moveTo>
                  <a:lnTo>
                    <a:pt x="2505202" y="371348"/>
                  </a:lnTo>
                  <a:lnTo>
                    <a:pt x="2439543" y="325501"/>
                  </a:lnTo>
                  <a:lnTo>
                    <a:pt x="2434882" y="356946"/>
                  </a:lnTo>
                  <a:lnTo>
                    <a:pt x="2159" y="0"/>
                  </a:lnTo>
                  <a:lnTo>
                    <a:pt x="381" y="12446"/>
                  </a:lnTo>
                  <a:lnTo>
                    <a:pt x="2433015" y="369506"/>
                  </a:lnTo>
                  <a:lnTo>
                    <a:pt x="2428367" y="400939"/>
                  </a:lnTo>
                  <a:lnTo>
                    <a:pt x="2509393" y="374269"/>
                  </a:lnTo>
                  <a:close/>
                </a:path>
                <a:path w="3395979" h="1238250">
                  <a:moveTo>
                    <a:pt x="3395472" y="527431"/>
                  </a:moveTo>
                  <a:lnTo>
                    <a:pt x="3313176" y="505587"/>
                  </a:lnTo>
                  <a:lnTo>
                    <a:pt x="3319640" y="536752"/>
                  </a:lnTo>
                  <a:lnTo>
                    <a:pt x="0" y="1225804"/>
                  </a:lnTo>
                  <a:lnTo>
                    <a:pt x="2540" y="1238250"/>
                  </a:lnTo>
                  <a:lnTo>
                    <a:pt x="3322218" y="549186"/>
                  </a:lnTo>
                  <a:lnTo>
                    <a:pt x="3328670" y="580263"/>
                  </a:lnTo>
                  <a:lnTo>
                    <a:pt x="3386950" y="534162"/>
                  </a:lnTo>
                  <a:lnTo>
                    <a:pt x="3395472" y="52743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6447" y="2993135"/>
              <a:ext cx="445008" cy="4480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7951" y="3425951"/>
              <a:ext cx="612648" cy="6156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2530" y="2829305"/>
              <a:ext cx="276531" cy="1790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7379" y="3590289"/>
              <a:ext cx="354203" cy="14566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610599" y="3429000"/>
              <a:ext cx="3030220" cy="756285"/>
            </a:xfrm>
            <a:custGeom>
              <a:avLst/>
              <a:gdLst/>
              <a:ahLst/>
              <a:cxnLst/>
              <a:rect l="l" t="t" r="r" b="b"/>
              <a:pathLst>
                <a:path w="3030220" h="756285">
                  <a:moveTo>
                    <a:pt x="0" y="755904"/>
                  </a:moveTo>
                  <a:lnTo>
                    <a:pt x="3029711" y="755904"/>
                  </a:lnTo>
                  <a:lnTo>
                    <a:pt x="3029711" y="0"/>
                  </a:lnTo>
                  <a:lnTo>
                    <a:pt x="0" y="0"/>
                  </a:lnTo>
                  <a:lnTo>
                    <a:pt x="0" y="755904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146126"/>
            <a:ext cx="9859010" cy="118554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55"/>
              </a:spcBef>
            </a:pPr>
            <a:r>
              <a:rPr sz="4000" dirty="0"/>
              <a:t>Amazon</a:t>
            </a:r>
            <a:r>
              <a:rPr sz="4000" spc="-45" dirty="0"/>
              <a:t> </a:t>
            </a:r>
            <a:r>
              <a:rPr sz="4000" dirty="0"/>
              <a:t>S3</a:t>
            </a:r>
            <a:r>
              <a:rPr sz="4000" spc="-25" dirty="0"/>
              <a:t> </a:t>
            </a:r>
            <a:r>
              <a:rPr sz="4000" dirty="0"/>
              <a:t>–</a:t>
            </a:r>
            <a:r>
              <a:rPr sz="4000" spc="-25" dirty="0"/>
              <a:t> </a:t>
            </a:r>
            <a:r>
              <a:rPr sz="4000" dirty="0"/>
              <a:t>Default</a:t>
            </a:r>
            <a:r>
              <a:rPr sz="4000" spc="-65" dirty="0"/>
              <a:t> </a:t>
            </a:r>
            <a:r>
              <a:rPr sz="4000" dirty="0"/>
              <a:t>Encryption</a:t>
            </a:r>
            <a:r>
              <a:rPr sz="4000" spc="-45" dirty="0"/>
              <a:t> </a:t>
            </a:r>
            <a:r>
              <a:rPr sz="4000" dirty="0"/>
              <a:t>vs.</a:t>
            </a:r>
            <a:r>
              <a:rPr sz="4000" spc="-5" dirty="0"/>
              <a:t> </a:t>
            </a:r>
            <a:r>
              <a:rPr sz="4000" spc="-10" dirty="0"/>
              <a:t>Bucket Policies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10293350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SSE-S3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b="1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applied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in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Optionally,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“force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encryption”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refuse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endParaRPr sz="2400">
              <a:latin typeface="Arial"/>
              <a:cs typeface="Arial"/>
            </a:endParaRPr>
          </a:p>
          <a:p>
            <a:pPr marL="241300" marR="557530">
              <a:lnSpc>
                <a:spcPct val="70000"/>
              </a:lnSpc>
              <a:spcBef>
                <a:spcPts val="434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call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PUT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headers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(SSE-KMS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C)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5584952"/>
            <a:ext cx="894270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Note: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8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8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evaluated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“Default Encryption”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183" y="2642616"/>
            <a:ext cx="10262616" cy="291693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50" dirty="0"/>
              <a:t> </a:t>
            </a:r>
            <a:r>
              <a:rPr dirty="0"/>
              <a:t>–</a:t>
            </a:r>
            <a:r>
              <a:rPr spc="-290" dirty="0"/>
              <a:t> </a:t>
            </a:r>
            <a:r>
              <a:rPr dirty="0"/>
              <a:t>Access</a:t>
            </a:r>
            <a:r>
              <a:rPr spc="-80" dirty="0"/>
              <a:t> </a:t>
            </a:r>
            <a:r>
              <a:rPr spc="-10" dirty="0"/>
              <a:t>Points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1676" y="263652"/>
            <a:ext cx="850392" cy="103936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714488" y="1645920"/>
            <a:ext cx="2313940" cy="1877695"/>
          </a:xfrm>
          <a:custGeom>
            <a:avLst/>
            <a:gdLst/>
            <a:ahLst/>
            <a:cxnLst/>
            <a:rect l="l" t="t" r="r" b="b"/>
            <a:pathLst>
              <a:path w="2313940" h="1877695">
                <a:moveTo>
                  <a:pt x="0" y="1877567"/>
                </a:moveTo>
                <a:lnTo>
                  <a:pt x="2313431" y="1877567"/>
                </a:lnTo>
                <a:lnTo>
                  <a:pt x="2313431" y="0"/>
                </a:lnTo>
                <a:lnTo>
                  <a:pt x="0" y="0"/>
                </a:lnTo>
                <a:lnTo>
                  <a:pt x="0" y="1877567"/>
                </a:lnTo>
                <a:close/>
              </a:path>
            </a:pathLst>
          </a:custGeom>
          <a:ln w="12700">
            <a:solidFill>
              <a:srgbClr val="3E852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9558" y="1710054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6200" y="1490472"/>
            <a:ext cx="2542540" cy="1694180"/>
            <a:chOff x="7696200" y="1490472"/>
            <a:chExt cx="2542540" cy="16941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1639824"/>
              <a:ext cx="377951" cy="377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95876" y="2318131"/>
              <a:ext cx="369570" cy="333375"/>
            </a:xfrm>
            <a:custGeom>
              <a:avLst/>
              <a:gdLst/>
              <a:ahLst/>
              <a:cxnLst/>
              <a:rect l="l" t="t" r="r" b="b"/>
              <a:pathLst>
                <a:path w="369570" h="333375">
                  <a:moveTo>
                    <a:pt x="128030" y="0"/>
                  </a:moveTo>
                  <a:lnTo>
                    <a:pt x="3748" y="0"/>
                  </a:lnTo>
                  <a:lnTo>
                    <a:pt x="0" y="3748"/>
                  </a:lnTo>
                  <a:lnTo>
                    <a:pt x="0" y="329453"/>
                  </a:lnTo>
                  <a:lnTo>
                    <a:pt x="3749" y="333187"/>
                  </a:lnTo>
                  <a:lnTo>
                    <a:pt x="365243" y="333188"/>
                  </a:lnTo>
                  <a:lnTo>
                    <a:pt x="369017" y="329453"/>
                  </a:lnTo>
                  <a:lnTo>
                    <a:pt x="369017" y="316529"/>
                  </a:lnTo>
                  <a:lnTo>
                    <a:pt x="16773" y="316529"/>
                  </a:lnTo>
                  <a:lnTo>
                    <a:pt x="16772" y="99966"/>
                  </a:lnTo>
                  <a:lnTo>
                    <a:pt x="369016" y="99966"/>
                  </a:lnTo>
                  <a:lnTo>
                    <a:pt x="369016" y="83307"/>
                  </a:lnTo>
                  <a:lnTo>
                    <a:pt x="16772" y="83307"/>
                  </a:lnTo>
                  <a:lnTo>
                    <a:pt x="16772" y="16658"/>
                  </a:lnTo>
                  <a:lnTo>
                    <a:pt x="146026" y="16658"/>
                  </a:lnTo>
                  <a:lnTo>
                    <a:pt x="130158" y="902"/>
                  </a:lnTo>
                  <a:lnTo>
                    <a:pt x="128030" y="0"/>
                  </a:lnTo>
                  <a:close/>
                </a:path>
                <a:path w="369570" h="333375">
                  <a:moveTo>
                    <a:pt x="369016" y="99966"/>
                  </a:moveTo>
                  <a:lnTo>
                    <a:pt x="352243" y="99966"/>
                  </a:lnTo>
                  <a:lnTo>
                    <a:pt x="352244" y="316529"/>
                  </a:lnTo>
                  <a:lnTo>
                    <a:pt x="369017" y="316529"/>
                  </a:lnTo>
                  <a:lnTo>
                    <a:pt x="369016" y="99966"/>
                  </a:lnTo>
                  <a:close/>
                </a:path>
                <a:path w="369570" h="333375">
                  <a:moveTo>
                    <a:pt x="146026" y="16658"/>
                  </a:moveTo>
                  <a:lnTo>
                    <a:pt x="122327" y="16658"/>
                  </a:lnTo>
                  <a:lnTo>
                    <a:pt x="154992" y="49122"/>
                  </a:lnTo>
                  <a:lnTo>
                    <a:pt x="157121" y="49997"/>
                  </a:lnTo>
                  <a:lnTo>
                    <a:pt x="352243" y="49997"/>
                  </a:lnTo>
                  <a:lnTo>
                    <a:pt x="352243" y="83307"/>
                  </a:lnTo>
                  <a:lnTo>
                    <a:pt x="369016" y="83307"/>
                  </a:lnTo>
                  <a:lnTo>
                    <a:pt x="369016" y="37069"/>
                  </a:lnTo>
                  <a:lnTo>
                    <a:pt x="365242" y="33338"/>
                  </a:lnTo>
                  <a:lnTo>
                    <a:pt x="162823" y="33338"/>
                  </a:lnTo>
                  <a:lnTo>
                    <a:pt x="146026" y="16658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5876" y="2318131"/>
              <a:ext cx="369570" cy="333375"/>
            </a:xfrm>
            <a:custGeom>
              <a:avLst/>
              <a:gdLst/>
              <a:ahLst/>
              <a:cxnLst/>
              <a:rect l="l" t="t" r="r" b="b"/>
              <a:pathLst>
                <a:path w="369570" h="333375">
                  <a:moveTo>
                    <a:pt x="16773" y="316529"/>
                  </a:moveTo>
                  <a:lnTo>
                    <a:pt x="352244" y="316529"/>
                  </a:lnTo>
                  <a:lnTo>
                    <a:pt x="352243" y="99966"/>
                  </a:lnTo>
                  <a:lnTo>
                    <a:pt x="16772" y="99966"/>
                  </a:lnTo>
                  <a:lnTo>
                    <a:pt x="16773" y="316529"/>
                  </a:lnTo>
                  <a:close/>
                </a:path>
                <a:path w="369570" h="333375">
                  <a:moveTo>
                    <a:pt x="122327" y="16658"/>
                  </a:moveTo>
                  <a:lnTo>
                    <a:pt x="153423" y="47557"/>
                  </a:lnTo>
                  <a:lnTo>
                    <a:pt x="154992" y="49122"/>
                  </a:lnTo>
                  <a:lnTo>
                    <a:pt x="157121" y="49997"/>
                  </a:lnTo>
                  <a:lnTo>
                    <a:pt x="159353" y="49997"/>
                  </a:lnTo>
                  <a:lnTo>
                    <a:pt x="352243" y="49997"/>
                  </a:lnTo>
                  <a:lnTo>
                    <a:pt x="352243" y="83307"/>
                  </a:lnTo>
                  <a:lnTo>
                    <a:pt x="16772" y="83307"/>
                  </a:lnTo>
                  <a:lnTo>
                    <a:pt x="16772" y="16658"/>
                  </a:lnTo>
                  <a:lnTo>
                    <a:pt x="122327" y="16658"/>
                  </a:lnTo>
                  <a:close/>
                </a:path>
                <a:path w="369570" h="333375">
                  <a:moveTo>
                    <a:pt x="369016" y="41667"/>
                  </a:moveTo>
                  <a:lnTo>
                    <a:pt x="369016" y="37069"/>
                  </a:lnTo>
                  <a:lnTo>
                    <a:pt x="365242" y="33338"/>
                  </a:lnTo>
                  <a:lnTo>
                    <a:pt x="360630" y="33338"/>
                  </a:lnTo>
                  <a:lnTo>
                    <a:pt x="162823" y="33338"/>
                  </a:lnTo>
                  <a:lnTo>
                    <a:pt x="131727" y="2464"/>
                  </a:lnTo>
                  <a:lnTo>
                    <a:pt x="8386" y="0"/>
                  </a:lnTo>
                  <a:lnTo>
                    <a:pt x="3748" y="0"/>
                  </a:lnTo>
                  <a:lnTo>
                    <a:pt x="0" y="3748"/>
                  </a:lnTo>
                  <a:lnTo>
                    <a:pt x="0" y="8329"/>
                  </a:lnTo>
                  <a:lnTo>
                    <a:pt x="0" y="91636"/>
                  </a:lnTo>
                  <a:lnTo>
                    <a:pt x="0" y="324858"/>
                  </a:lnTo>
                  <a:lnTo>
                    <a:pt x="0" y="329453"/>
                  </a:lnTo>
                  <a:lnTo>
                    <a:pt x="3749" y="333187"/>
                  </a:lnTo>
                  <a:lnTo>
                    <a:pt x="8387" y="333187"/>
                  </a:lnTo>
                  <a:lnTo>
                    <a:pt x="360630" y="333188"/>
                  </a:lnTo>
                  <a:lnTo>
                    <a:pt x="365243" y="333188"/>
                  </a:lnTo>
                  <a:lnTo>
                    <a:pt x="369017" y="329453"/>
                  </a:lnTo>
                  <a:lnTo>
                    <a:pt x="369017" y="324858"/>
                  </a:lnTo>
                  <a:lnTo>
                    <a:pt x="369016" y="91637"/>
                  </a:lnTo>
                  <a:lnTo>
                    <a:pt x="369016" y="41667"/>
                  </a:lnTo>
                  <a:close/>
                </a:path>
              </a:pathLst>
            </a:custGeom>
            <a:ln w="11462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95876" y="2845435"/>
              <a:ext cx="369570" cy="333375"/>
            </a:xfrm>
            <a:custGeom>
              <a:avLst/>
              <a:gdLst/>
              <a:ahLst/>
              <a:cxnLst/>
              <a:rect l="l" t="t" r="r" b="b"/>
              <a:pathLst>
                <a:path w="369570" h="333375">
                  <a:moveTo>
                    <a:pt x="128030" y="0"/>
                  </a:moveTo>
                  <a:lnTo>
                    <a:pt x="3748" y="0"/>
                  </a:lnTo>
                  <a:lnTo>
                    <a:pt x="0" y="3748"/>
                  </a:lnTo>
                  <a:lnTo>
                    <a:pt x="0" y="329453"/>
                  </a:lnTo>
                  <a:lnTo>
                    <a:pt x="3749" y="333187"/>
                  </a:lnTo>
                  <a:lnTo>
                    <a:pt x="365243" y="333187"/>
                  </a:lnTo>
                  <a:lnTo>
                    <a:pt x="369017" y="329453"/>
                  </a:lnTo>
                  <a:lnTo>
                    <a:pt x="369017" y="316529"/>
                  </a:lnTo>
                  <a:lnTo>
                    <a:pt x="16773" y="316529"/>
                  </a:lnTo>
                  <a:lnTo>
                    <a:pt x="16772" y="99966"/>
                  </a:lnTo>
                  <a:lnTo>
                    <a:pt x="369016" y="99966"/>
                  </a:lnTo>
                  <a:lnTo>
                    <a:pt x="369016" y="83307"/>
                  </a:lnTo>
                  <a:lnTo>
                    <a:pt x="16772" y="83307"/>
                  </a:lnTo>
                  <a:lnTo>
                    <a:pt x="16772" y="16658"/>
                  </a:lnTo>
                  <a:lnTo>
                    <a:pt x="146026" y="16658"/>
                  </a:lnTo>
                  <a:lnTo>
                    <a:pt x="130158" y="902"/>
                  </a:lnTo>
                  <a:lnTo>
                    <a:pt x="128030" y="0"/>
                  </a:lnTo>
                  <a:close/>
                </a:path>
                <a:path w="369570" h="333375">
                  <a:moveTo>
                    <a:pt x="369016" y="99966"/>
                  </a:moveTo>
                  <a:lnTo>
                    <a:pt x="352243" y="99966"/>
                  </a:lnTo>
                  <a:lnTo>
                    <a:pt x="352244" y="316529"/>
                  </a:lnTo>
                  <a:lnTo>
                    <a:pt x="369017" y="316529"/>
                  </a:lnTo>
                  <a:lnTo>
                    <a:pt x="369016" y="99966"/>
                  </a:lnTo>
                  <a:close/>
                </a:path>
                <a:path w="369570" h="333375">
                  <a:moveTo>
                    <a:pt x="146026" y="16658"/>
                  </a:moveTo>
                  <a:lnTo>
                    <a:pt x="122327" y="16658"/>
                  </a:lnTo>
                  <a:lnTo>
                    <a:pt x="154992" y="49122"/>
                  </a:lnTo>
                  <a:lnTo>
                    <a:pt x="157121" y="49996"/>
                  </a:lnTo>
                  <a:lnTo>
                    <a:pt x="352243" y="49996"/>
                  </a:lnTo>
                  <a:lnTo>
                    <a:pt x="352243" y="83307"/>
                  </a:lnTo>
                  <a:lnTo>
                    <a:pt x="369016" y="83307"/>
                  </a:lnTo>
                  <a:lnTo>
                    <a:pt x="369016" y="37069"/>
                  </a:lnTo>
                  <a:lnTo>
                    <a:pt x="365242" y="33338"/>
                  </a:lnTo>
                  <a:lnTo>
                    <a:pt x="162823" y="33338"/>
                  </a:lnTo>
                  <a:lnTo>
                    <a:pt x="146026" y="16658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95876" y="2845435"/>
              <a:ext cx="369570" cy="333375"/>
            </a:xfrm>
            <a:custGeom>
              <a:avLst/>
              <a:gdLst/>
              <a:ahLst/>
              <a:cxnLst/>
              <a:rect l="l" t="t" r="r" b="b"/>
              <a:pathLst>
                <a:path w="369570" h="333375">
                  <a:moveTo>
                    <a:pt x="16773" y="316529"/>
                  </a:moveTo>
                  <a:lnTo>
                    <a:pt x="352244" y="316529"/>
                  </a:lnTo>
                  <a:lnTo>
                    <a:pt x="352243" y="99966"/>
                  </a:lnTo>
                  <a:lnTo>
                    <a:pt x="16772" y="99966"/>
                  </a:lnTo>
                  <a:lnTo>
                    <a:pt x="16773" y="316529"/>
                  </a:lnTo>
                  <a:close/>
                </a:path>
                <a:path w="369570" h="333375">
                  <a:moveTo>
                    <a:pt x="122327" y="16658"/>
                  </a:moveTo>
                  <a:lnTo>
                    <a:pt x="153423" y="47557"/>
                  </a:lnTo>
                  <a:lnTo>
                    <a:pt x="154992" y="49122"/>
                  </a:lnTo>
                  <a:lnTo>
                    <a:pt x="157121" y="49996"/>
                  </a:lnTo>
                  <a:lnTo>
                    <a:pt x="159353" y="49996"/>
                  </a:lnTo>
                  <a:lnTo>
                    <a:pt x="352243" y="49996"/>
                  </a:lnTo>
                  <a:lnTo>
                    <a:pt x="352243" y="83307"/>
                  </a:lnTo>
                  <a:lnTo>
                    <a:pt x="16772" y="83307"/>
                  </a:lnTo>
                  <a:lnTo>
                    <a:pt x="16772" y="16658"/>
                  </a:lnTo>
                  <a:lnTo>
                    <a:pt x="122327" y="16658"/>
                  </a:lnTo>
                  <a:close/>
                </a:path>
                <a:path w="369570" h="333375">
                  <a:moveTo>
                    <a:pt x="369016" y="41667"/>
                  </a:moveTo>
                  <a:lnTo>
                    <a:pt x="369016" y="37069"/>
                  </a:lnTo>
                  <a:lnTo>
                    <a:pt x="365242" y="33338"/>
                  </a:lnTo>
                  <a:lnTo>
                    <a:pt x="360630" y="33338"/>
                  </a:lnTo>
                  <a:lnTo>
                    <a:pt x="162823" y="33338"/>
                  </a:lnTo>
                  <a:lnTo>
                    <a:pt x="131727" y="2464"/>
                  </a:lnTo>
                  <a:lnTo>
                    <a:pt x="130158" y="902"/>
                  </a:lnTo>
                  <a:lnTo>
                    <a:pt x="128030" y="0"/>
                  </a:lnTo>
                  <a:lnTo>
                    <a:pt x="125797" y="0"/>
                  </a:lnTo>
                  <a:lnTo>
                    <a:pt x="8386" y="0"/>
                  </a:lnTo>
                  <a:lnTo>
                    <a:pt x="3748" y="0"/>
                  </a:lnTo>
                  <a:lnTo>
                    <a:pt x="0" y="3748"/>
                  </a:lnTo>
                  <a:lnTo>
                    <a:pt x="0" y="8329"/>
                  </a:lnTo>
                  <a:lnTo>
                    <a:pt x="0" y="91636"/>
                  </a:lnTo>
                  <a:lnTo>
                    <a:pt x="0" y="324858"/>
                  </a:lnTo>
                  <a:lnTo>
                    <a:pt x="0" y="329453"/>
                  </a:lnTo>
                  <a:lnTo>
                    <a:pt x="3749" y="333187"/>
                  </a:lnTo>
                  <a:lnTo>
                    <a:pt x="8387" y="333187"/>
                  </a:lnTo>
                  <a:lnTo>
                    <a:pt x="360630" y="333187"/>
                  </a:lnTo>
                  <a:lnTo>
                    <a:pt x="365243" y="333187"/>
                  </a:lnTo>
                  <a:lnTo>
                    <a:pt x="369017" y="329453"/>
                  </a:lnTo>
                  <a:lnTo>
                    <a:pt x="369017" y="324858"/>
                  </a:lnTo>
                  <a:lnTo>
                    <a:pt x="369016" y="91636"/>
                  </a:lnTo>
                  <a:lnTo>
                    <a:pt x="369016" y="41667"/>
                  </a:lnTo>
                  <a:close/>
                </a:path>
              </a:pathLst>
            </a:custGeom>
            <a:ln w="11462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1032" y="1490472"/>
              <a:ext cx="457200" cy="4572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565642" y="2329687"/>
            <a:ext cx="92836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/finance/…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3736" y="2872486"/>
            <a:ext cx="7245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/sales/…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99218" y="1965451"/>
            <a:ext cx="10648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Simple</a:t>
            </a:r>
            <a:r>
              <a:rPr sz="1400" b="1" spc="-20" dirty="0">
                <a:solidFill>
                  <a:srgbClr val="444848"/>
                </a:solidFill>
                <a:latin typeface="Calibri"/>
                <a:cs typeface="Calibri"/>
              </a:rPr>
              <a:t> Bucket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95671" y="1417319"/>
            <a:ext cx="699135" cy="2317750"/>
            <a:chOff x="4995671" y="1417319"/>
            <a:chExt cx="699135" cy="231775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4944" y="1659889"/>
              <a:ext cx="413765" cy="5085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671" y="1417319"/>
              <a:ext cx="377951" cy="3779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8373" y="2446273"/>
              <a:ext cx="416052" cy="5085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4944" y="3226562"/>
              <a:ext cx="413765" cy="50850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789421" y="1638045"/>
            <a:ext cx="10718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5091D0"/>
                </a:solidFill>
                <a:latin typeface="Calibri"/>
                <a:cs typeface="Calibri"/>
              </a:rPr>
              <a:t>Finance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dirty="0">
                <a:solidFill>
                  <a:srgbClr val="5091D0"/>
                </a:solidFill>
                <a:latin typeface="Calibri"/>
                <a:cs typeface="Calibri"/>
              </a:rPr>
              <a:t>Access</a:t>
            </a:r>
            <a:r>
              <a:rPr sz="1600" b="1" spc="-40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5091D0"/>
                </a:solidFill>
                <a:latin typeface="Calibri"/>
                <a:cs typeface="Calibri"/>
              </a:rPr>
              <a:t>Point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95517" y="2433319"/>
            <a:ext cx="10718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F69701"/>
                </a:solidFill>
                <a:latin typeface="Calibri"/>
                <a:cs typeface="Calibri"/>
              </a:rPr>
              <a:t>Sales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dirty="0">
                <a:solidFill>
                  <a:srgbClr val="F69701"/>
                </a:solidFill>
                <a:latin typeface="Calibri"/>
                <a:cs typeface="Calibri"/>
              </a:rPr>
              <a:t>Access</a:t>
            </a:r>
            <a:r>
              <a:rPr sz="1600" b="1" spc="-40" dirty="0">
                <a:solidFill>
                  <a:srgbClr val="F69701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69701"/>
                </a:solidFill>
                <a:latin typeface="Calibri"/>
                <a:cs typeface="Calibri"/>
              </a:rPr>
              <a:t>Point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9421" y="3233166"/>
            <a:ext cx="107061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716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Analytics </a:t>
            </a: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6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444848"/>
                </a:solidFill>
                <a:latin typeface="Calibri"/>
                <a:cs typeface="Calibri"/>
              </a:rPr>
              <a:t>Point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939026" y="1905380"/>
            <a:ext cx="1136015" cy="1607185"/>
            <a:chOff x="6939026" y="1905380"/>
            <a:chExt cx="1136015" cy="1607185"/>
          </a:xfrm>
        </p:grpSpPr>
        <p:sp>
          <p:nvSpPr>
            <p:cNvPr id="30" name="object 30"/>
            <p:cNvSpPr/>
            <p:nvPr/>
          </p:nvSpPr>
          <p:spPr>
            <a:xfrm>
              <a:off x="6940423" y="1905380"/>
              <a:ext cx="1134745" cy="578485"/>
            </a:xfrm>
            <a:custGeom>
              <a:avLst/>
              <a:gdLst/>
              <a:ahLst/>
              <a:cxnLst/>
              <a:rect l="l" t="t" r="r" b="b"/>
              <a:pathLst>
                <a:path w="1134745" h="578485">
                  <a:moveTo>
                    <a:pt x="1063600" y="549513"/>
                  </a:moveTo>
                  <a:lnTo>
                    <a:pt x="1049274" y="577850"/>
                  </a:lnTo>
                  <a:lnTo>
                    <a:pt x="1134491" y="578231"/>
                  </a:lnTo>
                  <a:lnTo>
                    <a:pt x="1117432" y="555244"/>
                  </a:lnTo>
                  <a:lnTo>
                    <a:pt x="1074927" y="555244"/>
                  </a:lnTo>
                  <a:lnTo>
                    <a:pt x="1063600" y="549513"/>
                  </a:lnTo>
                  <a:close/>
                </a:path>
                <a:path w="1134745" h="578485">
                  <a:moveTo>
                    <a:pt x="1069367" y="538108"/>
                  </a:moveTo>
                  <a:lnTo>
                    <a:pt x="1063600" y="549513"/>
                  </a:lnTo>
                  <a:lnTo>
                    <a:pt x="1074927" y="555244"/>
                  </a:lnTo>
                  <a:lnTo>
                    <a:pt x="1080643" y="543814"/>
                  </a:lnTo>
                  <a:lnTo>
                    <a:pt x="1069367" y="538108"/>
                  </a:lnTo>
                  <a:close/>
                </a:path>
                <a:path w="1134745" h="578485">
                  <a:moveTo>
                    <a:pt x="1083691" y="509778"/>
                  </a:moveTo>
                  <a:lnTo>
                    <a:pt x="1069367" y="538108"/>
                  </a:lnTo>
                  <a:lnTo>
                    <a:pt x="1080643" y="543814"/>
                  </a:lnTo>
                  <a:lnTo>
                    <a:pt x="1074927" y="555244"/>
                  </a:lnTo>
                  <a:lnTo>
                    <a:pt x="1117432" y="555244"/>
                  </a:lnTo>
                  <a:lnTo>
                    <a:pt x="1083691" y="509778"/>
                  </a:lnTo>
                  <a:close/>
                </a:path>
                <a:path w="1134745" h="578485">
                  <a:moveTo>
                    <a:pt x="5842" y="0"/>
                  </a:moveTo>
                  <a:lnTo>
                    <a:pt x="0" y="11430"/>
                  </a:lnTo>
                  <a:lnTo>
                    <a:pt x="1063600" y="549513"/>
                  </a:lnTo>
                  <a:lnTo>
                    <a:pt x="1069367" y="538108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47789" y="2700527"/>
              <a:ext cx="1127125" cy="327660"/>
            </a:xfrm>
            <a:custGeom>
              <a:avLst/>
              <a:gdLst/>
              <a:ahLst/>
              <a:cxnLst/>
              <a:rect l="l" t="t" r="r" b="b"/>
              <a:pathLst>
                <a:path w="1127125" h="327660">
                  <a:moveTo>
                    <a:pt x="1051863" y="296906"/>
                  </a:moveTo>
                  <a:lnTo>
                    <a:pt x="1043558" y="327533"/>
                  </a:lnTo>
                  <a:lnTo>
                    <a:pt x="1127125" y="310642"/>
                  </a:lnTo>
                  <a:lnTo>
                    <a:pt x="1115426" y="300227"/>
                  </a:lnTo>
                  <a:lnTo>
                    <a:pt x="1064132" y="300227"/>
                  </a:lnTo>
                  <a:lnTo>
                    <a:pt x="1051863" y="296906"/>
                  </a:lnTo>
                  <a:close/>
                </a:path>
                <a:path w="1127125" h="327660">
                  <a:moveTo>
                    <a:pt x="1055169" y="284715"/>
                  </a:moveTo>
                  <a:lnTo>
                    <a:pt x="1051863" y="296906"/>
                  </a:lnTo>
                  <a:lnTo>
                    <a:pt x="1064132" y="300227"/>
                  </a:lnTo>
                  <a:lnTo>
                    <a:pt x="1067434" y="288036"/>
                  </a:lnTo>
                  <a:lnTo>
                    <a:pt x="1055169" y="284715"/>
                  </a:lnTo>
                  <a:close/>
                </a:path>
                <a:path w="1127125" h="327660">
                  <a:moveTo>
                    <a:pt x="1063497" y="254000"/>
                  </a:moveTo>
                  <a:lnTo>
                    <a:pt x="1055169" y="284715"/>
                  </a:lnTo>
                  <a:lnTo>
                    <a:pt x="1067434" y="288036"/>
                  </a:lnTo>
                  <a:lnTo>
                    <a:pt x="1064132" y="300227"/>
                  </a:lnTo>
                  <a:lnTo>
                    <a:pt x="1115426" y="300227"/>
                  </a:lnTo>
                  <a:lnTo>
                    <a:pt x="1063497" y="254000"/>
                  </a:lnTo>
                  <a:close/>
                </a:path>
                <a:path w="1127125" h="327660">
                  <a:moveTo>
                    <a:pt x="3301" y="0"/>
                  </a:moveTo>
                  <a:lnTo>
                    <a:pt x="0" y="12192"/>
                  </a:lnTo>
                  <a:lnTo>
                    <a:pt x="1051863" y="296906"/>
                  </a:lnTo>
                  <a:lnTo>
                    <a:pt x="1055169" y="284715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39026" y="2484119"/>
              <a:ext cx="1136015" cy="1028065"/>
            </a:xfrm>
            <a:custGeom>
              <a:avLst/>
              <a:gdLst/>
              <a:ahLst/>
              <a:cxnLst/>
              <a:rect l="l" t="t" r="r" b="b"/>
              <a:pathLst>
                <a:path w="1136015" h="1028064">
                  <a:moveTo>
                    <a:pt x="1135888" y="0"/>
                  </a:moveTo>
                  <a:lnTo>
                    <a:pt x="1053846" y="22733"/>
                  </a:lnTo>
                  <a:lnTo>
                    <a:pt x="1075080" y="46304"/>
                  </a:lnTo>
                  <a:lnTo>
                    <a:pt x="0" y="1017143"/>
                  </a:lnTo>
                  <a:lnTo>
                    <a:pt x="4102" y="1021753"/>
                  </a:lnTo>
                  <a:lnTo>
                    <a:pt x="6858" y="1028065"/>
                  </a:lnTo>
                  <a:lnTo>
                    <a:pt x="1068565" y="563664"/>
                  </a:lnTo>
                  <a:lnTo>
                    <a:pt x="1081278" y="592709"/>
                  </a:lnTo>
                  <a:lnTo>
                    <a:pt x="1119441" y="546989"/>
                  </a:lnTo>
                  <a:lnTo>
                    <a:pt x="1135888" y="527304"/>
                  </a:lnTo>
                  <a:lnTo>
                    <a:pt x="1050798" y="522986"/>
                  </a:lnTo>
                  <a:lnTo>
                    <a:pt x="1063510" y="552094"/>
                  </a:lnTo>
                  <a:lnTo>
                    <a:pt x="36906" y="1001026"/>
                  </a:lnTo>
                  <a:lnTo>
                    <a:pt x="1083576" y="55727"/>
                  </a:lnTo>
                  <a:lnTo>
                    <a:pt x="1104900" y="79375"/>
                  </a:lnTo>
                  <a:lnTo>
                    <a:pt x="1121105" y="37846"/>
                  </a:lnTo>
                  <a:lnTo>
                    <a:pt x="1135888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18228" y="1311909"/>
            <a:ext cx="79946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444848"/>
                </a:solidFill>
                <a:latin typeface="Calibri"/>
                <a:cs typeface="Calibri"/>
              </a:rPr>
              <a:t>Grant</a:t>
            </a: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444848"/>
                </a:solidFill>
                <a:latin typeface="Calibri"/>
                <a:cs typeface="Calibri"/>
              </a:rPr>
              <a:t>R/W</a:t>
            </a:r>
            <a:r>
              <a:rPr sz="11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81653" y="1662125"/>
            <a:ext cx="8731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444848"/>
                </a:solidFill>
                <a:latin typeface="Calibri"/>
                <a:cs typeface="Calibri"/>
              </a:rPr>
              <a:t>/finance</a:t>
            </a:r>
            <a:r>
              <a:rPr sz="1100" b="1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prefix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5671" y="2200655"/>
            <a:ext cx="377951" cy="37795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4119753" y="2115058"/>
            <a:ext cx="7994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444848"/>
                </a:solidFill>
                <a:latin typeface="Calibri"/>
                <a:cs typeface="Calibri"/>
              </a:rPr>
              <a:t>Grant </a:t>
            </a:r>
            <a:r>
              <a:rPr sz="1100" b="1" dirty="0">
                <a:solidFill>
                  <a:srgbClr val="444848"/>
                </a:solidFill>
                <a:latin typeface="Calibri"/>
                <a:cs typeface="Calibri"/>
              </a:rPr>
              <a:t>R/W</a:t>
            </a:r>
            <a:r>
              <a:rPr sz="1100" b="1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848"/>
                </a:solidFill>
                <a:latin typeface="Calibri"/>
                <a:cs typeface="Calibri"/>
              </a:rPr>
              <a:t>/sales</a:t>
            </a:r>
            <a:r>
              <a:rPr sz="11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prefix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5671" y="2983992"/>
            <a:ext cx="377951" cy="37795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118609" y="2879597"/>
            <a:ext cx="79883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444848"/>
                </a:solidFill>
                <a:latin typeface="Calibri"/>
                <a:cs typeface="Calibri"/>
              </a:rPr>
              <a:t>Grant</a:t>
            </a: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444848"/>
                </a:solidFill>
                <a:latin typeface="Calibri"/>
                <a:cs typeface="Calibri"/>
              </a:rPr>
              <a:t>R</a:t>
            </a:r>
            <a:r>
              <a:rPr sz="1100" b="1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848"/>
                </a:solidFill>
                <a:latin typeface="Calibri"/>
                <a:cs typeface="Calibri"/>
              </a:rPr>
              <a:t>entire</a:t>
            </a:r>
            <a:r>
              <a:rPr sz="11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68397" y="1699535"/>
            <a:ext cx="2941320" cy="1992630"/>
            <a:chOff x="2268397" y="1699535"/>
            <a:chExt cx="2941320" cy="1992630"/>
          </a:xfrm>
        </p:grpSpPr>
        <p:sp>
          <p:nvSpPr>
            <p:cNvPr id="40" name="object 40"/>
            <p:cNvSpPr/>
            <p:nvPr/>
          </p:nvSpPr>
          <p:spPr>
            <a:xfrm>
              <a:off x="2273231" y="1704241"/>
              <a:ext cx="424180" cy="421640"/>
            </a:xfrm>
            <a:custGeom>
              <a:avLst/>
              <a:gdLst/>
              <a:ahLst/>
              <a:cxnLst/>
              <a:rect l="l" t="t" r="r" b="b"/>
              <a:pathLst>
                <a:path w="424180" h="421639">
                  <a:moveTo>
                    <a:pt x="211665" y="172319"/>
                  </a:moveTo>
                  <a:lnTo>
                    <a:pt x="239299" y="177809"/>
                  </a:lnTo>
                  <a:lnTo>
                    <a:pt x="261890" y="192770"/>
                  </a:lnTo>
                  <a:lnTo>
                    <a:pt x="277134" y="214942"/>
                  </a:lnTo>
                  <a:lnTo>
                    <a:pt x="282728" y="242062"/>
                  </a:lnTo>
                  <a:lnTo>
                    <a:pt x="280477" y="259503"/>
                  </a:lnTo>
                  <a:lnTo>
                    <a:pt x="274104" y="275333"/>
                  </a:lnTo>
                  <a:lnTo>
                    <a:pt x="264173" y="288999"/>
                  </a:lnTo>
                  <a:lnTo>
                    <a:pt x="251261" y="299935"/>
                  </a:lnTo>
                  <a:lnTo>
                    <a:pt x="281864" y="317192"/>
                  </a:lnTo>
                  <a:lnTo>
                    <a:pt x="305958" y="342777"/>
                  </a:lnTo>
                  <a:lnTo>
                    <a:pt x="321737" y="374863"/>
                  </a:lnTo>
                  <a:lnTo>
                    <a:pt x="327398" y="411627"/>
                  </a:lnTo>
                  <a:lnTo>
                    <a:pt x="327398" y="416921"/>
                  </a:lnTo>
                  <a:lnTo>
                    <a:pt x="323085" y="421200"/>
                  </a:lnTo>
                  <a:lnTo>
                    <a:pt x="100607" y="421200"/>
                  </a:lnTo>
                  <a:lnTo>
                    <a:pt x="96302" y="416921"/>
                  </a:lnTo>
                  <a:lnTo>
                    <a:pt x="96302" y="411627"/>
                  </a:lnTo>
                  <a:lnTo>
                    <a:pt x="97528" y="402056"/>
                  </a:lnTo>
                  <a:lnTo>
                    <a:pt x="307695" y="402056"/>
                  </a:lnTo>
                  <a:lnTo>
                    <a:pt x="297782" y="366619"/>
                  </a:lnTo>
                  <a:lnTo>
                    <a:pt x="276766" y="337965"/>
                  </a:lnTo>
                  <a:lnTo>
                    <a:pt x="247254" y="318795"/>
                  </a:lnTo>
                  <a:lnTo>
                    <a:pt x="211850" y="311805"/>
                  </a:lnTo>
                  <a:lnTo>
                    <a:pt x="149721" y="311805"/>
                  </a:lnTo>
                  <a:lnTo>
                    <a:pt x="152507" y="309527"/>
                  </a:lnTo>
                  <a:lnTo>
                    <a:pt x="158734" y="305678"/>
                  </a:lnTo>
                  <a:lnTo>
                    <a:pt x="165314" y="302503"/>
                  </a:lnTo>
                  <a:lnTo>
                    <a:pt x="172102" y="299947"/>
                  </a:lnTo>
                  <a:lnTo>
                    <a:pt x="163502" y="292660"/>
                  </a:lnTo>
                  <a:lnTo>
                    <a:pt x="211665" y="292660"/>
                  </a:lnTo>
                  <a:lnTo>
                    <a:pt x="231813" y="288678"/>
                  </a:lnTo>
                  <a:lnTo>
                    <a:pt x="248281" y="277825"/>
                  </a:lnTo>
                  <a:lnTo>
                    <a:pt x="259393" y="261739"/>
                  </a:lnTo>
                  <a:lnTo>
                    <a:pt x="263470" y="242062"/>
                  </a:lnTo>
                  <a:lnTo>
                    <a:pt x="259393" y="222384"/>
                  </a:lnTo>
                  <a:lnTo>
                    <a:pt x="248281" y="206299"/>
                  </a:lnTo>
                  <a:lnTo>
                    <a:pt x="231813" y="195446"/>
                  </a:lnTo>
                  <a:lnTo>
                    <a:pt x="211665" y="191464"/>
                  </a:lnTo>
                  <a:lnTo>
                    <a:pt x="163428" y="191464"/>
                  </a:lnTo>
                  <a:lnTo>
                    <a:pt x="184040" y="177809"/>
                  </a:lnTo>
                  <a:lnTo>
                    <a:pt x="211665" y="172319"/>
                  </a:lnTo>
                  <a:close/>
                </a:path>
                <a:path w="424180" h="421639">
                  <a:moveTo>
                    <a:pt x="149721" y="311805"/>
                  </a:moveTo>
                  <a:lnTo>
                    <a:pt x="211850" y="311805"/>
                  </a:lnTo>
                  <a:lnTo>
                    <a:pt x="198928" y="312703"/>
                  </a:lnTo>
                  <a:lnTo>
                    <a:pt x="186305" y="315366"/>
                  </a:lnTo>
                  <a:lnTo>
                    <a:pt x="144650" y="340174"/>
                  </a:lnTo>
                  <a:lnTo>
                    <a:pt x="120833" y="379206"/>
                  </a:lnTo>
                  <a:lnTo>
                    <a:pt x="116013" y="402056"/>
                  </a:lnTo>
                  <a:lnTo>
                    <a:pt x="97528" y="402056"/>
                  </a:lnTo>
                  <a:lnTo>
                    <a:pt x="100207" y="381145"/>
                  </a:lnTo>
                  <a:lnTo>
                    <a:pt x="111401" y="353014"/>
                  </a:lnTo>
                  <a:lnTo>
                    <a:pt x="129096" y="328665"/>
                  </a:lnTo>
                  <a:lnTo>
                    <a:pt x="149721" y="311805"/>
                  </a:lnTo>
                  <a:close/>
                </a:path>
                <a:path w="424180" h="421639">
                  <a:moveTo>
                    <a:pt x="163428" y="191464"/>
                  </a:moveTo>
                  <a:lnTo>
                    <a:pt x="211665" y="191464"/>
                  </a:lnTo>
                  <a:lnTo>
                    <a:pt x="191526" y="195446"/>
                  </a:lnTo>
                  <a:lnTo>
                    <a:pt x="175064" y="206299"/>
                  </a:lnTo>
                  <a:lnTo>
                    <a:pt x="163957" y="222384"/>
                  </a:lnTo>
                  <a:lnTo>
                    <a:pt x="159881" y="242062"/>
                  </a:lnTo>
                  <a:lnTo>
                    <a:pt x="163957" y="261739"/>
                  </a:lnTo>
                  <a:lnTo>
                    <a:pt x="175064" y="277825"/>
                  </a:lnTo>
                  <a:lnTo>
                    <a:pt x="191526" y="288678"/>
                  </a:lnTo>
                  <a:lnTo>
                    <a:pt x="211665" y="292660"/>
                  </a:lnTo>
                  <a:lnTo>
                    <a:pt x="163502" y="292660"/>
                  </a:lnTo>
                  <a:lnTo>
                    <a:pt x="159177" y="288992"/>
                  </a:lnTo>
                  <a:lnTo>
                    <a:pt x="149247" y="275328"/>
                  </a:lnTo>
                  <a:lnTo>
                    <a:pt x="142874" y="259499"/>
                  </a:lnTo>
                  <a:lnTo>
                    <a:pt x="140623" y="242062"/>
                  </a:lnTo>
                  <a:lnTo>
                    <a:pt x="146215" y="214942"/>
                  </a:lnTo>
                  <a:lnTo>
                    <a:pt x="161456" y="192770"/>
                  </a:lnTo>
                  <a:lnTo>
                    <a:pt x="163428" y="191464"/>
                  </a:lnTo>
                  <a:close/>
                </a:path>
                <a:path w="424180" h="421639">
                  <a:moveTo>
                    <a:pt x="307955" y="0"/>
                  </a:moveTo>
                  <a:lnTo>
                    <a:pt x="335589" y="5492"/>
                  </a:lnTo>
                  <a:lnTo>
                    <a:pt x="358180" y="20461"/>
                  </a:lnTo>
                  <a:lnTo>
                    <a:pt x="373424" y="42638"/>
                  </a:lnTo>
                  <a:lnTo>
                    <a:pt x="379018" y="69758"/>
                  </a:lnTo>
                  <a:lnTo>
                    <a:pt x="376767" y="87199"/>
                  </a:lnTo>
                  <a:lnTo>
                    <a:pt x="370394" y="103029"/>
                  </a:lnTo>
                  <a:lnTo>
                    <a:pt x="360463" y="116695"/>
                  </a:lnTo>
                  <a:lnTo>
                    <a:pt x="347626" y="127568"/>
                  </a:lnTo>
                  <a:lnTo>
                    <a:pt x="402248" y="170474"/>
                  </a:lnTo>
                  <a:lnTo>
                    <a:pt x="423688" y="239326"/>
                  </a:lnTo>
                  <a:lnTo>
                    <a:pt x="423688" y="244618"/>
                  </a:lnTo>
                  <a:lnTo>
                    <a:pt x="419374" y="248898"/>
                  </a:lnTo>
                  <a:lnTo>
                    <a:pt x="308140" y="248898"/>
                  </a:lnTo>
                  <a:lnTo>
                    <a:pt x="308140" y="229753"/>
                  </a:lnTo>
                  <a:lnTo>
                    <a:pt x="403985" y="229753"/>
                  </a:lnTo>
                  <a:lnTo>
                    <a:pt x="394072" y="194315"/>
                  </a:lnTo>
                  <a:lnTo>
                    <a:pt x="373056" y="165662"/>
                  </a:lnTo>
                  <a:lnTo>
                    <a:pt x="343544" y="146491"/>
                  </a:lnTo>
                  <a:lnTo>
                    <a:pt x="308140" y="139501"/>
                  </a:lnTo>
                  <a:lnTo>
                    <a:pt x="245097" y="139501"/>
                  </a:lnTo>
                  <a:lnTo>
                    <a:pt x="255024" y="133375"/>
                  </a:lnTo>
                  <a:lnTo>
                    <a:pt x="261604" y="130200"/>
                  </a:lnTo>
                  <a:lnTo>
                    <a:pt x="268392" y="127644"/>
                  </a:lnTo>
                  <a:lnTo>
                    <a:pt x="259792" y="120357"/>
                  </a:lnTo>
                  <a:lnTo>
                    <a:pt x="307956" y="120357"/>
                  </a:lnTo>
                  <a:lnTo>
                    <a:pt x="328103" y="116375"/>
                  </a:lnTo>
                  <a:lnTo>
                    <a:pt x="344571" y="105521"/>
                  </a:lnTo>
                  <a:lnTo>
                    <a:pt x="355683" y="89436"/>
                  </a:lnTo>
                  <a:lnTo>
                    <a:pt x="359760" y="69758"/>
                  </a:lnTo>
                  <a:lnTo>
                    <a:pt x="355683" y="50071"/>
                  </a:lnTo>
                  <a:lnTo>
                    <a:pt x="344571" y="33982"/>
                  </a:lnTo>
                  <a:lnTo>
                    <a:pt x="328103" y="23127"/>
                  </a:lnTo>
                  <a:lnTo>
                    <a:pt x="307955" y="19144"/>
                  </a:lnTo>
                  <a:lnTo>
                    <a:pt x="259732" y="19144"/>
                  </a:lnTo>
                  <a:lnTo>
                    <a:pt x="280330" y="5492"/>
                  </a:lnTo>
                  <a:lnTo>
                    <a:pt x="307955" y="0"/>
                  </a:lnTo>
                  <a:close/>
                </a:path>
                <a:path w="424180" h="421639">
                  <a:moveTo>
                    <a:pt x="53431" y="139501"/>
                  </a:moveTo>
                  <a:lnTo>
                    <a:pt x="115560" y="139501"/>
                  </a:lnTo>
                  <a:lnTo>
                    <a:pt x="102638" y="140400"/>
                  </a:lnTo>
                  <a:lnTo>
                    <a:pt x="90015" y="143063"/>
                  </a:lnTo>
                  <a:lnTo>
                    <a:pt x="48368" y="167870"/>
                  </a:lnTo>
                  <a:lnTo>
                    <a:pt x="24552" y="206902"/>
                  </a:lnTo>
                  <a:lnTo>
                    <a:pt x="19739" y="229753"/>
                  </a:lnTo>
                  <a:lnTo>
                    <a:pt x="115560" y="229753"/>
                  </a:lnTo>
                  <a:lnTo>
                    <a:pt x="115560" y="248898"/>
                  </a:lnTo>
                  <a:lnTo>
                    <a:pt x="4333" y="248898"/>
                  </a:lnTo>
                  <a:lnTo>
                    <a:pt x="0" y="244618"/>
                  </a:lnTo>
                  <a:lnTo>
                    <a:pt x="0" y="239326"/>
                  </a:lnTo>
                  <a:lnTo>
                    <a:pt x="3908" y="208843"/>
                  </a:lnTo>
                  <a:lnTo>
                    <a:pt x="15106" y="180711"/>
                  </a:lnTo>
                  <a:lnTo>
                    <a:pt x="32805" y="156361"/>
                  </a:lnTo>
                  <a:lnTo>
                    <a:pt x="53431" y="139501"/>
                  </a:lnTo>
                  <a:close/>
                </a:path>
                <a:path w="424180" h="421639">
                  <a:moveTo>
                    <a:pt x="245097" y="139501"/>
                  </a:moveTo>
                  <a:lnTo>
                    <a:pt x="308140" y="139501"/>
                  </a:lnTo>
                  <a:lnTo>
                    <a:pt x="295218" y="140400"/>
                  </a:lnTo>
                  <a:lnTo>
                    <a:pt x="282596" y="143063"/>
                  </a:lnTo>
                  <a:lnTo>
                    <a:pt x="247004" y="162200"/>
                  </a:lnTo>
                  <a:lnTo>
                    <a:pt x="234458" y="147678"/>
                  </a:lnTo>
                  <a:lnTo>
                    <a:pt x="238964" y="143829"/>
                  </a:lnTo>
                  <a:lnTo>
                    <a:pt x="243778" y="140315"/>
                  </a:lnTo>
                  <a:lnTo>
                    <a:pt x="245097" y="139501"/>
                  </a:lnTo>
                  <a:close/>
                </a:path>
                <a:path w="424180" h="421639">
                  <a:moveTo>
                    <a:pt x="115375" y="0"/>
                  </a:moveTo>
                  <a:lnTo>
                    <a:pt x="143009" y="5492"/>
                  </a:lnTo>
                  <a:lnTo>
                    <a:pt x="165599" y="20461"/>
                  </a:lnTo>
                  <a:lnTo>
                    <a:pt x="180844" y="42638"/>
                  </a:lnTo>
                  <a:lnTo>
                    <a:pt x="186437" y="69758"/>
                  </a:lnTo>
                  <a:lnTo>
                    <a:pt x="184182" y="87199"/>
                  </a:lnTo>
                  <a:lnTo>
                    <a:pt x="177850" y="102966"/>
                  </a:lnTo>
                  <a:lnTo>
                    <a:pt x="167959" y="116619"/>
                  </a:lnTo>
                  <a:lnTo>
                    <a:pt x="155087" y="127568"/>
                  </a:lnTo>
                  <a:lnTo>
                    <a:pt x="164188" y="131434"/>
                  </a:lnTo>
                  <a:lnTo>
                    <a:pt x="172953" y="136086"/>
                  </a:lnTo>
                  <a:lnTo>
                    <a:pt x="181320" y="141504"/>
                  </a:lnTo>
                  <a:lnTo>
                    <a:pt x="189230" y="147670"/>
                  </a:lnTo>
                  <a:lnTo>
                    <a:pt x="176684" y="162200"/>
                  </a:lnTo>
                  <a:lnTo>
                    <a:pt x="163023" y="152478"/>
                  </a:lnTo>
                  <a:lnTo>
                    <a:pt x="148031" y="145361"/>
                  </a:lnTo>
                  <a:lnTo>
                    <a:pt x="132084" y="140990"/>
                  </a:lnTo>
                  <a:lnTo>
                    <a:pt x="115560" y="139501"/>
                  </a:lnTo>
                  <a:lnTo>
                    <a:pt x="53431" y="139501"/>
                  </a:lnTo>
                  <a:lnTo>
                    <a:pt x="56217" y="137224"/>
                  </a:lnTo>
                  <a:lnTo>
                    <a:pt x="62444" y="133375"/>
                  </a:lnTo>
                  <a:lnTo>
                    <a:pt x="69023" y="130200"/>
                  </a:lnTo>
                  <a:lnTo>
                    <a:pt x="75812" y="127644"/>
                  </a:lnTo>
                  <a:lnTo>
                    <a:pt x="67212" y="120357"/>
                  </a:lnTo>
                  <a:lnTo>
                    <a:pt x="115375" y="120357"/>
                  </a:lnTo>
                  <a:lnTo>
                    <a:pt x="135523" y="116375"/>
                  </a:lnTo>
                  <a:lnTo>
                    <a:pt x="151991" y="105521"/>
                  </a:lnTo>
                  <a:lnTo>
                    <a:pt x="163103" y="89436"/>
                  </a:lnTo>
                  <a:lnTo>
                    <a:pt x="167179" y="69758"/>
                  </a:lnTo>
                  <a:lnTo>
                    <a:pt x="163103" y="50071"/>
                  </a:lnTo>
                  <a:lnTo>
                    <a:pt x="151991" y="33982"/>
                  </a:lnTo>
                  <a:lnTo>
                    <a:pt x="135523" y="23127"/>
                  </a:lnTo>
                  <a:lnTo>
                    <a:pt x="115375" y="19144"/>
                  </a:lnTo>
                  <a:lnTo>
                    <a:pt x="67151" y="19144"/>
                  </a:lnTo>
                  <a:lnTo>
                    <a:pt x="87750" y="5492"/>
                  </a:lnTo>
                  <a:lnTo>
                    <a:pt x="115375" y="0"/>
                  </a:lnTo>
                  <a:close/>
                </a:path>
                <a:path w="424180" h="421639">
                  <a:moveTo>
                    <a:pt x="259732" y="19144"/>
                  </a:moveTo>
                  <a:lnTo>
                    <a:pt x="307955" y="19144"/>
                  </a:lnTo>
                  <a:lnTo>
                    <a:pt x="287816" y="23127"/>
                  </a:lnTo>
                  <a:lnTo>
                    <a:pt x="271354" y="33982"/>
                  </a:lnTo>
                  <a:lnTo>
                    <a:pt x="260247" y="50071"/>
                  </a:lnTo>
                  <a:lnTo>
                    <a:pt x="256171" y="69758"/>
                  </a:lnTo>
                  <a:lnTo>
                    <a:pt x="260247" y="89436"/>
                  </a:lnTo>
                  <a:lnTo>
                    <a:pt x="271354" y="105521"/>
                  </a:lnTo>
                  <a:lnTo>
                    <a:pt x="287816" y="116375"/>
                  </a:lnTo>
                  <a:lnTo>
                    <a:pt x="307956" y="120357"/>
                  </a:lnTo>
                  <a:lnTo>
                    <a:pt x="259792" y="120357"/>
                  </a:lnTo>
                  <a:lnTo>
                    <a:pt x="255471" y="116695"/>
                  </a:lnTo>
                  <a:lnTo>
                    <a:pt x="245539" y="103029"/>
                  </a:lnTo>
                  <a:lnTo>
                    <a:pt x="239160" y="87162"/>
                  </a:lnTo>
                  <a:lnTo>
                    <a:pt x="236913" y="69758"/>
                  </a:lnTo>
                  <a:lnTo>
                    <a:pt x="242505" y="42638"/>
                  </a:lnTo>
                  <a:lnTo>
                    <a:pt x="257746" y="20461"/>
                  </a:lnTo>
                  <a:lnTo>
                    <a:pt x="259732" y="19144"/>
                  </a:lnTo>
                  <a:close/>
                </a:path>
                <a:path w="424180" h="421639">
                  <a:moveTo>
                    <a:pt x="67151" y="19144"/>
                  </a:moveTo>
                  <a:lnTo>
                    <a:pt x="115375" y="19144"/>
                  </a:lnTo>
                  <a:lnTo>
                    <a:pt x="95236" y="23127"/>
                  </a:lnTo>
                  <a:lnTo>
                    <a:pt x="78774" y="33982"/>
                  </a:lnTo>
                  <a:lnTo>
                    <a:pt x="67666" y="50071"/>
                  </a:lnTo>
                  <a:lnTo>
                    <a:pt x="63591" y="69758"/>
                  </a:lnTo>
                  <a:lnTo>
                    <a:pt x="67666" y="89436"/>
                  </a:lnTo>
                  <a:lnTo>
                    <a:pt x="78774" y="105521"/>
                  </a:lnTo>
                  <a:lnTo>
                    <a:pt x="95236" y="116375"/>
                  </a:lnTo>
                  <a:lnTo>
                    <a:pt x="115375" y="120357"/>
                  </a:lnTo>
                  <a:lnTo>
                    <a:pt x="67212" y="120357"/>
                  </a:lnTo>
                  <a:lnTo>
                    <a:pt x="62891" y="116695"/>
                  </a:lnTo>
                  <a:lnTo>
                    <a:pt x="52959" y="103029"/>
                  </a:lnTo>
                  <a:lnTo>
                    <a:pt x="46579" y="87162"/>
                  </a:lnTo>
                  <a:lnTo>
                    <a:pt x="44333" y="69758"/>
                  </a:lnTo>
                  <a:lnTo>
                    <a:pt x="49925" y="42638"/>
                  </a:lnTo>
                  <a:lnTo>
                    <a:pt x="65165" y="20461"/>
                  </a:lnTo>
                  <a:lnTo>
                    <a:pt x="67151" y="19144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2121" y="1718684"/>
              <a:ext cx="112992" cy="1106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73231" y="1704241"/>
              <a:ext cx="189230" cy="248920"/>
            </a:xfrm>
            <a:custGeom>
              <a:avLst/>
              <a:gdLst/>
              <a:ahLst/>
              <a:cxnLst/>
              <a:rect l="l" t="t" r="r" b="b"/>
              <a:pathLst>
                <a:path w="189230" h="248919">
                  <a:moveTo>
                    <a:pt x="56217" y="137224"/>
                  </a:moveTo>
                  <a:lnTo>
                    <a:pt x="62444" y="133375"/>
                  </a:lnTo>
                  <a:lnTo>
                    <a:pt x="69023" y="130200"/>
                  </a:lnTo>
                  <a:lnTo>
                    <a:pt x="75812" y="127644"/>
                  </a:lnTo>
                  <a:lnTo>
                    <a:pt x="62891" y="116695"/>
                  </a:lnTo>
                  <a:lnTo>
                    <a:pt x="52959" y="103029"/>
                  </a:lnTo>
                  <a:lnTo>
                    <a:pt x="46584" y="87199"/>
                  </a:lnTo>
                  <a:lnTo>
                    <a:pt x="44333" y="69758"/>
                  </a:lnTo>
                  <a:lnTo>
                    <a:pt x="49925" y="42638"/>
                  </a:lnTo>
                  <a:lnTo>
                    <a:pt x="65165" y="20461"/>
                  </a:lnTo>
                  <a:lnTo>
                    <a:pt x="87750" y="5492"/>
                  </a:lnTo>
                  <a:lnTo>
                    <a:pt x="115375" y="0"/>
                  </a:lnTo>
                  <a:lnTo>
                    <a:pt x="143009" y="5492"/>
                  </a:lnTo>
                  <a:lnTo>
                    <a:pt x="165599" y="20461"/>
                  </a:lnTo>
                  <a:lnTo>
                    <a:pt x="180844" y="42638"/>
                  </a:lnTo>
                  <a:lnTo>
                    <a:pt x="186437" y="69758"/>
                  </a:lnTo>
                  <a:lnTo>
                    <a:pt x="184197" y="87162"/>
                  </a:lnTo>
                  <a:lnTo>
                    <a:pt x="177850" y="102966"/>
                  </a:lnTo>
                  <a:lnTo>
                    <a:pt x="167959" y="116619"/>
                  </a:lnTo>
                  <a:lnTo>
                    <a:pt x="155087" y="127568"/>
                  </a:lnTo>
                  <a:lnTo>
                    <a:pt x="164188" y="131434"/>
                  </a:lnTo>
                  <a:lnTo>
                    <a:pt x="172953" y="136086"/>
                  </a:lnTo>
                  <a:lnTo>
                    <a:pt x="181320" y="141504"/>
                  </a:lnTo>
                  <a:lnTo>
                    <a:pt x="189230" y="147670"/>
                  </a:lnTo>
                  <a:lnTo>
                    <a:pt x="176684" y="162200"/>
                  </a:lnTo>
                  <a:lnTo>
                    <a:pt x="163023" y="152478"/>
                  </a:lnTo>
                  <a:lnTo>
                    <a:pt x="148031" y="145361"/>
                  </a:lnTo>
                  <a:lnTo>
                    <a:pt x="132084" y="140990"/>
                  </a:lnTo>
                  <a:lnTo>
                    <a:pt x="115560" y="139501"/>
                  </a:lnTo>
                  <a:lnTo>
                    <a:pt x="102638" y="140400"/>
                  </a:lnTo>
                  <a:lnTo>
                    <a:pt x="66363" y="153489"/>
                  </a:lnTo>
                  <a:lnTo>
                    <a:pt x="34263" y="185975"/>
                  </a:lnTo>
                  <a:lnTo>
                    <a:pt x="19739" y="229753"/>
                  </a:lnTo>
                  <a:lnTo>
                    <a:pt x="115560" y="229753"/>
                  </a:lnTo>
                  <a:lnTo>
                    <a:pt x="115560" y="248898"/>
                  </a:lnTo>
                  <a:lnTo>
                    <a:pt x="9629" y="248898"/>
                  </a:lnTo>
                  <a:lnTo>
                    <a:pt x="4333" y="248898"/>
                  </a:lnTo>
                  <a:lnTo>
                    <a:pt x="0" y="244618"/>
                  </a:lnTo>
                  <a:lnTo>
                    <a:pt x="15106" y="180711"/>
                  </a:lnTo>
                  <a:lnTo>
                    <a:pt x="56217" y="137224"/>
                  </a:lnTo>
                  <a:close/>
                </a:path>
              </a:pathLst>
            </a:custGeom>
            <a:ln w="9412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4701" y="1718684"/>
              <a:ext cx="112992" cy="1106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507690" y="1704241"/>
              <a:ext cx="189230" cy="248920"/>
            </a:xfrm>
            <a:custGeom>
              <a:avLst/>
              <a:gdLst/>
              <a:ahLst/>
              <a:cxnLst/>
              <a:rect l="l" t="t" r="r" b="b"/>
              <a:pathLst>
                <a:path w="189230" h="248919">
                  <a:moveTo>
                    <a:pt x="73682" y="229753"/>
                  </a:moveTo>
                  <a:lnTo>
                    <a:pt x="169526" y="229753"/>
                  </a:lnTo>
                  <a:lnTo>
                    <a:pt x="159613" y="194315"/>
                  </a:lnTo>
                  <a:lnTo>
                    <a:pt x="138598" y="165662"/>
                  </a:lnTo>
                  <a:lnTo>
                    <a:pt x="109085" y="146491"/>
                  </a:lnTo>
                  <a:lnTo>
                    <a:pt x="73682" y="139501"/>
                  </a:lnTo>
                  <a:lnTo>
                    <a:pt x="60759" y="140400"/>
                  </a:lnTo>
                  <a:lnTo>
                    <a:pt x="24485" y="153489"/>
                  </a:lnTo>
                  <a:lnTo>
                    <a:pt x="12545" y="162200"/>
                  </a:lnTo>
                  <a:lnTo>
                    <a:pt x="0" y="147678"/>
                  </a:lnTo>
                  <a:lnTo>
                    <a:pt x="4505" y="143829"/>
                  </a:lnTo>
                  <a:lnTo>
                    <a:pt x="9320" y="140315"/>
                  </a:lnTo>
                  <a:lnTo>
                    <a:pt x="14339" y="137224"/>
                  </a:lnTo>
                  <a:lnTo>
                    <a:pt x="20565" y="133375"/>
                  </a:lnTo>
                  <a:lnTo>
                    <a:pt x="27145" y="130200"/>
                  </a:lnTo>
                  <a:lnTo>
                    <a:pt x="33934" y="127644"/>
                  </a:lnTo>
                  <a:lnTo>
                    <a:pt x="21013" y="116695"/>
                  </a:lnTo>
                  <a:lnTo>
                    <a:pt x="11081" y="103029"/>
                  </a:lnTo>
                  <a:lnTo>
                    <a:pt x="4706" y="87199"/>
                  </a:lnTo>
                  <a:lnTo>
                    <a:pt x="2455" y="69758"/>
                  </a:lnTo>
                  <a:lnTo>
                    <a:pt x="8047" y="42638"/>
                  </a:lnTo>
                  <a:lnTo>
                    <a:pt x="23287" y="20461"/>
                  </a:lnTo>
                  <a:lnTo>
                    <a:pt x="45872" y="5492"/>
                  </a:lnTo>
                  <a:lnTo>
                    <a:pt x="73497" y="0"/>
                  </a:lnTo>
                  <a:lnTo>
                    <a:pt x="101130" y="5492"/>
                  </a:lnTo>
                  <a:lnTo>
                    <a:pt x="123721" y="20461"/>
                  </a:lnTo>
                  <a:lnTo>
                    <a:pt x="138966" y="42638"/>
                  </a:lnTo>
                  <a:lnTo>
                    <a:pt x="144559" y="69758"/>
                  </a:lnTo>
                  <a:lnTo>
                    <a:pt x="142310" y="87196"/>
                  </a:lnTo>
                  <a:lnTo>
                    <a:pt x="135939" y="103025"/>
                  </a:lnTo>
                  <a:lnTo>
                    <a:pt x="126012" y="116689"/>
                  </a:lnTo>
                  <a:lnTo>
                    <a:pt x="113092" y="127632"/>
                  </a:lnTo>
                  <a:lnTo>
                    <a:pt x="143695" y="144889"/>
                  </a:lnTo>
                  <a:lnTo>
                    <a:pt x="167789" y="170474"/>
                  </a:lnTo>
                  <a:lnTo>
                    <a:pt x="183569" y="202561"/>
                  </a:lnTo>
                  <a:lnTo>
                    <a:pt x="189229" y="239326"/>
                  </a:lnTo>
                  <a:lnTo>
                    <a:pt x="189229" y="244618"/>
                  </a:lnTo>
                  <a:lnTo>
                    <a:pt x="184916" y="248898"/>
                  </a:lnTo>
                  <a:lnTo>
                    <a:pt x="179600" y="248898"/>
                  </a:lnTo>
                  <a:lnTo>
                    <a:pt x="73682" y="248898"/>
                  </a:lnTo>
                  <a:lnTo>
                    <a:pt x="73682" y="229753"/>
                  </a:lnTo>
                  <a:close/>
                </a:path>
              </a:pathLst>
            </a:custGeom>
            <a:ln w="9412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4552" y="1891003"/>
              <a:ext cx="201068" cy="21998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69534" y="1876560"/>
              <a:ext cx="231140" cy="248920"/>
            </a:xfrm>
            <a:custGeom>
              <a:avLst/>
              <a:gdLst/>
              <a:ahLst/>
              <a:cxnLst/>
              <a:rect l="l" t="t" r="r" b="b"/>
              <a:pathLst>
                <a:path w="231139" h="248919">
                  <a:moveTo>
                    <a:pt x="56205" y="137208"/>
                  </a:moveTo>
                  <a:lnTo>
                    <a:pt x="62432" y="133359"/>
                  </a:lnTo>
                  <a:lnTo>
                    <a:pt x="69011" y="130184"/>
                  </a:lnTo>
                  <a:lnTo>
                    <a:pt x="75800" y="127628"/>
                  </a:lnTo>
                  <a:lnTo>
                    <a:pt x="62879" y="116679"/>
                  </a:lnTo>
                  <a:lnTo>
                    <a:pt x="52947" y="103014"/>
                  </a:lnTo>
                  <a:lnTo>
                    <a:pt x="46572" y="87183"/>
                  </a:lnTo>
                  <a:lnTo>
                    <a:pt x="44321" y="69742"/>
                  </a:lnTo>
                  <a:lnTo>
                    <a:pt x="49913" y="42623"/>
                  </a:lnTo>
                  <a:lnTo>
                    <a:pt x="65153" y="20451"/>
                  </a:lnTo>
                  <a:lnTo>
                    <a:pt x="87738" y="5489"/>
                  </a:lnTo>
                  <a:lnTo>
                    <a:pt x="115363" y="0"/>
                  </a:lnTo>
                  <a:lnTo>
                    <a:pt x="142996" y="5489"/>
                  </a:lnTo>
                  <a:lnTo>
                    <a:pt x="165587" y="20451"/>
                  </a:lnTo>
                  <a:lnTo>
                    <a:pt x="180832" y="42623"/>
                  </a:lnTo>
                  <a:lnTo>
                    <a:pt x="186425" y="69742"/>
                  </a:lnTo>
                  <a:lnTo>
                    <a:pt x="184176" y="87180"/>
                  </a:lnTo>
                  <a:lnTo>
                    <a:pt x="177805" y="103009"/>
                  </a:lnTo>
                  <a:lnTo>
                    <a:pt x="167878" y="116673"/>
                  </a:lnTo>
                  <a:lnTo>
                    <a:pt x="154958" y="127616"/>
                  </a:lnTo>
                  <a:lnTo>
                    <a:pt x="185562" y="144873"/>
                  </a:lnTo>
                  <a:lnTo>
                    <a:pt x="209655" y="170457"/>
                  </a:lnTo>
                  <a:lnTo>
                    <a:pt x="225435" y="202544"/>
                  </a:lnTo>
                  <a:lnTo>
                    <a:pt x="231096" y="239308"/>
                  </a:lnTo>
                  <a:lnTo>
                    <a:pt x="231096" y="244602"/>
                  </a:lnTo>
                  <a:lnTo>
                    <a:pt x="226783" y="248880"/>
                  </a:lnTo>
                  <a:lnTo>
                    <a:pt x="221467" y="248880"/>
                  </a:lnTo>
                  <a:lnTo>
                    <a:pt x="9629" y="248880"/>
                  </a:lnTo>
                  <a:lnTo>
                    <a:pt x="4304" y="248880"/>
                  </a:lnTo>
                  <a:lnTo>
                    <a:pt x="0" y="244602"/>
                  </a:lnTo>
                  <a:lnTo>
                    <a:pt x="0" y="239308"/>
                  </a:lnTo>
                  <a:lnTo>
                    <a:pt x="3905" y="208826"/>
                  </a:lnTo>
                  <a:lnTo>
                    <a:pt x="15098" y="180695"/>
                  </a:lnTo>
                  <a:lnTo>
                    <a:pt x="32794" y="156345"/>
                  </a:lnTo>
                  <a:lnTo>
                    <a:pt x="56205" y="137208"/>
                  </a:lnTo>
                  <a:close/>
                </a:path>
              </a:pathLst>
            </a:custGeom>
            <a:ln w="9406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21864" y="1876044"/>
              <a:ext cx="2484120" cy="76200"/>
            </a:xfrm>
            <a:custGeom>
              <a:avLst/>
              <a:gdLst/>
              <a:ahLst/>
              <a:cxnLst/>
              <a:rect l="l" t="t" r="r" b="b"/>
              <a:pathLst>
                <a:path w="24841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84120" h="76200">
                  <a:moveTo>
                    <a:pt x="2407666" y="0"/>
                  </a:moveTo>
                  <a:lnTo>
                    <a:pt x="2407666" y="76200"/>
                  </a:lnTo>
                  <a:lnTo>
                    <a:pt x="2471166" y="44450"/>
                  </a:lnTo>
                  <a:lnTo>
                    <a:pt x="2420366" y="44450"/>
                  </a:lnTo>
                  <a:lnTo>
                    <a:pt x="2420366" y="31750"/>
                  </a:lnTo>
                  <a:lnTo>
                    <a:pt x="2471166" y="31750"/>
                  </a:lnTo>
                  <a:lnTo>
                    <a:pt x="2407666" y="0"/>
                  </a:lnTo>
                  <a:close/>
                </a:path>
                <a:path w="24841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484120" h="76200">
                  <a:moveTo>
                    <a:pt x="2407666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407666" y="44450"/>
                  </a:lnTo>
                  <a:lnTo>
                    <a:pt x="2407666" y="31750"/>
                  </a:lnTo>
                  <a:close/>
                </a:path>
                <a:path w="2484120" h="76200">
                  <a:moveTo>
                    <a:pt x="2471166" y="31750"/>
                  </a:moveTo>
                  <a:lnTo>
                    <a:pt x="2420366" y="31750"/>
                  </a:lnTo>
                  <a:lnTo>
                    <a:pt x="2420366" y="44450"/>
                  </a:lnTo>
                  <a:lnTo>
                    <a:pt x="2471166" y="44450"/>
                  </a:lnTo>
                  <a:lnTo>
                    <a:pt x="2483866" y="38100"/>
                  </a:lnTo>
                  <a:lnTo>
                    <a:pt x="2471166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73084" y="2490625"/>
              <a:ext cx="421005" cy="421640"/>
            </a:xfrm>
            <a:custGeom>
              <a:avLst/>
              <a:gdLst/>
              <a:ahLst/>
              <a:cxnLst/>
              <a:rect l="l" t="t" r="r" b="b"/>
              <a:pathLst>
                <a:path w="421005" h="421639">
                  <a:moveTo>
                    <a:pt x="210297" y="172319"/>
                  </a:moveTo>
                  <a:lnTo>
                    <a:pt x="237752" y="177809"/>
                  </a:lnTo>
                  <a:lnTo>
                    <a:pt x="260197" y="192770"/>
                  </a:lnTo>
                  <a:lnTo>
                    <a:pt x="275343" y="214942"/>
                  </a:lnTo>
                  <a:lnTo>
                    <a:pt x="280900" y="242062"/>
                  </a:lnTo>
                  <a:lnTo>
                    <a:pt x="278664" y="259503"/>
                  </a:lnTo>
                  <a:lnTo>
                    <a:pt x="272332" y="275333"/>
                  </a:lnTo>
                  <a:lnTo>
                    <a:pt x="262465" y="288999"/>
                  </a:lnTo>
                  <a:lnTo>
                    <a:pt x="249636" y="299935"/>
                  </a:lnTo>
                  <a:lnTo>
                    <a:pt x="280042" y="317192"/>
                  </a:lnTo>
                  <a:lnTo>
                    <a:pt x="303980" y="342777"/>
                  </a:lnTo>
                  <a:lnTo>
                    <a:pt x="319657" y="374863"/>
                  </a:lnTo>
                  <a:lnTo>
                    <a:pt x="325282" y="411627"/>
                  </a:lnTo>
                  <a:lnTo>
                    <a:pt x="325282" y="416921"/>
                  </a:lnTo>
                  <a:lnTo>
                    <a:pt x="320997" y="421200"/>
                  </a:lnTo>
                  <a:lnTo>
                    <a:pt x="99956" y="421200"/>
                  </a:lnTo>
                  <a:lnTo>
                    <a:pt x="95679" y="416921"/>
                  </a:lnTo>
                  <a:lnTo>
                    <a:pt x="95679" y="411627"/>
                  </a:lnTo>
                  <a:lnTo>
                    <a:pt x="96898" y="402057"/>
                  </a:lnTo>
                  <a:lnTo>
                    <a:pt x="305706" y="402056"/>
                  </a:lnTo>
                  <a:lnTo>
                    <a:pt x="295857" y="366619"/>
                  </a:lnTo>
                  <a:lnTo>
                    <a:pt x="274977" y="337965"/>
                  </a:lnTo>
                  <a:lnTo>
                    <a:pt x="245655" y="318795"/>
                  </a:lnTo>
                  <a:lnTo>
                    <a:pt x="210480" y="311805"/>
                  </a:lnTo>
                  <a:lnTo>
                    <a:pt x="148753" y="311805"/>
                  </a:lnTo>
                  <a:lnTo>
                    <a:pt x="151521" y="309527"/>
                  </a:lnTo>
                  <a:lnTo>
                    <a:pt x="157708" y="305678"/>
                  </a:lnTo>
                  <a:lnTo>
                    <a:pt x="164245" y="302504"/>
                  </a:lnTo>
                  <a:lnTo>
                    <a:pt x="170990" y="299947"/>
                  </a:lnTo>
                  <a:lnTo>
                    <a:pt x="162445" y="292660"/>
                  </a:lnTo>
                  <a:lnTo>
                    <a:pt x="210297" y="292660"/>
                  </a:lnTo>
                  <a:lnTo>
                    <a:pt x="246676" y="277825"/>
                  </a:lnTo>
                  <a:lnTo>
                    <a:pt x="261766" y="242062"/>
                  </a:lnTo>
                  <a:lnTo>
                    <a:pt x="257716" y="222384"/>
                  </a:lnTo>
                  <a:lnTo>
                    <a:pt x="246676" y="206299"/>
                  </a:lnTo>
                  <a:lnTo>
                    <a:pt x="230314" y="195446"/>
                  </a:lnTo>
                  <a:lnTo>
                    <a:pt x="210297" y="191464"/>
                  </a:lnTo>
                  <a:lnTo>
                    <a:pt x="162372" y="191464"/>
                  </a:lnTo>
                  <a:lnTo>
                    <a:pt x="182850" y="177809"/>
                  </a:lnTo>
                  <a:lnTo>
                    <a:pt x="210297" y="172319"/>
                  </a:lnTo>
                  <a:close/>
                </a:path>
                <a:path w="421005" h="421639">
                  <a:moveTo>
                    <a:pt x="148753" y="311805"/>
                  </a:moveTo>
                  <a:lnTo>
                    <a:pt x="210480" y="311805"/>
                  </a:lnTo>
                  <a:lnTo>
                    <a:pt x="197642" y="312703"/>
                  </a:lnTo>
                  <a:lnTo>
                    <a:pt x="185101" y="315366"/>
                  </a:lnTo>
                  <a:lnTo>
                    <a:pt x="143715" y="340174"/>
                  </a:lnTo>
                  <a:lnTo>
                    <a:pt x="120052" y="379206"/>
                  </a:lnTo>
                  <a:lnTo>
                    <a:pt x="115263" y="402057"/>
                  </a:lnTo>
                  <a:lnTo>
                    <a:pt x="96898" y="402057"/>
                  </a:lnTo>
                  <a:lnTo>
                    <a:pt x="99560" y="381145"/>
                  </a:lnTo>
                  <a:lnTo>
                    <a:pt x="110681" y="353014"/>
                  </a:lnTo>
                  <a:lnTo>
                    <a:pt x="128261" y="328665"/>
                  </a:lnTo>
                  <a:lnTo>
                    <a:pt x="148753" y="311805"/>
                  </a:lnTo>
                  <a:close/>
                </a:path>
                <a:path w="421005" h="421639">
                  <a:moveTo>
                    <a:pt x="162372" y="191464"/>
                  </a:moveTo>
                  <a:lnTo>
                    <a:pt x="210297" y="191464"/>
                  </a:lnTo>
                  <a:lnTo>
                    <a:pt x="190288" y="195446"/>
                  </a:lnTo>
                  <a:lnTo>
                    <a:pt x="173932" y="206299"/>
                  </a:lnTo>
                  <a:lnTo>
                    <a:pt x="162897" y="222384"/>
                  </a:lnTo>
                  <a:lnTo>
                    <a:pt x="158848" y="242062"/>
                  </a:lnTo>
                  <a:lnTo>
                    <a:pt x="162897" y="261740"/>
                  </a:lnTo>
                  <a:lnTo>
                    <a:pt x="173932" y="277825"/>
                  </a:lnTo>
                  <a:lnTo>
                    <a:pt x="190288" y="288678"/>
                  </a:lnTo>
                  <a:lnTo>
                    <a:pt x="210297" y="292660"/>
                  </a:lnTo>
                  <a:lnTo>
                    <a:pt x="162445" y="292660"/>
                  </a:lnTo>
                  <a:lnTo>
                    <a:pt x="158148" y="288993"/>
                  </a:lnTo>
                  <a:lnTo>
                    <a:pt x="148283" y="275328"/>
                  </a:lnTo>
                  <a:lnTo>
                    <a:pt x="141950" y="259499"/>
                  </a:lnTo>
                  <a:lnTo>
                    <a:pt x="139714" y="242062"/>
                  </a:lnTo>
                  <a:lnTo>
                    <a:pt x="145270" y="214942"/>
                  </a:lnTo>
                  <a:lnTo>
                    <a:pt x="160412" y="192770"/>
                  </a:lnTo>
                  <a:lnTo>
                    <a:pt x="162372" y="191464"/>
                  </a:lnTo>
                  <a:close/>
                </a:path>
                <a:path w="421005" h="421639">
                  <a:moveTo>
                    <a:pt x="305965" y="0"/>
                  </a:moveTo>
                  <a:lnTo>
                    <a:pt x="333420" y="5492"/>
                  </a:lnTo>
                  <a:lnTo>
                    <a:pt x="355864" y="20460"/>
                  </a:lnTo>
                  <a:lnTo>
                    <a:pt x="371010" y="42638"/>
                  </a:lnTo>
                  <a:lnTo>
                    <a:pt x="376568" y="69758"/>
                  </a:lnTo>
                  <a:lnTo>
                    <a:pt x="374332" y="87199"/>
                  </a:lnTo>
                  <a:lnTo>
                    <a:pt x="368000" y="103029"/>
                  </a:lnTo>
                  <a:lnTo>
                    <a:pt x="358133" y="116695"/>
                  </a:lnTo>
                  <a:lnTo>
                    <a:pt x="345379" y="127568"/>
                  </a:lnTo>
                  <a:lnTo>
                    <a:pt x="399647" y="170474"/>
                  </a:lnTo>
                  <a:lnTo>
                    <a:pt x="420949" y="239326"/>
                  </a:lnTo>
                  <a:lnTo>
                    <a:pt x="420949" y="244618"/>
                  </a:lnTo>
                  <a:lnTo>
                    <a:pt x="416663" y="248898"/>
                  </a:lnTo>
                  <a:lnTo>
                    <a:pt x="306148" y="248898"/>
                  </a:lnTo>
                  <a:lnTo>
                    <a:pt x="306148" y="229753"/>
                  </a:lnTo>
                  <a:lnTo>
                    <a:pt x="401373" y="229753"/>
                  </a:lnTo>
                  <a:lnTo>
                    <a:pt x="391524" y="194315"/>
                  </a:lnTo>
                  <a:lnTo>
                    <a:pt x="370645" y="165662"/>
                  </a:lnTo>
                  <a:lnTo>
                    <a:pt x="341323" y="146491"/>
                  </a:lnTo>
                  <a:lnTo>
                    <a:pt x="306148" y="139501"/>
                  </a:lnTo>
                  <a:lnTo>
                    <a:pt x="243512" y="139501"/>
                  </a:lnTo>
                  <a:lnTo>
                    <a:pt x="253375" y="133375"/>
                  </a:lnTo>
                  <a:lnTo>
                    <a:pt x="259913" y="130200"/>
                  </a:lnTo>
                  <a:lnTo>
                    <a:pt x="266657" y="127644"/>
                  </a:lnTo>
                  <a:lnTo>
                    <a:pt x="258113" y="120357"/>
                  </a:lnTo>
                  <a:lnTo>
                    <a:pt x="305965" y="120357"/>
                  </a:lnTo>
                  <a:lnTo>
                    <a:pt x="342344" y="105521"/>
                  </a:lnTo>
                  <a:lnTo>
                    <a:pt x="357434" y="69758"/>
                  </a:lnTo>
                  <a:lnTo>
                    <a:pt x="353384" y="50071"/>
                  </a:lnTo>
                  <a:lnTo>
                    <a:pt x="342344" y="33982"/>
                  </a:lnTo>
                  <a:lnTo>
                    <a:pt x="325982" y="23127"/>
                  </a:lnTo>
                  <a:lnTo>
                    <a:pt x="305965" y="19144"/>
                  </a:lnTo>
                  <a:lnTo>
                    <a:pt x="258053" y="19144"/>
                  </a:lnTo>
                  <a:lnTo>
                    <a:pt x="278518" y="5492"/>
                  </a:lnTo>
                  <a:lnTo>
                    <a:pt x="305965" y="0"/>
                  </a:lnTo>
                  <a:close/>
                </a:path>
                <a:path w="421005" h="421639">
                  <a:moveTo>
                    <a:pt x="53085" y="139502"/>
                  </a:moveTo>
                  <a:lnTo>
                    <a:pt x="114813" y="139501"/>
                  </a:lnTo>
                  <a:lnTo>
                    <a:pt x="101974" y="140400"/>
                  </a:lnTo>
                  <a:lnTo>
                    <a:pt x="89433" y="143063"/>
                  </a:lnTo>
                  <a:lnTo>
                    <a:pt x="48056" y="167871"/>
                  </a:lnTo>
                  <a:lnTo>
                    <a:pt x="24394" y="206903"/>
                  </a:lnTo>
                  <a:lnTo>
                    <a:pt x="19611" y="229753"/>
                  </a:lnTo>
                  <a:lnTo>
                    <a:pt x="114813" y="229753"/>
                  </a:lnTo>
                  <a:lnTo>
                    <a:pt x="114813" y="248898"/>
                  </a:lnTo>
                  <a:lnTo>
                    <a:pt x="4305" y="248898"/>
                  </a:lnTo>
                  <a:lnTo>
                    <a:pt x="0" y="244619"/>
                  </a:lnTo>
                  <a:lnTo>
                    <a:pt x="0" y="239326"/>
                  </a:lnTo>
                  <a:lnTo>
                    <a:pt x="3882" y="208843"/>
                  </a:lnTo>
                  <a:lnTo>
                    <a:pt x="15008" y="180711"/>
                  </a:lnTo>
                  <a:lnTo>
                    <a:pt x="32593" y="156362"/>
                  </a:lnTo>
                  <a:lnTo>
                    <a:pt x="53085" y="139502"/>
                  </a:lnTo>
                  <a:close/>
                </a:path>
                <a:path w="421005" h="421639">
                  <a:moveTo>
                    <a:pt x="243512" y="139501"/>
                  </a:moveTo>
                  <a:lnTo>
                    <a:pt x="306148" y="139501"/>
                  </a:lnTo>
                  <a:lnTo>
                    <a:pt x="293310" y="140400"/>
                  </a:lnTo>
                  <a:lnTo>
                    <a:pt x="280769" y="143063"/>
                  </a:lnTo>
                  <a:lnTo>
                    <a:pt x="245407" y="162200"/>
                  </a:lnTo>
                  <a:lnTo>
                    <a:pt x="232952" y="147670"/>
                  </a:lnTo>
                  <a:lnTo>
                    <a:pt x="237419" y="143829"/>
                  </a:lnTo>
                  <a:lnTo>
                    <a:pt x="242202" y="140315"/>
                  </a:lnTo>
                  <a:lnTo>
                    <a:pt x="243512" y="139501"/>
                  </a:lnTo>
                  <a:close/>
                </a:path>
                <a:path w="421005" h="421639">
                  <a:moveTo>
                    <a:pt x="114629" y="0"/>
                  </a:moveTo>
                  <a:lnTo>
                    <a:pt x="142084" y="5493"/>
                  </a:lnTo>
                  <a:lnTo>
                    <a:pt x="164529" y="20461"/>
                  </a:lnTo>
                  <a:lnTo>
                    <a:pt x="179675" y="42638"/>
                  </a:lnTo>
                  <a:lnTo>
                    <a:pt x="185232" y="69758"/>
                  </a:lnTo>
                  <a:lnTo>
                    <a:pt x="182991" y="87199"/>
                  </a:lnTo>
                  <a:lnTo>
                    <a:pt x="176700" y="102966"/>
                  </a:lnTo>
                  <a:lnTo>
                    <a:pt x="166873" y="116619"/>
                  </a:lnTo>
                  <a:lnTo>
                    <a:pt x="154084" y="127568"/>
                  </a:lnTo>
                  <a:lnTo>
                    <a:pt x="163127" y="131434"/>
                  </a:lnTo>
                  <a:lnTo>
                    <a:pt x="171835" y="136086"/>
                  </a:lnTo>
                  <a:lnTo>
                    <a:pt x="180148" y="141504"/>
                  </a:lnTo>
                  <a:lnTo>
                    <a:pt x="188006" y="147670"/>
                  </a:lnTo>
                  <a:lnTo>
                    <a:pt x="175542" y="162200"/>
                  </a:lnTo>
                  <a:lnTo>
                    <a:pt x="161969" y="152478"/>
                  </a:lnTo>
                  <a:lnTo>
                    <a:pt x="147074" y="145362"/>
                  </a:lnTo>
                  <a:lnTo>
                    <a:pt x="131231" y="140990"/>
                  </a:lnTo>
                  <a:lnTo>
                    <a:pt x="114813" y="139501"/>
                  </a:lnTo>
                  <a:lnTo>
                    <a:pt x="53085" y="139502"/>
                  </a:lnTo>
                  <a:lnTo>
                    <a:pt x="55853" y="137224"/>
                  </a:lnTo>
                  <a:lnTo>
                    <a:pt x="62040" y="133375"/>
                  </a:lnTo>
                  <a:lnTo>
                    <a:pt x="68577" y="130200"/>
                  </a:lnTo>
                  <a:lnTo>
                    <a:pt x="75322" y="127644"/>
                  </a:lnTo>
                  <a:lnTo>
                    <a:pt x="66777" y="120357"/>
                  </a:lnTo>
                  <a:lnTo>
                    <a:pt x="114629" y="120357"/>
                  </a:lnTo>
                  <a:lnTo>
                    <a:pt x="151008" y="105521"/>
                  </a:lnTo>
                  <a:lnTo>
                    <a:pt x="166099" y="69759"/>
                  </a:lnTo>
                  <a:lnTo>
                    <a:pt x="162048" y="50072"/>
                  </a:lnTo>
                  <a:lnTo>
                    <a:pt x="151008" y="33982"/>
                  </a:lnTo>
                  <a:lnTo>
                    <a:pt x="134646" y="23127"/>
                  </a:lnTo>
                  <a:lnTo>
                    <a:pt x="114629" y="19144"/>
                  </a:lnTo>
                  <a:lnTo>
                    <a:pt x="66717" y="19144"/>
                  </a:lnTo>
                  <a:lnTo>
                    <a:pt x="87183" y="5493"/>
                  </a:lnTo>
                  <a:lnTo>
                    <a:pt x="114629" y="0"/>
                  </a:lnTo>
                  <a:close/>
                </a:path>
                <a:path w="421005" h="421639">
                  <a:moveTo>
                    <a:pt x="258053" y="19144"/>
                  </a:moveTo>
                  <a:lnTo>
                    <a:pt x="305965" y="19144"/>
                  </a:lnTo>
                  <a:lnTo>
                    <a:pt x="285956" y="23127"/>
                  </a:lnTo>
                  <a:lnTo>
                    <a:pt x="269600" y="33982"/>
                  </a:lnTo>
                  <a:lnTo>
                    <a:pt x="258564" y="50071"/>
                  </a:lnTo>
                  <a:lnTo>
                    <a:pt x="254515" y="69758"/>
                  </a:lnTo>
                  <a:lnTo>
                    <a:pt x="258564" y="89436"/>
                  </a:lnTo>
                  <a:lnTo>
                    <a:pt x="269600" y="105521"/>
                  </a:lnTo>
                  <a:lnTo>
                    <a:pt x="285956" y="116375"/>
                  </a:lnTo>
                  <a:lnTo>
                    <a:pt x="305965" y="120357"/>
                  </a:lnTo>
                  <a:lnTo>
                    <a:pt x="258113" y="120357"/>
                  </a:lnTo>
                  <a:lnTo>
                    <a:pt x="253820" y="116695"/>
                  </a:lnTo>
                  <a:lnTo>
                    <a:pt x="243952" y="103030"/>
                  </a:lnTo>
                  <a:lnTo>
                    <a:pt x="237614" y="87162"/>
                  </a:lnTo>
                  <a:lnTo>
                    <a:pt x="235382" y="69758"/>
                  </a:lnTo>
                  <a:lnTo>
                    <a:pt x="240938" y="42638"/>
                  </a:lnTo>
                  <a:lnTo>
                    <a:pt x="256080" y="20461"/>
                  </a:lnTo>
                  <a:lnTo>
                    <a:pt x="258053" y="19144"/>
                  </a:lnTo>
                  <a:close/>
                </a:path>
                <a:path w="421005" h="421639">
                  <a:moveTo>
                    <a:pt x="66717" y="19144"/>
                  </a:moveTo>
                  <a:lnTo>
                    <a:pt x="114629" y="19144"/>
                  </a:lnTo>
                  <a:lnTo>
                    <a:pt x="94620" y="23127"/>
                  </a:lnTo>
                  <a:lnTo>
                    <a:pt x="78265" y="33982"/>
                  </a:lnTo>
                  <a:lnTo>
                    <a:pt x="67229" y="50072"/>
                  </a:lnTo>
                  <a:lnTo>
                    <a:pt x="63180" y="69759"/>
                  </a:lnTo>
                  <a:lnTo>
                    <a:pt x="67229" y="89436"/>
                  </a:lnTo>
                  <a:lnTo>
                    <a:pt x="78265" y="105521"/>
                  </a:lnTo>
                  <a:lnTo>
                    <a:pt x="94620" y="116375"/>
                  </a:lnTo>
                  <a:lnTo>
                    <a:pt x="114629" y="120357"/>
                  </a:lnTo>
                  <a:lnTo>
                    <a:pt x="66777" y="120357"/>
                  </a:lnTo>
                  <a:lnTo>
                    <a:pt x="62484" y="116696"/>
                  </a:lnTo>
                  <a:lnTo>
                    <a:pt x="52617" y="103030"/>
                  </a:lnTo>
                  <a:lnTo>
                    <a:pt x="46278" y="87162"/>
                  </a:lnTo>
                  <a:lnTo>
                    <a:pt x="44046" y="69759"/>
                  </a:lnTo>
                  <a:lnTo>
                    <a:pt x="49602" y="42638"/>
                  </a:lnTo>
                  <a:lnTo>
                    <a:pt x="64744" y="20461"/>
                  </a:lnTo>
                  <a:lnTo>
                    <a:pt x="66717" y="19144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1577" y="2505083"/>
              <a:ext cx="112292" cy="11058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273084" y="2490625"/>
              <a:ext cx="188595" cy="248920"/>
            </a:xfrm>
            <a:custGeom>
              <a:avLst/>
              <a:gdLst/>
              <a:ahLst/>
              <a:cxnLst/>
              <a:rect l="l" t="t" r="r" b="b"/>
              <a:pathLst>
                <a:path w="188594" h="248919">
                  <a:moveTo>
                    <a:pt x="55853" y="137224"/>
                  </a:moveTo>
                  <a:lnTo>
                    <a:pt x="62040" y="133375"/>
                  </a:lnTo>
                  <a:lnTo>
                    <a:pt x="68577" y="130200"/>
                  </a:lnTo>
                  <a:lnTo>
                    <a:pt x="75322" y="127644"/>
                  </a:lnTo>
                  <a:lnTo>
                    <a:pt x="62484" y="116695"/>
                  </a:lnTo>
                  <a:lnTo>
                    <a:pt x="52617" y="103030"/>
                  </a:lnTo>
                  <a:lnTo>
                    <a:pt x="46283" y="87199"/>
                  </a:lnTo>
                  <a:lnTo>
                    <a:pt x="44046" y="69758"/>
                  </a:lnTo>
                  <a:lnTo>
                    <a:pt x="49602" y="42638"/>
                  </a:lnTo>
                  <a:lnTo>
                    <a:pt x="64744" y="20461"/>
                  </a:lnTo>
                  <a:lnTo>
                    <a:pt x="87183" y="5492"/>
                  </a:lnTo>
                  <a:lnTo>
                    <a:pt x="114629" y="0"/>
                  </a:lnTo>
                  <a:lnTo>
                    <a:pt x="142084" y="5492"/>
                  </a:lnTo>
                  <a:lnTo>
                    <a:pt x="164529" y="20460"/>
                  </a:lnTo>
                  <a:lnTo>
                    <a:pt x="179675" y="42638"/>
                  </a:lnTo>
                  <a:lnTo>
                    <a:pt x="185232" y="69758"/>
                  </a:lnTo>
                  <a:lnTo>
                    <a:pt x="183006" y="87162"/>
                  </a:lnTo>
                  <a:lnTo>
                    <a:pt x="176700" y="102966"/>
                  </a:lnTo>
                  <a:lnTo>
                    <a:pt x="166873" y="116618"/>
                  </a:lnTo>
                  <a:lnTo>
                    <a:pt x="154084" y="127568"/>
                  </a:lnTo>
                  <a:lnTo>
                    <a:pt x="163127" y="131434"/>
                  </a:lnTo>
                  <a:lnTo>
                    <a:pt x="171835" y="136086"/>
                  </a:lnTo>
                  <a:lnTo>
                    <a:pt x="180148" y="141504"/>
                  </a:lnTo>
                  <a:lnTo>
                    <a:pt x="188006" y="147670"/>
                  </a:lnTo>
                  <a:lnTo>
                    <a:pt x="175542" y="162200"/>
                  </a:lnTo>
                  <a:lnTo>
                    <a:pt x="161969" y="152478"/>
                  </a:lnTo>
                  <a:lnTo>
                    <a:pt x="147074" y="145361"/>
                  </a:lnTo>
                  <a:lnTo>
                    <a:pt x="131231" y="140990"/>
                  </a:lnTo>
                  <a:lnTo>
                    <a:pt x="114813" y="139501"/>
                  </a:lnTo>
                  <a:lnTo>
                    <a:pt x="101974" y="140400"/>
                  </a:lnTo>
                  <a:lnTo>
                    <a:pt x="65934" y="153489"/>
                  </a:lnTo>
                  <a:lnTo>
                    <a:pt x="34042" y="185975"/>
                  </a:lnTo>
                  <a:lnTo>
                    <a:pt x="19611" y="229753"/>
                  </a:lnTo>
                  <a:lnTo>
                    <a:pt x="114813" y="229753"/>
                  </a:lnTo>
                  <a:lnTo>
                    <a:pt x="114813" y="248898"/>
                  </a:lnTo>
                  <a:lnTo>
                    <a:pt x="9566" y="248898"/>
                  </a:lnTo>
                  <a:lnTo>
                    <a:pt x="4305" y="248898"/>
                  </a:lnTo>
                  <a:lnTo>
                    <a:pt x="0" y="244618"/>
                  </a:lnTo>
                  <a:lnTo>
                    <a:pt x="15008" y="180711"/>
                  </a:lnTo>
                  <a:lnTo>
                    <a:pt x="55853" y="137224"/>
                  </a:lnTo>
                  <a:close/>
                </a:path>
              </a:pathLst>
            </a:custGeom>
            <a:ln w="9373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2912" y="2505083"/>
              <a:ext cx="112292" cy="11058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06027" y="2490625"/>
              <a:ext cx="188595" cy="248920"/>
            </a:xfrm>
            <a:custGeom>
              <a:avLst/>
              <a:gdLst/>
              <a:ahLst/>
              <a:cxnLst/>
              <a:rect l="l" t="t" r="r" b="b"/>
              <a:pathLst>
                <a:path w="188594" h="248919">
                  <a:moveTo>
                    <a:pt x="73205" y="229753"/>
                  </a:moveTo>
                  <a:lnTo>
                    <a:pt x="168431" y="229753"/>
                  </a:lnTo>
                  <a:lnTo>
                    <a:pt x="158581" y="194315"/>
                  </a:lnTo>
                  <a:lnTo>
                    <a:pt x="137702" y="165662"/>
                  </a:lnTo>
                  <a:lnTo>
                    <a:pt x="108380" y="146491"/>
                  </a:lnTo>
                  <a:lnTo>
                    <a:pt x="73205" y="139501"/>
                  </a:lnTo>
                  <a:lnTo>
                    <a:pt x="60367" y="140400"/>
                  </a:lnTo>
                  <a:lnTo>
                    <a:pt x="24327" y="153489"/>
                  </a:lnTo>
                  <a:lnTo>
                    <a:pt x="12464" y="162200"/>
                  </a:lnTo>
                  <a:lnTo>
                    <a:pt x="0" y="147678"/>
                  </a:lnTo>
                  <a:lnTo>
                    <a:pt x="4476" y="143829"/>
                  </a:lnTo>
                  <a:lnTo>
                    <a:pt x="9259" y="140315"/>
                  </a:lnTo>
                  <a:lnTo>
                    <a:pt x="14246" y="137224"/>
                  </a:lnTo>
                  <a:lnTo>
                    <a:pt x="20433" y="133375"/>
                  </a:lnTo>
                  <a:lnTo>
                    <a:pt x="26970" y="130200"/>
                  </a:lnTo>
                  <a:lnTo>
                    <a:pt x="33714" y="127644"/>
                  </a:lnTo>
                  <a:lnTo>
                    <a:pt x="20877" y="116695"/>
                  </a:lnTo>
                  <a:lnTo>
                    <a:pt x="11009" y="103030"/>
                  </a:lnTo>
                  <a:lnTo>
                    <a:pt x="4675" y="87199"/>
                  </a:lnTo>
                  <a:lnTo>
                    <a:pt x="2439" y="69758"/>
                  </a:lnTo>
                  <a:lnTo>
                    <a:pt x="7995" y="42638"/>
                  </a:lnTo>
                  <a:lnTo>
                    <a:pt x="23137" y="20461"/>
                  </a:lnTo>
                  <a:lnTo>
                    <a:pt x="45575" y="5492"/>
                  </a:lnTo>
                  <a:lnTo>
                    <a:pt x="73022" y="0"/>
                  </a:lnTo>
                  <a:lnTo>
                    <a:pt x="100477" y="5492"/>
                  </a:lnTo>
                  <a:lnTo>
                    <a:pt x="122922" y="20460"/>
                  </a:lnTo>
                  <a:lnTo>
                    <a:pt x="138067" y="42638"/>
                  </a:lnTo>
                  <a:lnTo>
                    <a:pt x="143625" y="69758"/>
                  </a:lnTo>
                  <a:lnTo>
                    <a:pt x="141390" y="87196"/>
                  </a:lnTo>
                  <a:lnTo>
                    <a:pt x="135060" y="103025"/>
                  </a:lnTo>
                  <a:lnTo>
                    <a:pt x="125197" y="116689"/>
                  </a:lnTo>
                  <a:lnTo>
                    <a:pt x="112361" y="127632"/>
                  </a:lnTo>
                  <a:lnTo>
                    <a:pt x="142766" y="144889"/>
                  </a:lnTo>
                  <a:lnTo>
                    <a:pt x="166704" y="170474"/>
                  </a:lnTo>
                  <a:lnTo>
                    <a:pt x="182382" y="202560"/>
                  </a:lnTo>
                  <a:lnTo>
                    <a:pt x="188006" y="239326"/>
                  </a:lnTo>
                  <a:lnTo>
                    <a:pt x="188006" y="244618"/>
                  </a:lnTo>
                  <a:lnTo>
                    <a:pt x="183720" y="248898"/>
                  </a:lnTo>
                  <a:lnTo>
                    <a:pt x="178439" y="248898"/>
                  </a:lnTo>
                  <a:lnTo>
                    <a:pt x="73205" y="248898"/>
                  </a:lnTo>
                  <a:lnTo>
                    <a:pt x="73205" y="229753"/>
                  </a:lnTo>
                  <a:close/>
                </a:path>
              </a:pathLst>
            </a:custGeom>
            <a:ln w="9373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3659" y="2677402"/>
              <a:ext cx="199818" cy="21996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368763" y="2662945"/>
              <a:ext cx="229870" cy="248920"/>
            </a:xfrm>
            <a:custGeom>
              <a:avLst/>
              <a:gdLst/>
              <a:ahLst/>
              <a:cxnLst/>
              <a:rect l="l" t="t" r="r" b="b"/>
              <a:pathLst>
                <a:path w="229869" h="248919">
                  <a:moveTo>
                    <a:pt x="55842" y="137208"/>
                  </a:moveTo>
                  <a:lnTo>
                    <a:pt x="62028" y="133359"/>
                  </a:lnTo>
                  <a:lnTo>
                    <a:pt x="68565" y="130184"/>
                  </a:lnTo>
                  <a:lnTo>
                    <a:pt x="75310" y="127628"/>
                  </a:lnTo>
                  <a:lnTo>
                    <a:pt x="62472" y="116679"/>
                  </a:lnTo>
                  <a:lnTo>
                    <a:pt x="52605" y="103014"/>
                  </a:lnTo>
                  <a:lnTo>
                    <a:pt x="46271" y="87183"/>
                  </a:lnTo>
                  <a:lnTo>
                    <a:pt x="44034" y="69743"/>
                  </a:lnTo>
                  <a:lnTo>
                    <a:pt x="49590" y="42623"/>
                  </a:lnTo>
                  <a:lnTo>
                    <a:pt x="64732" y="20451"/>
                  </a:lnTo>
                  <a:lnTo>
                    <a:pt x="87171" y="5489"/>
                  </a:lnTo>
                  <a:lnTo>
                    <a:pt x="114617" y="0"/>
                  </a:lnTo>
                  <a:lnTo>
                    <a:pt x="142072" y="5489"/>
                  </a:lnTo>
                  <a:lnTo>
                    <a:pt x="164517" y="20451"/>
                  </a:lnTo>
                  <a:lnTo>
                    <a:pt x="179663" y="42623"/>
                  </a:lnTo>
                  <a:lnTo>
                    <a:pt x="185220" y="69742"/>
                  </a:lnTo>
                  <a:lnTo>
                    <a:pt x="182986" y="87180"/>
                  </a:lnTo>
                  <a:lnTo>
                    <a:pt x="176656" y="103009"/>
                  </a:lnTo>
                  <a:lnTo>
                    <a:pt x="166793" y="116673"/>
                  </a:lnTo>
                  <a:lnTo>
                    <a:pt x="153957" y="127616"/>
                  </a:lnTo>
                  <a:lnTo>
                    <a:pt x="184362" y="144873"/>
                  </a:lnTo>
                  <a:lnTo>
                    <a:pt x="208300" y="170457"/>
                  </a:lnTo>
                  <a:lnTo>
                    <a:pt x="223978" y="202544"/>
                  </a:lnTo>
                  <a:lnTo>
                    <a:pt x="229602" y="239308"/>
                  </a:lnTo>
                  <a:lnTo>
                    <a:pt x="229602" y="244601"/>
                  </a:lnTo>
                  <a:lnTo>
                    <a:pt x="225317" y="248880"/>
                  </a:lnTo>
                  <a:lnTo>
                    <a:pt x="220035" y="248880"/>
                  </a:lnTo>
                  <a:lnTo>
                    <a:pt x="9566" y="248881"/>
                  </a:lnTo>
                  <a:lnTo>
                    <a:pt x="4277" y="248881"/>
                  </a:lnTo>
                  <a:lnTo>
                    <a:pt x="0" y="244602"/>
                  </a:lnTo>
                  <a:lnTo>
                    <a:pt x="0" y="239308"/>
                  </a:lnTo>
                  <a:lnTo>
                    <a:pt x="3880" y="208826"/>
                  </a:lnTo>
                  <a:lnTo>
                    <a:pt x="15001" y="180695"/>
                  </a:lnTo>
                  <a:lnTo>
                    <a:pt x="32582" y="156346"/>
                  </a:lnTo>
                  <a:lnTo>
                    <a:pt x="55842" y="137208"/>
                  </a:lnTo>
                  <a:close/>
                </a:path>
              </a:pathLst>
            </a:custGeom>
            <a:ln w="9373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18816" y="2662428"/>
              <a:ext cx="2490470" cy="76835"/>
            </a:xfrm>
            <a:custGeom>
              <a:avLst/>
              <a:gdLst/>
              <a:ahLst/>
              <a:cxnLst/>
              <a:rect l="l" t="t" r="r" b="b"/>
              <a:pathLst>
                <a:path w="2490470" h="76835">
                  <a:moveTo>
                    <a:pt x="2414270" y="45081"/>
                  </a:moveTo>
                  <a:lnTo>
                    <a:pt x="2414270" y="76835"/>
                  </a:lnTo>
                  <a:lnTo>
                    <a:pt x="2477770" y="45085"/>
                  </a:lnTo>
                  <a:lnTo>
                    <a:pt x="2414270" y="45081"/>
                  </a:lnTo>
                  <a:close/>
                </a:path>
                <a:path w="2490470" h="7683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3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90470" h="76835">
                  <a:moveTo>
                    <a:pt x="2414270" y="32381"/>
                  </a:moveTo>
                  <a:lnTo>
                    <a:pt x="2414270" y="45081"/>
                  </a:lnTo>
                  <a:lnTo>
                    <a:pt x="2426970" y="45085"/>
                  </a:lnTo>
                  <a:lnTo>
                    <a:pt x="2426970" y="32385"/>
                  </a:lnTo>
                  <a:lnTo>
                    <a:pt x="2414270" y="32381"/>
                  </a:lnTo>
                  <a:close/>
                </a:path>
                <a:path w="2490470" h="76835">
                  <a:moveTo>
                    <a:pt x="2414270" y="635"/>
                  </a:moveTo>
                  <a:lnTo>
                    <a:pt x="2414270" y="32381"/>
                  </a:lnTo>
                  <a:lnTo>
                    <a:pt x="2426970" y="32385"/>
                  </a:lnTo>
                  <a:lnTo>
                    <a:pt x="2426970" y="45085"/>
                  </a:lnTo>
                  <a:lnTo>
                    <a:pt x="2477776" y="45081"/>
                  </a:lnTo>
                  <a:lnTo>
                    <a:pt x="2490470" y="38735"/>
                  </a:lnTo>
                  <a:lnTo>
                    <a:pt x="2414270" y="635"/>
                  </a:lnTo>
                  <a:close/>
                </a:path>
                <a:path w="2490470" h="76835">
                  <a:moveTo>
                    <a:pt x="76200" y="31753"/>
                  </a:moveTo>
                  <a:lnTo>
                    <a:pt x="76200" y="44453"/>
                  </a:lnTo>
                  <a:lnTo>
                    <a:pt x="2414270" y="45081"/>
                  </a:lnTo>
                  <a:lnTo>
                    <a:pt x="2414270" y="32381"/>
                  </a:lnTo>
                  <a:lnTo>
                    <a:pt x="76200" y="31753"/>
                  </a:lnTo>
                  <a:close/>
                </a:path>
                <a:path w="2490470" h="76835">
                  <a:moveTo>
                    <a:pt x="63500" y="31750"/>
                  </a:moveTo>
                  <a:lnTo>
                    <a:pt x="63500" y="44450"/>
                  </a:lnTo>
                  <a:lnTo>
                    <a:pt x="76200" y="44453"/>
                  </a:lnTo>
                  <a:lnTo>
                    <a:pt x="76200" y="31753"/>
                  </a:lnTo>
                  <a:lnTo>
                    <a:pt x="63500" y="31750"/>
                  </a:lnTo>
                  <a:close/>
                </a:path>
                <a:path w="2490470" h="76835">
                  <a:moveTo>
                    <a:pt x="76200" y="31750"/>
                  </a:moveTo>
                  <a:lnTo>
                    <a:pt x="63500" y="31750"/>
                  </a:lnTo>
                  <a:lnTo>
                    <a:pt x="76200" y="31753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70036" y="3270913"/>
              <a:ext cx="421005" cy="421640"/>
            </a:xfrm>
            <a:custGeom>
              <a:avLst/>
              <a:gdLst/>
              <a:ahLst/>
              <a:cxnLst/>
              <a:rect l="l" t="t" r="r" b="b"/>
              <a:pathLst>
                <a:path w="421005" h="421639">
                  <a:moveTo>
                    <a:pt x="210297" y="172319"/>
                  </a:moveTo>
                  <a:lnTo>
                    <a:pt x="237752" y="177809"/>
                  </a:lnTo>
                  <a:lnTo>
                    <a:pt x="260197" y="192770"/>
                  </a:lnTo>
                  <a:lnTo>
                    <a:pt x="275343" y="214942"/>
                  </a:lnTo>
                  <a:lnTo>
                    <a:pt x="280900" y="242062"/>
                  </a:lnTo>
                  <a:lnTo>
                    <a:pt x="278664" y="259503"/>
                  </a:lnTo>
                  <a:lnTo>
                    <a:pt x="272332" y="275333"/>
                  </a:lnTo>
                  <a:lnTo>
                    <a:pt x="262465" y="288999"/>
                  </a:lnTo>
                  <a:lnTo>
                    <a:pt x="249636" y="299935"/>
                  </a:lnTo>
                  <a:lnTo>
                    <a:pt x="280042" y="317192"/>
                  </a:lnTo>
                  <a:lnTo>
                    <a:pt x="303980" y="342777"/>
                  </a:lnTo>
                  <a:lnTo>
                    <a:pt x="319657" y="374863"/>
                  </a:lnTo>
                  <a:lnTo>
                    <a:pt x="325282" y="411627"/>
                  </a:lnTo>
                  <a:lnTo>
                    <a:pt x="325282" y="416921"/>
                  </a:lnTo>
                  <a:lnTo>
                    <a:pt x="320997" y="421200"/>
                  </a:lnTo>
                  <a:lnTo>
                    <a:pt x="99956" y="421200"/>
                  </a:lnTo>
                  <a:lnTo>
                    <a:pt x="95679" y="416921"/>
                  </a:lnTo>
                  <a:lnTo>
                    <a:pt x="95679" y="411627"/>
                  </a:lnTo>
                  <a:lnTo>
                    <a:pt x="96898" y="402057"/>
                  </a:lnTo>
                  <a:lnTo>
                    <a:pt x="305706" y="402056"/>
                  </a:lnTo>
                  <a:lnTo>
                    <a:pt x="295857" y="366619"/>
                  </a:lnTo>
                  <a:lnTo>
                    <a:pt x="274977" y="337965"/>
                  </a:lnTo>
                  <a:lnTo>
                    <a:pt x="245655" y="318795"/>
                  </a:lnTo>
                  <a:lnTo>
                    <a:pt x="210480" y="311805"/>
                  </a:lnTo>
                  <a:lnTo>
                    <a:pt x="148753" y="311805"/>
                  </a:lnTo>
                  <a:lnTo>
                    <a:pt x="151521" y="309527"/>
                  </a:lnTo>
                  <a:lnTo>
                    <a:pt x="157708" y="305678"/>
                  </a:lnTo>
                  <a:lnTo>
                    <a:pt x="164245" y="302504"/>
                  </a:lnTo>
                  <a:lnTo>
                    <a:pt x="170990" y="299947"/>
                  </a:lnTo>
                  <a:lnTo>
                    <a:pt x="162445" y="292660"/>
                  </a:lnTo>
                  <a:lnTo>
                    <a:pt x="210297" y="292660"/>
                  </a:lnTo>
                  <a:lnTo>
                    <a:pt x="246676" y="277825"/>
                  </a:lnTo>
                  <a:lnTo>
                    <a:pt x="261766" y="242062"/>
                  </a:lnTo>
                  <a:lnTo>
                    <a:pt x="257716" y="222384"/>
                  </a:lnTo>
                  <a:lnTo>
                    <a:pt x="246676" y="206299"/>
                  </a:lnTo>
                  <a:lnTo>
                    <a:pt x="230314" y="195446"/>
                  </a:lnTo>
                  <a:lnTo>
                    <a:pt x="210297" y="191464"/>
                  </a:lnTo>
                  <a:lnTo>
                    <a:pt x="162372" y="191464"/>
                  </a:lnTo>
                  <a:lnTo>
                    <a:pt x="182850" y="177809"/>
                  </a:lnTo>
                  <a:lnTo>
                    <a:pt x="210297" y="172319"/>
                  </a:lnTo>
                  <a:close/>
                </a:path>
                <a:path w="421005" h="421639">
                  <a:moveTo>
                    <a:pt x="148753" y="311805"/>
                  </a:moveTo>
                  <a:lnTo>
                    <a:pt x="210480" y="311805"/>
                  </a:lnTo>
                  <a:lnTo>
                    <a:pt x="197642" y="312703"/>
                  </a:lnTo>
                  <a:lnTo>
                    <a:pt x="185101" y="315366"/>
                  </a:lnTo>
                  <a:lnTo>
                    <a:pt x="143715" y="340174"/>
                  </a:lnTo>
                  <a:lnTo>
                    <a:pt x="120052" y="379206"/>
                  </a:lnTo>
                  <a:lnTo>
                    <a:pt x="115263" y="402057"/>
                  </a:lnTo>
                  <a:lnTo>
                    <a:pt x="96898" y="402057"/>
                  </a:lnTo>
                  <a:lnTo>
                    <a:pt x="99560" y="381145"/>
                  </a:lnTo>
                  <a:lnTo>
                    <a:pt x="110681" y="353014"/>
                  </a:lnTo>
                  <a:lnTo>
                    <a:pt x="128261" y="328665"/>
                  </a:lnTo>
                  <a:lnTo>
                    <a:pt x="148753" y="311805"/>
                  </a:lnTo>
                  <a:close/>
                </a:path>
                <a:path w="421005" h="421639">
                  <a:moveTo>
                    <a:pt x="162372" y="191464"/>
                  </a:moveTo>
                  <a:lnTo>
                    <a:pt x="210297" y="191464"/>
                  </a:lnTo>
                  <a:lnTo>
                    <a:pt x="190288" y="195446"/>
                  </a:lnTo>
                  <a:lnTo>
                    <a:pt x="173932" y="206299"/>
                  </a:lnTo>
                  <a:lnTo>
                    <a:pt x="162897" y="222384"/>
                  </a:lnTo>
                  <a:lnTo>
                    <a:pt x="158848" y="242062"/>
                  </a:lnTo>
                  <a:lnTo>
                    <a:pt x="162897" y="261740"/>
                  </a:lnTo>
                  <a:lnTo>
                    <a:pt x="173932" y="277825"/>
                  </a:lnTo>
                  <a:lnTo>
                    <a:pt x="190288" y="288678"/>
                  </a:lnTo>
                  <a:lnTo>
                    <a:pt x="210297" y="292660"/>
                  </a:lnTo>
                  <a:lnTo>
                    <a:pt x="162445" y="292660"/>
                  </a:lnTo>
                  <a:lnTo>
                    <a:pt x="158148" y="288993"/>
                  </a:lnTo>
                  <a:lnTo>
                    <a:pt x="148283" y="275328"/>
                  </a:lnTo>
                  <a:lnTo>
                    <a:pt x="141950" y="259499"/>
                  </a:lnTo>
                  <a:lnTo>
                    <a:pt x="139714" y="242062"/>
                  </a:lnTo>
                  <a:lnTo>
                    <a:pt x="145270" y="214942"/>
                  </a:lnTo>
                  <a:lnTo>
                    <a:pt x="160412" y="192770"/>
                  </a:lnTo>
                  <a:lnTo>
                    <a:pt x="162372" y="191464"/>
                  </a:lnTo>
                  <a:close/>
                </a:path>
                <a:path w="421005" h="421639">
                  <a:moveTo>
                    <a:pt x="305965" y="0"/>
                  </a:moveTo>
                  <a:lnTo>
                    <a:pt x="333420" y="5492"/>
                  </a:lnTo>
                  <a:lnTo>
                    <a:pt x="355865" y="20460"/>
                  </a:lnTo>
                  <a:lnTo>
                    <a:pt x="371010" y="42638"/>
                  </a:lnTo>
                  <a:lnTo>
                    <a:pt x="376568" y="69758"/>
                  </a:lnTo>
                  <a:lnTo>
                    <a:pt x="374332" y="87199"/>
                  </a:lnTo>
                  <a:lnTo>
                    <a:pt x="368000" y="103029"/>
                  </a:lnTo>
                  <a:lnTo>
                    <a:pt x="358133" y="116695"/>
                  </a:lnTo>
                  <a:lnTo>
                    <a:pt x="345379" y="127568"/>
                  </a:lnTo>
                  <a:lnTo>
                    <a:pt x="375709" y="144889"/>
                  </a:lnTo>
                  <a:lnTo>
                    <a:pt x="399647" y="170474"/>
                  </a:lnTo>
                  <a:lnTo>
                    <a:pt x="415325" y="202560"/>
                  </a:lnTo>
                  <a:lnTo>
                    <a:pt x="420949" y="239326"/>
                  </a:lnTo>
                  <a:lnTo>
                    <a:pt x="420949" y="244618"/>
                  </a:lnTo>
                  <a:lnTo>
                    <a:pt x="416663" y="248898"/>
                  </a:lnTo>
                  <a:lnTo>
                    <a:pt x="306148" y="248898"/>
                  </a:lnTo>
                  <a:lnTo>
                    <a:pt x="306148" y="229753"/>
                  </a:lnTo>
                  <a:lnTo>
                    <a:pt x="401373" y="229753"/>
                  </a:lnTo>
                  <a:lnTo>
                    <a:pt x="391524" y="194315"/>
                  </a:lnTo>
                  <a:lnTo>
                    <a:pt x="370645" y="165662"/>
                  </a:lnTo>
                  <a:lnTo>
                    <a:pt x="341323" y="146491"/>
                  </a:lnTo>
                  <a:lnTo>
                    <a:pt x="306148" y="139501"/>
                  </a:lnTo>
                  <a:lnTo>
                    <a:pt x="243512" y="139501"/>
                  </a:lnTo>
                  <a:lnTo>
                    <a:pt x="253375" y="133375"/>
                  </a:lnTo>
                  <a:lnTo>
                    <a:pt x="259913" y="130200"/>
                  </a:lnTo>
                  <a:lnTo>
                    <a:pt x="266657" y="127644"/>
                  </a:lnTo>
                  <a:lnTo>
                    <a:pt x="258113" y="120357"/>
                  </a:lnTo>
                  <a:lnTo>
                    <a:pt x="305965" y="120357"/>
                  </a:lnTo>
                  <a:lnTo>
                    <a:pt x="342344" y="105521"/>
                  </a:lnTo>
                  <a:lnTo>
                    <a:pt x="357434" y="69758"/>
                  </a:lnTo>
                  <a:lnTo>
                    <a:pt x="353384" y="50071"/>
                  </a:lnTo>
                  <a:lnTo>
                    <a:pt x="342344" y="33982"/>
                  </a:lnTo>
                  <a:lnTo>
                    <a:pt x="325982" y="23127"/>
                  </a:lnTo>
                  <a:lnTo>
                    <a:pt x="305965" y="19144"/>
                  </a:lnTo>
                  <a:lnTo>
                    <a:pt x="258053" y="19144"/>
                  </a:lnTo>
                  <a:lnTo>
                    <a:pt x="278518" y="5492"/>
                  </a:lnTo>
                  <a:lnTo>
                    <a:pt x="305965" y="0"/>
                  </a:lnTo>
                  <a:close/>
                </a:path>
                <a:path w="421005" h="421639">
                  <a:moveTo>
                    <a:pt x="53085" y="139502"/>
                  </a:moveTo>
                  <a:lnTo>
                    <a:pt x="114813" y="139501"/>
                  </a:lnTo>
                  <a:lnTo>
                    <a:pt x="101974" y="140400"/>
                  </a:lnTo>
                  <a:lnTo>
                    <a:pt x="89433" y="143063"/>
                  </a:lnTo>
                  <a:lnTo>
                    <a:pt x="48056" y="167871"/>
                  </a:lnTo>
                  <a:lnTo>
                    <a:pt x="24394" y="206903"/>
                  </a:lnTo>
                  <a:lnTo>
                    <a:pt x="19611" y="229753"/>
                  </a:lnTo>
                  <a:lnTo>
                    <a:pt x="114813" y="229753"/>
                  </a:lnTo>
                  <a:lnTo>
                    <a:pt x="114813" y="248898"/>
                  </a:lnTo>
                  <a:lnTo>
                    <a:pt x="4305" y="248898"/>
                  </a:lnTo>
                  <a:lnTo>
                    <a:pt x="0" y="244619"/>
                  </a:lnTo>
                  <a:lnTo>
                    <a:pt x="0" y="239326"/>
                  </a:lnTo>
                  <a:lnTo>
                    <a:pt x="3882" y="208843"/>
                  </a:lnTo>
                  <a:lnTo>
                    <a:pt x="15008" y="180711"/>
                  </a:lnTo>
                  <a:lnTo>
                    <a:pt x="32593" y="156362"/>
                  </a:lnTo>
                  <a:lnTo>
                    <a:pt x="53085" y="139502"/>
                  </a:lnTo>
                  <a:close/>
                </a:path>
                <a:path w="421005" h="421639">
                  <a:moveTo>
                    <a:pt x="243512" y="139501"/>
                  </a:moveTo>
                  <a:lnTo>
                    <a:pt x="306148" y="139501"/>
                  </a:lnTo>
                  <a:lnTo>
                    <a:pt x="293310" y="140400"/>
                  </a:lnTo>
                  <a:lnTo>
                    <a:pt x="280769" y="143063"/>
                  </a:lnTo>
                  <a:lnTo>
                    <a:pt x="245407" y="162200"/>
                  </a:lnTo>
                  <a:lnTo>
                    <a:pt x="232952" y="147670"/>
                  </a:lnTo>
                  <a:lnTo>
                    <a:pt x="237419" y="143829"/>
                  </a:lnTo>
                  <a:lnTo>
                    <a:pt x="242202" y="140315"/>
                  </a:lnTo>
                  <a:lnTo>
                    <a:pt x="243512" y="139501"/>
                  </a:lnTo>
                  <a:close/>
                </a:path>
                <a:path w="421005" h="421639">
                  <a:moveTo>
                    <a:pt x="114629" y="0"/>
                  </a:moveTo>
                  <a:lnTo>
                    <a:pt x="142084" y="5493"/>
                  </a:lnTo>
                  <a:lnTo>
                    <a:pt x="164529" y="20461"/>
                  </a:lnTo>
                  <a:lnTo>
                    <a:pt x="179675" y="42638"/>
                  </a:lnTo>
                  <a:lnTo>
                    <a:pt x="185232" y="69758"/>
                  </a:lnTo>
                  <a:lnTo>
                    <a:pt x="182991" y="87199"/>
                  </a:lnTo>
                  <a:lnTo>
                    <a:pt x="176700" y="102966"/>
                  </a:lnTo>
                  <a:lnTo>
                    <a:pt x="166873" y="116619"/>
                  </a:lnTo>
                  <a:lnTo>
                    <a:pt x="154084" y="127568"/>
                  </a:lnTo>
                  <a:lnTo>
                    <a:pt x="163127" y="131434"/>
                  </a:lnTo>
                  <a:lnTo>
                    <a:pt x="171835" y="136086"/>
                  </a:lnTo>
                  <a:lnTo>
                    <a:pt x="180148" y="141504"/>
                  </a:lnTo>
                  <a:lnTo>
                    <a:pt x="188007" y="147670"/>
                  </a:lnTo>
                  <a:lnTo>
                    <a:pt x="175542" y="162200"/>
                  </a:lnTo>
                  <a:lnTo>
                    <a:pt x="161969" y="152478"/>
                  </a:lnTo>
                  <a:lnTo>
                    <a:pt x="147074" y="145362"/>
                  </a:lnTo>
                  <a:lnTo>
                    <a:pt x="131231" y="140990"/>
                  </a:lnTo>
                  <a:lnTo>
                    <a:pt x="114813" y="139501"/>
                  </a:lnTo>
                  <a:lnTo>
                    <a:pt x="53085" y="139502"/>
                  </a:lnTo>
                  <a:lnTo>
                    <a:pt x="55854" y="137224"/>
                  </a:lnTo>
                  <a:lnTo>
                    <a:pt x="62040" y="133375"/>
                  </a:lnTo>
                  <a:lnTo>
                    <a:pt x="68577" y="130200"/>
                  </a:lnTo>
                  <a:lnTo>
                    <a:pt x="75322" y="127644"/>
                  </a:lnTo>
                  <a:lnTo>
                    <a:pt x="66777" y="120357"/>
                  </a:lnTo>
                  <a:lnTo>
                    <a:pt x="114629" y="120357"/>
                  </a:lnTo>
                  <a:lnTo>
                    <a:pt x="151009" y="105521"/>
                  </a:lnTo>
                  <a:lnTo>
                    <a:pt x="166099" y="69759"/>
                  </a:lnTo>
                  <a:lnTo>
                    <a:pt x="162048" y="50072"/>
                  </a:lnTo>
                  <a:lnTo>
                    <a:pt x="151009" y="33982"/>
                  </a:lnTo>
                  <a:lnTo>
                    <a:pt x="134647" y="23127"/>
                  </a:lnTo>
                  <a:lnTo>
                    <a:pt x="114629" y="19144"/>
                  </a:lnTo>
                  <a:lnTo>
                    <a:pt x="66717" y="19144"/>
                  </a:lnTo>
                  <a:lnTo>
                    <a:pt x="87183" y="5493"/>
                  </a:lnTo>
                  <a:lnTo>
                    <a:pt x="114629" y="0"/>
                  </a:lnTo>
                  <a:close/>
                </a:path>
                <a:path w="421005" h="421639">
                  <a:moveTo>
                    <a:pt x="258053" y="19144"/>
                  </a:moveTo>
                  <a:lnTo>
                    <a:pt x="305965" y="19144"/>
                  </a:lnTo>
                  <a:lnTo>
                    <a:pt x="285956" y="23127"/>
                  </a:lnTo>
                  <a:lnTo>
                    <a:pt x="269600" y="33982"/>
                  </a:lnTo>
                  <a:lnTo>
                    <a:pt x="258564" y="50071"/>
                  </a:lnTo>
                  <a:lnTo>
                    <a:pt x="254516" y="69758"/>
                  </a:lnTo>
                  <a:lnTo>
                    <a:pt x="258564" y="89436"/>
                  </a:lnTo>
                  <a:lnTo>
                    <a:pt x="269600" y="105521"/>
                  </a:lnTo>
                  <a:lnTo>
                    <a:pt x="285956" y="116375"/>
                  </a:lnTo>
                  <a:lnTo>
                    <a:pt x="305965" y="120357"/>
                  </a:lnTo>
                  <a:lnTo>
                    <a:pt x="258113" y="120357"/>
                  </a:lnTo>
                  <a:lnTo>
                    <a:pt x="253820" y="116695"/>
                  </a:lnTo>
                  <a:lnTo>
                    <a:pt x="243952" y="103030"/>
                  </a:lnTo>
                  <a:lnTo>
                    <a:pt x="237614" y="87162"/>
                  </a:lnTo>
                  <a:lnTo>
                    <a:pt x="235382" y="69758"/>
                  </a:lnTo>
                  <a:lnTo>
                    <a:pt x="240938" y="42638"/>
                  </a:lnTo>
                  <a:lnTo>
                    <a:pt x="256080" y="20461"/>
                  </a:lnTo>
                  <a:lnTo>
                    <a:pt x="258053" y="19144"/>
                  </a:lnTo>
                  <a:close/>
                </a:path>
                <a:path w="421005" h="421639">
                  <a:moveTo>
                    <a:pt x="66717" y="19144"/>
                  </a:moveTo>
                  <a:lnTo>
                    <a:pt x="114629" y="19144"/>
                  </a:lnTo>
                  <a:lnTo>
                    <a:pt x="94620" y="23127"/>
                  </a:lnTo>
                  <a:lnTo>
                    <a:pt x="78265" y="33982"/>
                  </a:lnTo>
                  <a:lnTo>
                    <a:pt x="67229" y="50072"/>
                  </a:lnTo>
                  <a:lnTo>
                    <a:pt x="63180" y="69759"/>
                  </a:lnTo>
                  <a:lnTo>
                    <a:pt x="67229" y="89436"/>
                  </a:lnTo>
                  <a:lnTo>
                    <a:pt x="78265" y="105521"/>
                  </a:lnTo>
                  <a:lnTo>
                    <a:pt x="94620" y="116375"/>
                  </a:lnTo>
                  <a:lnTo>
                    <a:pt x="114629" y="120357"/>
                  </a:lnTo>
                  <a:lnTo>
                    <a:pt x="66777" y="120357"/>
                  </a:lnTo>
                  <a:lnTo>
                    <a:pt x="62484" y="116696"/>
                  </a:lnTo>
                  <a:lnTo>
                    <a:pt x="52617" y="103030"/>
                  </a:lnTo>
                  <a:lnTo>
                    <a:pt x="46278" y="87162"/>
                  </a:lnTo>
                  <a:lnTo>
                    <a:pt x="44047" y="69759"/>
                  </a:lnTo>
                  <a:lnTo>
                    <a:pt x="49602" y="42638"/>
                  </a:lnTo>
                  <a:lnTo>
                    <a:pt x="64744" y="20461"/>
                  </a:lnTo>
                  <a:lnTo>
                    <a:pt x="66717" y="19144"/>
                  </a:lnTo>
                  <a:close/>
                </a:path>
              </a:pathLst>
            </a:custGeom>
            <a:solidFill>
              <a:srgbClr val="23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15768" y="3442716"/>
              <a:ext cx="2487930" cy="76200"/>
            </a:xfrm>
            <a:custGeom>
              <a:avLst/>
              <a:gdLst/>
              <a:ahLst/>
              <a:cxnLst/>
              <a:rect l="l" t="t" r="r" b="b"/>
              <a:pathLst>
                <a:path w="24879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87929" h="76200">
                  <a:moveTo>
                    <a:pt x="2411222" y="0"/>
                  </a:moveTo>
                  <a:lnTo>
                    <a:pt x="2411222" y="76200"/>
                  </a:lnTo>
                  <a:lnTo>
                    <a:pt x="2474722" y="44450"/>
                  </a:lnTo>
                  <a:lnTo>
                    <a:pt x="2423922" y="44450"/>
                  </a:lnTo>
                  <a:lnTo>
                    <a:pt x="2423922" y="31750"/>
                  </a:lnTo>
                  <a:lnTo>
                    <a:pt x="2474722" y="31750"/>
                  </a:lnTo>
                  <a:lnTo>
                    <a:pt x="2411222" y="0"/>
                  </a:lnTo>
                  <a:close/>
                </a:path>
                <a:path w="248792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487929" h="76200">
                  <a:moveTo>
                    <a:pt x="241122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411222" y="44450"/>
                  </a:lnTo>
                  <a:lnTo>
                    <a:pt x="2411222" y="31750"/>
                  </a:lnTo>
                  <a:close/>
                </a:path>
                <a:path w="2487929" h="76200">
                  <a:moveTo>
                    <a:pt x="2474722" y="31750"/>
                  </a:moveTo>
                  <a:lnTo>
                    <a:pt x="2423922" y="31750"/>
                  </a:lnTo>
                  <a:lnTo>
                    <a:pt x="2423922" y="44450"/>
                  </a:lnTo>
                  <a:lnTo>
                    <a:pt x="2474722" y="44450"/>
                  </a:lnTo>
                  <a:lnTo>
                    <a:pt x="2487422" y="38100"/>
                  </a:lnTo>
                  <a:lnTo>
                    <a:pt x="247472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383030" y="1638046"/>
            <a:ext cx="805180" cy="54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(Finance)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478661" y="2402585"/>
            <a:ext cx="585470" cy="54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(Sales)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32738" y="3198063"/>
            <a:ext cx="920750" cy="54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(Analytics)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01979" y="4241179"/>
            <a:ext cx="9930130" cy="1580515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89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Points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simplify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has:</a:t>
            </a:r>
            <a:endParaRPr sz="2600">
              <a:latin typeface="Arial"/>
              <a:cs typeface="Arial"/>
            </a:endParaRPr>
          </a:p>
          <a:p>
            <a:pPr marL="697865" lvl="1" indent="-227965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DNS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name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(Internet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Origin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Origin)</a:t>
            </a:r>
            <a:endParaRPr sz="2200">
              <a:latin typeface="Arial"/>
              <a:cs typeface="Arial"/>
            </a:endParaRPr>
          </a:p>
          <a:p>
            <a:pPr marL="697865" lvl="1" indent="-227965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(similar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policy)</a:t>
            </a:r>
            <a:r>
              <a:rPr sz="2200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2823" y="3910584"/>
            <a:ext cx="5007864" cy="22494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2112" y="1382344"/>
            <a:ext cx="4157979" cy="518244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916305" marR="5080" indent="-228600">
              <a:lnSpc>
                <a:spcPct val="80000"/>
              </a:lnSpc>
              <a:spcBef>
                <a:spcPts val="780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the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be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accessible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from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800" dirty="0">
              <a:latin typeface="Arial"/>
              <a:cs typeface="Arial"/>
            </a:endParaRPr>
          </a:p>
          <a:p>
            <a:pPr marL="916305" marR="223520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(Gateway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Endpoint)</a:t>
            </a:r>
            <a:endParaRPr sz="2800" dirty="0">
              <a:latin typeface="Arial"/>
              <a:cs typeface="Arial"/>
            </a:endParaRPr>
          </a:p>
          <a:p>
            <a:pPr marL="916305" marR="127635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Endpoint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allow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target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lang="en-US" sz="2800" spc="-10" dirty="0">
                <a:solidFill>
                  <a:srgbClr val="444848"/>
                </a:solidFill>
                <a:latin typeface="Arial"/>
                <a:cs typeface="Arial"/>
              </a:rPr>
              <a:t> Point.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55" dirty="0"/>
              <a:t> </a:t>
            </a:r>
            <a:r>
              <a:rPr dirty="0"/>
              <a:t>–</a:t>
            </a:r>
            <a:r>
              <a:rPr spc="-300" dirty="0"/>
              <a:t> </a:t>
            </a:r>
            <a:r>
              <a:rPr dirty="0"/>
              <a:t>Access</a:t>
            </a:r>
            <a:r>
              <a:rPr spc="-80" dirty="0"/>
              <a:t> </a:t>
            </a:r>
            <a:r>
              <a:rPr dirty="0"/>
              <a:t>Points</a:t>
            </a:r>
            <a:r>
              <a:rPr spc="-5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VPC</a:t>
            </a:r>
            <a:r>
              <a:rPr spc="-70" dirty="0"/>
              <a:t> </a:t>
            </a:r>
            <a:r>
              <a:rPr spc="-10" dirty="0"/>
              <a:t>Origin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4129" y="2169922"/>
            <a:ext cx="460946" cy="66497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0003535" y="2206498"/>
            <a:ext cx="1283335" cy="601345"/>
            <a:chOff x="10003535" y="2206498"/>
            <a:chExt cx="1283335" cy="6013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8766" y="2206498"/>
              <a:ext cx="577532" cy="6013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003535" y="2467229"/>
              <a:ext cx="664210" cy="76200"/>
            </a:xfrm>
            <a:custGeom>
              <a:avLst/>
              <a:gdLst/>
              <a:ahLst/>
              <a:cxnLst/>
              <a:rect l="l" t="t" r="r" b="b"/>
              <a:pathLst>
                <a:path w="664209" h="76200">
                  <a:moveTo>
                    <a:pt x="587756" y="0"/>
                  </a:moveTo>
                  <a:lnTo>
                    <a:pt x="587596" y="31812"/>
                  </a:lnTo>
                  <a:lnTo>
                    <a:pt x="600329" y="31876"/>
                  </a:lnTo>
                  <a:lnTo>
                    <a:pt x="600202" y="44576"/>
                  </a:lnTo>
                  <a:lnTo>
                    <a:pt x="587533" y="44576"/>
                  </a:lnTo>
                  <a:lnTo>
                    <a:pt x="587375" y="76200"/>
                  </a:lnTo>
                  <a:lnTo>
                    <a:pt x="651366" y="44576"/>
                  </a:lnTo>
                  <a:lnTo>
                    <a:pt x="600202" y="44576"/>
                  </a:lnTo>
                  <a:lnTo>
                    <a:pt x="651496" y="44512"/>
                  </a:lnTo>
                  <a:lnTo>
                    <a:pt x="663702" y="38481"/>
                  </a:lnTo>
                  <a:lnTo>
                    <a:pt x="587756" y="0"/>
                  </a:lnTo>
                  <a:close/>
                </a:path>
                <a:path w="664209" h="76200">
                  <a:moveTo>
                    <a:pt x="587596" y="31812"/>
                  </a:moveTo>
                  <a:lnTo>
                    <a:pt x="587533" y="44512"/>
                  </a:lnTo>
                  <a:lnTo>
                    <a:pt x="600202" y="44576"/>
                  </a:lnTo>
                  <a:lnTo>
                    <a:pt x="600329" y="31876"/>
                  </a:lnTo>
                  <a:lnTo>
                    <a:pt x="587596" y="31812"/>
                  </a:lnTo>
                  <a:close/>
                </a:path>
                <a:path w="664209" h="76200">
                  <a:moveTo>
                    <a:pt x="0" y="28829"/>
                  </a:moveTo>
                  <a:lnTo>
                    <a:pt x="0" y="41529"/>
                  </a:lnTo>
                  <a:lnTo>
                    <a:pt x="587533" y="44512"/>
                  </a:lnTo>
                  <a:lnTo>
                    <a:pt x="587596" y="31812"/>
                  </a:lnTo>
                  <a:lnTo>
                    <a:pt x="0" y="2882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89306" y="2917120"/>
            <a:ext cx="341745" cy="42025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577321" y="1735581"/>
            <a:ext cx="7359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400" b="1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17706" y="2907976"/>
            <a:ext cx="341745" cy="4202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3390" y="2191639"/>
            <a:ext cx="606298" cy="60629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167373" y="1890522"/>
            <a:ext cx="9232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40773" y="1639062"/>
            <a:ext cx="915669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Point</a:t>
            </a:r>
            <a:endParaRPr sz="1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VPC</a:t>
            </a:r>
            <a:r>
              <a:rPr sz="14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Origin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35875" y="2186177"/>
            <a:ext cx="617473" cy="62026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473695" y="1880438"/>
            <a:ext cx="98298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VPC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89778" y="1383538"/>
            <a:ext cx="3353435" cy="2027555"/>
            <a:chOff x="5589778" y="1383538"/>
            <a:chExt cx="3353435" cy="202755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9906" y="2917120"/>
              <a:ext cx="341745" cy="42025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96128" y="1389888"/>
              <a:ext cx="3340735" cy="2014855"/>
            </a:xfrm>
            <a:custGeom>
              <a:avLst/>
              <a:gdLst/>
              <a:ahLst/>
              <a:cxnLst/>
              <a:rect l="l" t="t" r="r" b="b"/>
              <a:pathLst>
                <a:path w="3340734" h="2014854">
                  <a:moveTo>
                    <a:pt x="0" y="2014727"/>
                  </a:moveTo>
                  <a:lnTo>
                    <a:pt x="3340608" y="2014727"/>
                  </a:lnTo>
                  <a:lnTo>
                    <a:pt x="3340608" y="0"/>
                  </a:lnTo>
                  <a:lnTo>
                    <a:pt x="0" y="0"/>
                  </a:lnTo>
                  <a:lnTo>
                    <a:pt x="0" y="2014727"/>
                  </a:lnTo>
                  <a:close/>
                </a:path>
              </a:pathLst>
            </a:custGeom>
            <a:ln w="12700">
              <a:solidFill>
                <a:srgbClr val="1E8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665976" y="3468623"/>
            <a:ext cx="2557780" cy="280670"/>
          </a:xfrm>
          <a:custGeom>
            <a:avLst/>
            <a:gdLst/>
            <a:ahLst/>
            <a:cxnLst/>
            <a:rect l="l" t="t" r="r" b="b"/>
            <a:pathLst>
              <a:path w="2557779" h="280670">
                <a:moveTo>
                  <a:pt x="0" y="280415"/>
                </a:moveTo>
                <a:lnTo>
                  <a:pt x="1829" y="225825"/>
                </a:lnTo>
                <a:lnTo>
                  <a:pt x="6826" y="181260"/>
                </a:lnTo>
                <a:lnTo>
                  <a:pt x="14251" y="151221"/>
                </a:lnTo>
                <a:lnTo>
                  <a:pt x="23368" y="140207"/>
                </a:lnTo>
                <a:lnTo>
                  <a:pt x="1255268" y="140207"/>
                </a:lnTo>
                <a:lnTo>
                  <a:pt x="1264384" y="129194"/>
                </a:lnTo>
                <a:lnTo>
                  <a:pt x="1271809" y="99155"/>
                </a:lnTo>
                <a:lnTo>
                  <a:pt x="1276806" y="54590"/>
                </a:lnTo>
                <a:lnTo>
                  <a:pt x="1278635" y="0"/>
                </a:lnTo>
                <a:lnTo>
                  <a:pt x="1280465" y="54590"/>
                </a:lnTo>
                <a:lnTo>
                  <a:pt x="1285462" y="99155"/>
                </a:lnTo>
                <a:lnTo>
                  <a:pt x="1292887" y="129194"/>
                </a:lnTo>
                <a:lnTo>
                  <a:pt x="1302003" y="140207"/>
                </a:lnTo>
                <a:lnTo>
                  <a:pt x="2533904" y="140207"/>
                </a:lnTo>
                <a:lnTo>
                  <a:pt x="2543020" y="151221"/>
                </a:lnTo>
                <a:lnTo>
                  <a:pt x="2550445" y="181260"/>
                </a:lnTo>
                <a:lnTo>
                  <a:pt x="2555442" y="225825"/>
                </a:lnTo>
                <a:lnTo>
                  <a:pt x="2557272" y="280415"/>
                </a:lnTo>
              </a:path>
            </a:pathLst>
          </a:custGeom>
          <a:ln w="6349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88126" y="1467358"/>
            <a:ext cx="335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E8800"/>
                </a:solidFill>
                <a:latin typeface="Arial"/>
                <a:cs typeface="Arial"/>
              </a:rPr>
              <a:t>VPC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01610" y="1392334"/>
            <a:ext cx="3677920" cy="1148715"/>
            <a:chOff x="5601610" y="1392334"/>
            <a:chExt cx="3677920" cy="1148715"/>
          </a:xfrm>
        </p:grpSpPr>
        <p:sp>
          <p:nvSpPr>
            <p:cNvPr id="27" name="object 27"/>
            <p:cNvSpPr/>
            <p:nvPr/>
          </p:nvSpPr>
          <p:spPr>
            <a:xfrm>
              <a:off x="5601610" y="1392334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371401" y="0"/>
                  </a:moveTo>
                  <a:lnTo>
                    <a:pt x="0" y="0"/>
                  </a:lnTo>
                  <a:lnTo>
                    <a:pt x="0" y="371798"/>
                  </a:lnTo>
                  <a:lnTo>
                    <a:pt x="371402" y="371798"/>
                  </a:lnTo>
                  <a:lnTo>
                    <a:pt x="371401" y="0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57320" y="1485700"/>
              <a:ext cx="260350" cy="176530"/>
            </a:xfrm>
            <a:custGeom>
              <a:avLst/>
              <a:gdLst/>
              <a:ahLst/>
              <a:cxnLst/>
              <a:rect l="l" t="t" r="r" b="b"/>
              <a:pathLst>
                <a:path w="260350" h="176530">
                  <a:moveTo>
                    <a:pt x="94889" y="0"/>
                  </a:moveTo>
                  <a:lnTo>
                    <a:pt x="58367" y="16171"/>
                  </a:lnTo>
                  <a:lnTo>
                    <a:pt x="37051" y="50226"/>
                  </a:lnTo>
                  <a:lnTo>
                    <a:pt x="33975" y="70188"/>
                  </a:lnTo>
                  <a:lnTo>
                    <a:pt x="34008" y="72782"/>
                  </a:lnTo>
                  <a:lnTo>
                    <a:pt x="34134" y="75002"/>
                  </a:lnTo>
                  <a:lnTo>
                    <a:pt x="23484" y="79872"/>
                  </a:lnTo>
                  <a:lnTo>
                    <a:pt x="12341" y="88879"/>
                  </a:lnTo>
                  <a:lnTo>
                    <a:pt x="3561" y="103224"/>
                  </a:lnTo>
                  <a:lnTo>
                    <a:pt x="0" y="124106"/>
                  </a:lnTo>
                  <a:lnTo>
                    <a:pt x="27" y="126476"/>
                  </a:lnTo>
                  <a:lnTo>
                    <a:pt x="16066" y="162107"/>
                  </a:lnTo>
                  <a:lnTo>
                    <a:pt x="213873" y="176123"/>
                  </a:lnTo>
                  <a:lnTo>
                    <a:pt x="221273" y="174681"/>
                  </a:lnTo>
                  <a:lnTo>
                    <a:pt x="237101" y="168004"/>
                  </a:lnTo>
                  <a:lnTo>
                    <a:pt x="238274" y="166848"/>
                  </a:lnTo>
                  <a:lnTo>
                    <a:pt x="213490" y="166848"/>
                  </a:lnTo>
                  <a:lnTo>
                    <a:pt x="50947" y="166669"/>
                  </a:lnTo>
                  <a:lnTo>
                    <a:pt x="13357" y="142951"/>
                  </a:lnTo>
                  <a:lnTo>
                    <a:pt x="9285" y="124106"/>
                  </a:lnTo>
                  <a:lnTo>
                    <a:pt x="12499" y="105941"/>
                  </a:lnTo>
                  <a:lnTo>
                    <a:pt x="20439" y="93826"/>
                  </a:lnTo>
                  <a:lnTo>
                    <a:pt x="30548" y="86538"/>
                  </a:lnTo>
                  <a:lnTo>
                    <a:pt x="40269" y="82856"/>
                  </a:lnTo>
                  <a:lnTo>
                    <a:pt x="42498" y="82271"/>
                  </a:lnTo>
                  <a:lnTo>
                    <a:pt x="43951" y="80153"/>
                  </a:lnTo>
                  <a:lnTo>
                    <a:pt x="43419" y="75327"/>
                  </a:lnTo>
                  <a:lnTo>
                    <a:pt x="43299" y="73414"/>
                  </a:lnTo>
                  <a:lnTo>
                    <a:pt x="43260" y="70188"/>
                  </a:lnTo>
                  <a:lnTo>
                    <a:pt x="45958" y="52964"/>
                  </a:lnTo>
                  <a:lnTo>
                    <a:pt x="78133" y="14112"/>
                  </a:lnTo>
                  <a:lnTo>
                    <a:pt x="95005" y="8748"/>
                  </a:lnTo>
                  <a:lnTo>
                    <a:pt x="135040" y="8748"/>
                  </a:lnTo>
                  <a:lnTo>
                    <a:pt x="134138" y="8045"/>
                  </a:lnTo>
                  <a:lnTo>
                    <a:pt x="115089" y="879"/>
                  </a:lnTo>
                  <a:lnTo>
                    <a:pt x="94889" y="0"/>
                  </a:lnTo>
                  <a:close/>
                </a:path>
                <a:path w="260350" h="176530">
                  <a:moveTo>
                    <a:pt x="207341" y="47552"/>
                  </a:moveTo>
                  <a:lnTo>
                    <a:pt x="185551" y="47551"/>
                  </a:lnTo>
                  <a:lnTo>
                    <a:pt x="191821" y="48279"/>
                  </a:lnTo>
                  <a:lnTo>
                    <a:pt x="198929" y="51929"/>
                  </a:lnTo>
                  <a:lnTo>
                    <a:pt x="204473" y="58149"/>
                  </a:lnTo>
                  <a:lnTo>
                    <a:pt x="208242" y="66564"/>
                  </a:lnTo>
                  <a:lnTo>
                    <a:pt x="210027" y="76795"/>
                  </a:lnTo>
                  <a:lnTo>
                    <a:pt x="209636" y="79297"/>
                  </a:lnTo>
                  <a:lnTo>
                    <a:pt x="211319" y="81648"/>
                  </a:lnTo>
                  <a:lnTo>
                    <a:pt x="246492" y="104500"/>
                  </a:lnTo>
                  <a:lnTo>
                    <a:pt x="250696" y="124509"/>
                  </a:lnTo>
                  <a:lnTo>
                    <a:pt x="245041" y="147376"/>
                  </a:lnTo>
                  <a:lnTo>
                    <a:pt x="232515" y="160093"/>
                  </a:lnTo>
                  <a:lnTo>
                    <a:pt x="219778" y="165603"/>
                  </a:lnTo>
                  <a:lnTo>
                    <a:pt x="213490" y="166848"/>
                  </a:lnTo>
                  <a:lnTo>
                    <a:pt x="238274" y="166848"/>
                  </a:lnTo>
                  <a:lnTo>
                    <a:pt x="252842" y="152484"/>
                  </a:lnTo>
                  <a:lnTo>
                    <a:pt x="259777" y="125307"/>
                  </a:lnTo>
                  <a:lnTo>
                    <a:pt x="259901" y="124106"/>
                  </a:lnTo>
                  <a:lnTo>
                    <a:pt x="255428" y="101571"/>
                  </a:lnTo>
                  <a:lnTo>
                    <a:pt x="244432" y="86562"/>
                  </a:lnTo>
                  <a:lnTo>
                    <a:pt x="230983" y="77825"/>
                  </a:lnTo>
                  <a:lnTo>
                    <a:pt x="219072" y="73701"/>
                  </a:lnTo>
                  <a:lnTo>
                    <a:pt x="216285" y="61401"/>
                  </a:lnTo>
                  <a:lnTo>
                    <a:pt x="211078" y="51334"/>
                  </a:lnTo>
                  <a:lnTo>
                    <a:pt x="207341" y="47552"/>
                  </a:lnTo>
                  <a:close/>
                </a:path>
                <a:path w="260350" h="176530">
                  <a:moveTo>
                    <a:pt x="155768" y="92488"/>
                  </a:moveTo>
                  <a:lnTo>
                    <a:pt x="94920" y="92488"/>
                  </a:lnTo>
                  <a:lnTo>
                    <a:pt x="92850" y="94568"/>
                  </a:lnTo>
                  <a:lnTo>
                    <a:pt x="92850" y="146174"/>
                  </a:lnTo>
                  <a:lnTo>
                    <a:pt x="94920" y="148258"/>
                  </a:lnTo>
                  <a:lnTo>
                    <a:pt x="155768" y="148258"/>
                  </a:lnTo>
                  <a:lnTo>
                    <a:pt x="157845" y="146174"/>
                  </a:lnTo>
                  <a:lnTo>
                    <a:pt x="157845" y="138963"/>
                  </a:lnTo>
                  <a:lnTo>
                    <a:pt x="102135" y="138963"/>
                  </a:lnTo>
                  <a:lnTo>
                    <a:pt x="102135" y="101783"/>
                  </a:lnTo>
                  <a:lnTo>
                    <a:pt x="157845" y="101783"/>
                  </a:lnTo>
                  <a:lnTo>
                    <a:pt x="157845" y="94568"/>
                  </a:lnTo>
                  <a:lnTo>
                    <a:pt x="155768" y="92488"/>
                  </a:lnTo>
                  <a:close/>
                </a:path>
                <a:path w="260350" h="176530">
                  <a:moveTo>
                    <a:pt x="157845" y="101783"/>
                  </a:moveTo>
                  <a:lnTo>
                    <a:pt x="148560" y="101783"/>
                  </a:lnTo>
                  <a:lnTo>
                    <a:pt x="148560" y="138963"/>
                  </a:lnTo>
                  <a:lnTo>
                    <a:pt x="157845" y="138963"/>
                  </a:lnTo>
                  <a:lnTo>
                    <a:pt x="157845" y="101783"/>
                  </a:lnTo>
                  <a:close/>
                </a:path>
                <a:path w="260350" h="176530">
                  <a:moveTo>
                    <a:pt x="125348" y="64603"/>
                  </a:moveTo>
                  <a:lnTo>
                    <a:pt x="116320" y="66432"/>
                  </a:lnTo>
                  <a:lnTo>
                    <a:pt x="108941" y="71417"/>
                  </a:lnTo>
                  <a:lnTo>
                    <a:pt x="103962" y="78805"/>
                  </a:lnTo>
                  <a:lnTo>
                    <a:pt x="102135" y="87840"/>
                  </a:lnTo>
                  <a:lnTo>
                    <a:pt x="102135" y="92488"/>
                  </a:lnTo>
                  <a:lnTo>
                    <a:pt x="111420" y="92488"/>
                  </a:lnTo>
                  <a:lnTo>
                    <a:pt x="111439" y="80133"/>
                  </a:lnTo>
                  <a:lnTo>
                    <a:pt x="117668" y="73898"/>
                  </a:lnTo>
                  <a:lnTo>
                    <a:pt x="143428" y="73898"/>
                  </a:lnTo>
                  <a:lnTo>
                    <a:pt x="141756" y="71417"/>
                  </a:lnTo>
                  <a:lnTo>
                    <a:pt x="134377" y="66432"/>
                  </a:lnTo>
                  <a:lnTo>
                    <a:pt x="125348" y="64603"/>
                  </a:lnTo>
                  <a:close/>
                </a:path>
                <a:path w="260350" h="176530">
                  <a:moveTo>
                    <a:pt x="143428" y="73898"/>
                  </a:moveTo>
                  <a:lnTo>
                    <a:pt x="133027" y="73898"/>
                  </a:lnTo>
                  <a:lnTo>
                    <a:pt x="139256" y="80133"/>
                  </a:lnTo>
                  <a:lnTo>
                    <a:pt x="139275" y="92488"/>
                  </a:lnTo>
                  <a:lnTo>
                    <a:pt x="148560" y="92488"/>
                  </a:lnTo>
                  <a:lnTo>
                    <a:pt x="148560" y="87840"/>
                  </a:lnTo>
                  <a:lnTo>
                    <a:pt x="146734" y="78805"/>
                  </a:lnTo>
                  <a:lnTo>
                    <a:pt x="143428" y="73898"/>
                  </a:lnTo>
                  <a:close/>
                </a:path>
                <a:path w="260350" h="176530">
                  <a:moveTo>
                    <a:pt x="135040" y="8748"/>
                  </a:moveTo>
                  <a:lnTo>
                    <a:pt x="102348" y="8748"/>
                  </a:lnTo>
                  <a:lnTo>
                    <a:pt x="116852" y="10783"/>
                  </a:lnTo>
                  <a:lnTo>
                    <a:pt x="128846" y="15759"/>
                  </a:lnTo>
                  <a:lnTo>
                    <a:pt x="157807" y="47688"/>
                  </a:lnTo>
                  <a:lnTo>
                    <a:pt x="161559" y="57388"/>
                  </a:lnTo>
                  <a:lnTo>
                    <a:pt x="162998" y="58577"/>
                  </a:lnTo>
                  <a:lnTo>
                    <a:pt x="166368" y="59080"/>
                  </a:lnTo>
                  <a:lnTo>
                    <a:pt x="168144" y="58356"/>
                  </a:lnTo>
                  <a:lnTo>
                    <a:pt x="169165" y="56942"/>
                  </a:lnTo>
                  <a:lnTo>
                    <a:pt x="173842" y="52034"/>
                  </a:lnTo>
                  <a:lnTo>
                    <a:pt x="179431" y="48853"/>
                  </a:lnTo>
                  <a:lnTo>
                    <a:pt x="185551" y="47551"/>
                  </a:lnTo>
                  <a:lnTo>
                    <a:pt x="207341" y="47552"/>
                  </a:lnTo>
                  <a:lnTo>
                    <a:pt x="205407" y="45595"/>
                  </a:lnTo>
                  <a:lnTo>
                    <a:pt x="167030" y="45595"/>
                  </a:lnTo>
                  <a:lnTo>
                    <a:pt x="163754" y="38768"/>
                  </a:lnTo>
                  <a:lnTo>
                    <a:pt x="160010" y="32437"/>
                  </a:lnTo>
                  <a:lnTo>
                    <a:pt x="155809" y="26615"/>
                  </a:lnTo>
                  <a:lnTo>
                    <a:pt x="151160" y="21316"/>
                  </a:lnTo>
                  <a:lnTo>
                    <a:pt x="135040" y="8748"/>
                  </a:lnTo>
                  <a:close/>
                </a:path>
                <a:path w="260350" h="176530">
                  <a:moveTo>
                    <a:pt x="187121" y="38241"/>
                  </a:moveTo>
                  <a:lnTo>
                    <a:pt x="179961" y="38981"/>
                  </a:lnTo>
                  <a:lnTo>
                    <a:pt x="173171" y="41467"/>
                  </a:lnTo>
                  <a:lnTo>
                    <a:pt x="167030" y="45595"/>
                  </a:lnTo>
                  <a:lnTo>
                    <a:pt x="205407" y="45595"/>
                  </a:lnTo>
                  <a:lnTo>
                    <a:pt x="203694" y="43862"/>
                  </a:lnTo>
                  <a:lnTo>
                    <a:pt x="194374" y="39348"/>
                  </a:lnTo>
                  <a:lnTo>
                    <a:pt x="187121" y="38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37248" y="2458211"/>
              <a:ext cx="2342515" cy="82550"/>
            </a:xfrm>
            <a:custGeom>
              <a:avLst/>
              <a:gdLst/>
              <a:ahLst/>
              <a:cxnLst/>
              <a:rect l="l" t="t" r="r" b="b"/>
              <a:pathLst>
                <a:path w="2342515" h="82550">
                  <a:moveTo>
                    <a:pt x="668909" y="38100"/>
                  </a:moveTo>
                  <a:lnTo>
                    <a:pt x="656209" y="31750"/>
                  </a:lnTo>
                  <a:lnTo>
                    <a:pt x="592709" y="0"/>
                  </a:lnTo>
                  <a:lnTo>
                    <a:pt x="59270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92709" y="44450"/>
                  </a:lnTo>
                  <a:lnTo>
                    <a:pt x="592709" y="76200"/>
                  </a:lnTo>
                  <a:lnTo>
                    <a:pt x="656209" y="44450"/>
                  </a:lnTo>
                  <a:lnTo>
                    <a:pt x="668909" y="38100"/>
                  </a:lnTo>
                  <a:close/>
                </a:path>
                <a:path w="2342515" h="82550">
                  <a:moveTo>
                    <a:pt x="2330119" y="50927"/>
                  </a:moveTo>
                  <a:lnTo>
                    <a:pt x="2278634" y="50927"/>
                  </a:lnTo>
                  <a:lnTo>
                    <a:pt x="2266010" y="50927"/>
                  </a:lnTo>
                  <a:lnTo>
                    <a:pt x="2265807" y="82550"/>
                  </a:lnTo>
                  <a:lnTo>
                    <a:pt x="2330119" y="50927"/>
                  </a:lnTo>
                  <a:close/>
                </a:path>
                <a:path w="2342515" h="82550">
                  <a:moveTo>
                    <a:pt x="2342261" y="44958"/>
                  </a:moveTo>
                  <a:lnTo>
                    <a:pt x="2266315" y="6350"/>
                  </a:lnTo>
                  <a:lnTo>
                    <a:pt x="2266099" y="38150"/>
                  </a:lnTo>
                  <a:lnTo>
                    <a:pt x="1344168" y="31750"/>
                  </a:lnTo>
                  <a:lnTo>
                    <a:pt x="1344168" y="44450"/>
                  </a:lnTo>
                  <a:lnTo>
                    <a:pt x="2266010" y="50850"/>
                  </a:lnTo>
                  <a:lnTo>
                    <a:pt x="2278634" y="50927"/>
                  </a:lnTo>
                  <a:lnTo>
                    <a:pt x="2330297" y="50850"/>
                  </a:lnTo>
                  <a:lnTo>
                    <a:pt x="2342261" y="44958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180831" y="2923158"/>
            <a:ext cx="526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637521" y="2939033"/>
            <a:ext cx="7334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1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Point Policy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08232" y="2912821"/>
            <a:ext cx="4140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444848"/>
                </a:solidFill>
                <a:latin typeface="Calibri"/>
                <a:cs typeface="Calibri"/>
              </a:rPr>
              <a:t>Policy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6532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22550" algn="l"/>
              </a:tabLst>
            </a:pPr>
            <a:r>
              <a:rPr dirty="0"/>
              <a:t>S3</a:t>
            </a:r>
            <a:r>
              <a:rPr spc="-35" dirty="0"/>
              <a:t> </a:t>
            </a:r>
            <a:r>
              <a:rPr spc="-10" dirty="0"/>
              <a:t>Object</a:t>
            </a:r>
            <a:r>
              <a:rPr dirty="0"/>
              <a:t>	</a:t>
            </a:r>
            <a:r>
              <a:rPr spc="-10" dirty="0"/>
              <a:t>Lambda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4340860" cy="4276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245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Functions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 marR="5080">
              <a:lnSpc>
                <a:spcPct val="70000"/>
              </a:lnSpc>
              <a:spcBef>
                <a:spcPts val="395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retrieved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caller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1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needed,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top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200" b="1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Points.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21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185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Redacting</a:t>
            </a:r>
            <a:r>
              <a:rPr sz="19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personally</a:t>
            </a:r>
            <a:r>
              <a:rPr sz="19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identifiable</a:t>
            </a:r>
            <a:endParaRPr sz="1900">
              <a:latin typeface="Arial"/>
              <a:cs typeface="Arial"/>
            </a:endParaRPr>
          </a:p>
          <a:p>
            <a:pPr marL="697865" marR="245745">
              <a:lnSpc>
                <a:spcPct val="69500"/>
              </a:lnSpc>
              <a:spcBef>
                <a:spcPts val="360"/>
              </a:spcBef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information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non-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production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environments.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175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Converting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formats,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850"/>
              </a:lnSpc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19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converting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XML</a:t>
            </a:r>
            <a:r>
              <a:rPr sz="19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JSON.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185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Resizing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watermarking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595"/>
              </a:lnSpc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images on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fly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caller-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595"/>
              </a:lnSpc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19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details,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user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945"/>
              </a:lnSpc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who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requested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object.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54823" y="1216152"/>
            <a:ext cx="4450080" cy="4654550"/>
          </a:xfrm>
          <a:custGeom>
            <a:avLst/>
            <a:gdLst/>
            <a:ahLst/>
            <a:cxnLst/>
            <a:rect l="l" t="t" r="r" b="b"/>
            <a:pathLst>
              <a:path w="4450080" h="4654550">
                <a:moveTo>
                  <a:pt x="0" y="4654296"/>
                </a:moveTo>
                <a:lnTo>
                  <a:pt x="4450080" y="4654296"/>
                </a:lnTo>
                <a:lnTo>
                  <a:pt x="4450080" y="0"/>
                </a:lnTo>
                <a:lnTo>
                  <a:pt x="0" y="0"/>
                </a:lnTo>
                <a:lnTo>
                  <a:pt x="0" y="4654296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46568" y="1279093"/>
            <a:ext cx="931544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alibri"/>
                <a:cs typeface="Calibri"/>
              </a:rPr>
              <a:t>AWS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Cloud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53370" y="1221646"/>
            <a:ext cx="1878964" cy="2630805"/>
            <a:chOff x="5853370" y="1221646"/>
            <a:chExt cx="1878964" cy="2630805"/>
          </a:xfrm>
        </p:grpSpPr>
        <p:sp>
          <p:nvSpPr>
            <p:cNvPr id="12" name="object 12"/>
            <p:cNvSpPr/>
            <p:nvPr/>
          </p:nvSpPr>
          <p:spPr>
            <a:xfrm>
              <a:off x="7360305" y="1221646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371401" y="0"/>
                  </a:moveTo>
                  <a:lnTo>
                    <a:pt x="0" y="0"/>
                  </a:lnTo>
                  <a:lnTo>
                    <a:pt x="0" y="371798"/>
                  </a:lnTo>
                  <a:lnTo>
                    <a:pt x="371402" y="371798"/>
                  </a:lnTo>
                  <a:lnTo>
                    <a:pt x="371401" y="0"/>
                  </a:lnTo>
                  <a:close/>
                </a:path>
              </a:pathLst>
            </a:custGeom>
            <a:solidFill>
              <a:srgbClr val="23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14468" y="1333183"/>
              <a:ext cx="261620" cy="161925"/>
            </a:xfrm>
            <a:custGeom>
              <a:avLst/>
              <a:gdLst/>
              <a:ahLst/>
              <a:cxnLst/>
              <a:rect l="l" t="t" r="r" b="b"/>
              <a:pathLst>
                <a:path w="261620" h="161925">
                  <a:moveTo>
                    <a:pt x="2421" y="106578"/>
                  </a:moveTo>
                  <a:lnTo>
                    <a:pt x="30723" y="133015"/>
                  </a:lnTo>
                  <a:lnTo>
                    <a:pt x="96976" y="158274"/>
                  </a:lnTo>
                  <a:lnTo>
                    <a:pt x="134083" y="161650"/>
                  </a:lnTo>
                  <a:lnTo>
                    <a:pt x="162115" y="159565"/>
                  </a:lnTo>
                  <a:lnTo>
                    <a:pt x="190566" y="153394"/>
                  </a:lnTo>
                  <a:lnTo>
                    <a:pt x="217662" y="143261"/>
                  </a:lnTo>
                  <a:lnTo>
                    <a:pt x="218458" y="142797"/>
                  </a:lnTo>
                  <a:lnTo>
                    <a:pt x="137128" y="142797"/>
                  </a:lnTo>
                  <a:lnTo>
                    <a:pt x="101706" y="140445"/>
                  </a:lnTo>
                  <a:lnTo>
                    <a:pt x="67531" y="133663"/>
                  </a:lnTo>
                  <a:lnTo>
                    <a:pt x="35295" y="122862"/>
                  </a:lnTo>
                  <a:lnTo>
                    <a:pt x="5690" y="108452"/>
                  </a:lnTo>
                  <a:lnTo>
                    <a:pt x="2421" y="106578"/>
                  </a:lnTo>
                  <a:close/>
                </a:path>
                <a:path w="261620" h="161925">
                  <a:moveTo>
                    <a:pt x="261484" y="108081"/>
                  </a:moveTo>
                  <a:lnTo>
                    <a:pt x="236072" y="108081"/>
                  </a:lnTo>
                  <a:lnTo>
                    <a:pt x="244443" y="108477"/>
                  </a:lnTo>
                  <a:lnTo>
                    <a:pt x="249442" y="110621"/>
                  </a:lnTo>
                  <a:lnTo>
                    <a:pt x="241596" y="143386"/>
                  </a:lnTo>
                  <a:lnTo>
                    <a:pt x="243658" y="144343"/>
                  </a:lnTo>
                  <a:lnTo>
                    <a:pt x="245810" y="142511"/>
                  </a:lnTo>
                  <a:lnTo>
                    <a:pt x="254456" y="131646"/>
                  </a:lnTo>
                  <a:lnTo>
                    <a:pt x="259562" y="119110"/>
                  </a:lnTo>
                  <a:lnTo>
                    <a:pt x="261394" y="108697"/>
                  </a:lnTo>
                  <a:lnTo>
                    <a:pt x="261484" y="108081"/>
                  </a:lnTo>
                  <a:close/>
                </a:path>
                <a:path w="261620" h="161925">
                  <a:moveTo>
                    <a:pt x="242312" y="120547"/>
                  </a:moveTo>
                  <a:lnTo>
                    <a:pt x="187129" y="137802"/>
                  </a:lnTo>
                  <a:lnTo>
                    <a:pt x="137128" y="142797"/>
                  </a:lnTo>
                  <a:lnTo>
                    <a:pt x="218458" y="142797"/>
                  </a:lnTo>
                  <a:lnTo>
                    <a:pt x="241623" y="129292"/>
                  </a:lnTo>
                  <a:lnTo>
                    <a:pt x="246432" y="125780"/>
                  </a:lnTo>
                  <a:lnTo>
                    <a:pt x="242312" y="120547"/>
                  </a:lnTo>
                  <a:close/>
                </a:path>
                <a:path w="261620" h="161925">
                  <a:moveTo>
                    <a:pt x="243972" y="98614"/>
                  </a:moveTo>
                  <a:lnTo>
                    <a:pt x="230778" y="100335"/>
                  </a:lnTo>
                  <a:lnTo>
                    <a:pt x="218244" y="105974"/>
                  </a:lnTo>
                  <a:lnTo>
                    <a:pt x="215931" y="107616"/>
                  </a:lnTo>
                  <a:lnTo>
                    <a:pt x="216329" y="109885"/>
                  </a:lnTo>
                  <a:lnTo>
                    <a:pt x="226746" y="108697"/>
                  </a:lnTo>
                  <a:lnTo>
                    <a:pt x="236072" y="108081"/>
                  </a:lnTo>
                  <a:lnTo>
                    <a:pt x="261484" y="108081"/>
                  </a:lnTo>
                  <a:lnTo>
                    <a:pt x="260611" y="101958"/>
                  </a:lnTo>
                  <a:lnTo>
                    <a:pt x="254894" y="99568"/>
                  </a:lnTo>
                  <a:lnTo>
                    <a:pt x="243972" y="98614"/>
                  </a:lnTo>
                  <a:close/>
                </a:path>
                <a:path w="261620" h="161925">
                  <a:moveTo>
                    <a:pt x="197295" y="63961"/>
                  </a:moveTo>
                  <a:lnTo>
                    <a:pt x="195457" y="63961"/>
                  </a:lnTo>
                  <a:lnTo>
                    <a:pt x="194780" y="64878"/>
                  </a:lnTo>
                  <a:lnTo>
                    <a:pt x="194873" y="72241"/>
                  </a:lnTo>
                  <a:lnTo>
                    <a:pt x="226218" y="80819"/>
                  </a:lnTo>
                  <a:lnTo>
                    <a:pt x="230369" y="80281"/>
                  </a:lnTo>
                  <a:lnTo>
                    <a:pt x="249045" y="69239"/>
                  </a:lnTo>
                  <a:lnTo>
                    <a:pt x="217297" y="69239"/>
                  </a:lnTo>
                  <a:lnTo>
                    <a:pt x="213815" y="68887"/>
                  </a:lnTo>
                  <a:lnTo>
                    <a:pt x="206824" y="67481"/>
                  </a:lnTo>
                  <a:lnTo>
                    <a:pt x="203601" y="66486"/>
                  </a:lnTo>
                  <a:lnTo>
                    <a:pt x="200630" y="65177"/>
                  </a:lnTo>
                  <a:lnTo>
                    <a:pt x="198959" y="64479"/>
                  </a:lnTo>
                  <a:lnTo>
                    <a:pt x="197837" y="64081"/>
                  </a:lnTo>
                  <a:lnTo>
                    <a:pt x="197295" y="63961"/>
                  </a:lnTo>
                  <a:close/>
                </a:path>
                <a:path w="261620" h="161925">
                  <a:moveTo>
                    <a:pt x="226581" y="0"/>
                  </a:moveTo>
                  <a:lnTo>
                    <a:pt x="195709" y="18973"/>
                  </a:lnTo>
                  <a:lnTo>
                    <a:pt x="195709" y="27106"/>
                  </a:lnTo>
                  <a:lnTo>
                    <a:pt x="197167" y="31258"/>
                  </a:lnTo>
                  <a:lnTo>
                    <a:pt x="203017" y="38891"/>
                  </a:lnTo>
                  <a:lnTo>
                    <a:pt x="207706" y="41800"/>
                  </a:lnTo>
                  <a:lnTo>
                    <a:pt x="226945" y="47721"/>
                  </a:lnTo>
                  <a:lnTo>
                    <a:pt x="231243" y="49135"/>
                  </a:lnTo>
                  <a:lnTo>
                    <a:pt x="234195" y="50611"/>
                  </a:lnTo>
                  <a:lnTo>
                    <a:pt x="237379" y="53845"/>
                  </a:lnTo>
                  <a:lnTo>
                    <a:pt x="238169" y="55843"/>
                  </a:lnTo>
                  <a:lnTo>
                    <a:pt x="238169" y="61776"/>
                  </a:lnTo>
                  <a:lnTo>
                    <a:pt x="236664" y="64480"/>
                  </a:lnTo>
                  <a:lnTo>
                    <a:pt x="230601" y="68290"/>
                  </a:lnTo>
                  <a:lnTo>
                    <a:pt x="226322" y="69239"/>
                  </a:lnTo>
                  <a:lnTo>
                    <a:pt x="249045" y="69239"/>
                  </a:lnTo>
                  <a:lnTo>
                    <a:pt x="251883" y="63802"/>
                  </a:lnTo>
                  <a:lnTo>
                    <a:pt x="252653" y="60463"/>
                  </a:lnTo>
                  <a:lnTo>
                    <a:pt x="252653" y="52230"/>
                  </a:lnTo>
                  <a:lnTo>
                    <a:pt x="251288" y="48221"/>
                  </a:lnTo>
                  <a:lnTo>
                    <a:pt x="245848" y="41203"/>
                  </a:lnTo>
                  <a:lnTo>
                    <a:pt x="241306" y="38434"/>
                  </a:lnTo>
                  <a:lnTo>
                    <a:pt x="217761" y="31010"/>
                  </a:lnTo>
                  <a:lnTo>
                    <a:pt x="214538" y="29430"/>
                  </a:lnTo>
                  <a:lnTo>
                    <a:pt x="211037" y="26118"/>
                  </a:lnTo>
                  <a:lnTo>
                    <a:pt x="210166" y="24085"/>
                  </a:lnTo>
                  <a:lnTo>
                    <a:pt x="210166" y="18171"/>
                  </a:lnTo>
                  <a:lnTo>
                    <a:pt x="211547" y="15615"/>
                  </a:lnTo>
                  <a:lnTo>
                    <a:pt x="217091" y="12401"/>
                  </a:lnTo>
                  <a:lnTo>
                    <a:pt x="221003" y="11599"/>
                  </a:lnTo>
                  <a:lnTo>
                    <a:pt x="248336" y="11599"/>
                  </a:lnTo>
                  <a:lnTo>
                    <a:pt x="248319" y="7912"/>
                  </a:lnTo>
                  <a:lnTo>
                    <a:pt x="228558" y="131"/>
                  </a:lnTo>
                  <a:lnTo>
                    <a:pt x="226581" y="0"/>
                  </a:lnTo>
                  <a:close/>
                </a:path>
                <a:path w="261620" h="161925">
                  <a:moveTo>
                    <a:pt x="248336" y="11599"/>
                  </a:moveTo>
                  <a:lnTo>
                    <a:pt x="232265" y="11599"/>
                  </a:lnTo>
                  <a:lnTo>
                    <a:pt x="237929" y="12687"/>
                  </a:lnTo>
                  <a:lnTo>
                    <a:pt x="244494" y="15615"/>
                  </a:lnTo>
                  <a:lnTo>
                    <a:pt x="245608" y="15952"/>
                  </a:lnTo>
                  <a:lnTo>
                    <a:pt x="247666" y="15952"/>
                  </a:lnTo>
                  <a:lnTo>
                    <a:pt x="248336" y="15058"/>
                  </a:lnTo>
                  <a:lnTo>
                    <a:pt x="248336" y="11599"/>
                  </a:lnTo>
                  <a:close/>
                </a:path>
                <a:path w="261620" h="161925">
                  <a:moveTo>
                    <a:pt x="94548" y="2269"/>
                  </a:moveTo>
                  <a:lnTo>
                    <a:pt x="82857" y="2269"/>
                  </a:lnTo>
                  <a:lnTo>
                    <a:pt x="82133" y="2974"/>
                  </a:lnTo>
                  <a:lnTo>
                    <a:pt x="82133" y="4972"/>
                  </a:lnTo>
                  <a:lnTo>
                    <a:pt x="82404" y="6115"/>
                  </a:lnTo>
                  <a:lnTo>
                    <a:pt x="82895" y="7827"/>
                  </a:lnTo>
                  <a:lnTo>
                    <a:pt x="103528" y="74351"/>
                  </a:lnTo>
                  <a:lnTo>
                    <a:pt x="104038" y="76059"/>
                  </a:lnTo>
                  <a:lnTo>
                    <a:pt x="104650" y="77175"/>
                  </a:lnTo>
                  <a:lnTo>
                    <a:pt x="106100" y="78302"/>
                  </a:lnTo>
                  <a:lnTo>
                    <a:pt x="107222" y="78554"/>
                  </a:lnTo>
                  <a:lnTo>
                    <a:pt x="117947" y="78554"/>
                  </a:lnTo>
                  <a:lnTo>
                    <a:pt x="119115" y="78275"/>
                  </a:lnTo>
                  <a:lnTo>
                    <a:pt x="120554" y="77074"/>
                  </a:lnTo>
                  <a:lnTo>
                    <a:pt x="121131" y="75904"/>
                  </a:lnTo>
                  <a:lnTo>
                    <a:pt x="124191" y="63372"/>
                  </a:lnTo>
                  <a:lnTo>
                    <a:pt x="112906" y="63372"/>
                  </a:lnTo>
                  <a:lnTo>
                    <a:pt x="98131" y="6487"/>
                  </a:lnTo>
                  <a:lnTo>
                    <a:pt x="97620" y="4759"/>
                  </a:lnTo>
                  <a:lnTo>
                    <a:pt x="97036" y="3644"/>
                  </a:lnTo>
                  <a:lnTo>
                    <a:pt x="95701" y="2548"/>
                  </a:lnTo>
                  <a:lnTo>
                    <a:pt x="94548" y="2269"/>
                  </a:lnTo>
                  <a:close/>
                </a:path>
                <a:path w="261620" h="161925">
                  <a:moveTo>
                    <a:pt x="147118" y="18814"/>
                  </a:moveTo>
                  <a:lnTo>
                    <a:pt x="149183" y="75904"/>
                  </a:lnTo>
                  <a:lnTo>
                    <a:pt x="163072" y="78554"/>
                  </a:lnTo>
                  <a:lnTo>
                    <a:pt x="164205" y="78302"/>
                  </a:lnTo>
                  <a:lnTo>
                    <a:pt x="165645" y="77175"/>
                  </a:lnTo>
                  <a:lnTo>
                    <a:pt x="166268" y="76059"/>
                  </a:lnTo>
                  <a:lnTo>
                    <a:pt x="166778" y="74351"/>
                  </a:lnTo>
                  <a:lnTo>
                    <a:pt x="170040" y="64127"/>
                  </a:lnTo>
                  <a:lnTo>
                    <a:pt x="158012" y="64127"/>
                  </a:lnTo>
                  <a:lnTo>
                    <a:pt x="147118" y="18814"/>
                  </a:lnTo>
                  <a:close/>
                </a:path>
                <a:path w="261620" h="161925">
                  <a:moveTo>
                    <a:pt x="188068" y="2269"/>
                  </a:moveTo>
                  <a:lnTo>
                    <a:pt x="158012" y="64127"/>
                  </a:lnTo>
                  <a:lnTo>
                    <a:pt x="170040" y="64127"/>
                  </a:lnTo>
                  <a:lnTo>
                    <a:pt x="188002" y="7827"/>
                  </a:lnTo>
                  <a:lnTo>
                    <a:pt x="188327" y="6936"/>
                  </a:lnTo>
                  <a:lnTo>
                    <a:pt x="188633" y="5716"/>
                  </a:lnTo>
                  <a:lnTo>
                    <a:pt x="188750" y="4972"/>
                  </a:lnTo>
                  <a:lnTo>
                    <a:pt x="188784" y="2974"/>
                  </a:lnTo>
                  <a:lnTo>
                    <a:pt x="188068" y="2269"/>
                  </a:lnTo>
                  <a:close/>
                </a:path>
                <a:path w="261620" h="161925">
                  <a:moveTo>
                    <a:pt x="140556" y="2269"/>
                  </a:moveTo>
                  <a:lnTo>
                    <a:pt x="112906" y="63372"/>
                  </a:lnTo>
                  <a:lnTo>
                    <a:pt x="124191" y="63372"/>
                  </a:lnTo>
                  <a:lnTo>
                    <a:pt x="135070" y="18814"/>
                  </a:lnTo>
                  <a:lnTo>
                    <a:pt x="147118" y="18814"/>
                  </a:lnTo>
                  <a:lnTo>
                    <a:pt x="143740" y="4759"/>
                  </a:lnTo>
                  <a:lnTo>
                    <a:pt x="143175" y="3644"/>
                  </a:lnTo>
                  <a:lnTo>
                    <a:pt x="141736" y="2548"/>
                  </a:lnTo>
                  <a:lnTo>
                    <a:pt x="140556" y="2269"/>
                  </a:lnTo>
                  <a:close/>
                </a:path>
                <a:path w="261620" h="161925">
                  <a:moveTo>
                    <a:pt x="42950" y="33415"/>
                  </a:moveTo>
                  <a:lnTo>
                    <a:pt x="30953" y="33415"/>
                  </a:lnTo>
                  <a:lnTo>
                    <a:pt x="23757" y="35657"/>
                  </a:lnTo>
                  <a:lnTo>
                    <a:pt x="13091" y="44580"/>
                  </a:lnTo>
                  <a:lnTo>
                    <a:pt x="10426" y="50490"/>
                  </a:lnTo>
                  <a:lnTo>
                    <a:pt x="10448" y="64778"/>
                  </a:lnTo>
                  <a:lnTo>
                    <a:pt x="12581" y="70242"/>
                  </a:lnTo>
                  <a:lnTo>
                    <a:pt x="21196" y="78476"/>
                  </a:lnTo>
                  <a:lnTo>
                    <a:pt x="27046" y="80521"/>
                  </a:lnTo>
                  <a:lnTo>
                    <a:pt x="34435" y="80521"/>
                  </a:lnTo>
                  <a:lnTo>
                    <a:pt x="41880" y="79777"/>
                  </a:lnTo>
                  <a:lnTo>
                    <a:pt x="48668" y="77547"/>
                  </a:lnTo>
                  <a:lnTo>
                    <a:pt x="54803" y="73829"/>
                  </a:lnTo>
                  <a:lnTo>
                    <a:pt x="59638" y="69239"/>
                  </a:lnTo>
                  <a:lnTo>
                    <a:pt x="34130" y="69239"/>
                  </a:lnTo>
                  <a:lnTo>
                    <a:pt x="31046" y="68217"/>
                  </a:lnTo>
                  <a:lnTo>
                    <a:pt x="26740" y="64088"/>
                  </a:lnTo>
                  <a:lnTo>
                    <a:pt x="25653" y="61067"/>
                  </a:lnTo>
                  <a:lnTo>
                    <a:pt x="25653" y="52721"/>
                  </a:lnTo>
                  <a:lnTo>
                    <a:pt x="27100" y="49422"/>
                  </a:lnTo>
                  <a:lnTo>
                    <a:pt x="32830" y="44801"/>
                  </a:lnTo>
                  <a:lnTo>
                    <a:pt x="37205" y="43651"/>
                  </a:lnTo>
                  <a:lnTo>
                    <a:pt x="73835" y="43651"/>
                  </a:lnTo>
                  <a:lnTo>
                    <a:pt x="73835" y="35983"/>
                  </a:lnTo>
                  <a:lnTo>
                    <a:pt x="59350" y="35983"/>
                  </a:lnTo>
                  <a:lnTo>
                    <a:pt x="55876" y="35181"/>
                  </a:lnTo>
                  <a:lnTo>
                    <a:pt x="52506" y="34542"/>
                  </a:lnTo>
                  <a:lnTo>
                    <a:pt x="46053" y="33647"/>
                  </a:lnTo>
                  <a:lnTo>
                    <a:pt x="42950" y="33415"/>
                  </a:lnTo>
                  <a:close/>
                </a:path>
                <a:path w="261620" h="161925">
                  <a:moveTo>
                    <a:pt x="76916" y="68623"/>
                  </a:moveTo>
                  <a:lnTo>
                    <a:pt x="60286" y="68623"/>
                  </a:lnTo>
                  <a:lnTo>
                    <a:pt x="61296" y="70699"/>
                  </a:lnTo>
                  <a:lnTo>
                    <a:pt x="62097" y="72233"/>
                  </a:lnTo>
                  <a:lnTo>
                    <a:pt x="69471" y="78879"/>
                  </a:lnTo>
                  <a:lnTo>
                    <a:pt x="70241" y="78615"/>
                  </a:lnTo>
                  <a:lnTo>
                    <a:pt x="71057" y="78124"/>
                  </a:lnTo>
                  <a:lnTo>
                    <a:pt x="76601" y="74499"/>
                  </a:lnTo>
                  <a:lnTo>
                    <a:pt x="77741" y="73681"/>
                  </a:lnTo>
                  <a:lnTo>
                    <a:pt x="78292" y="72853"/>
                  </a:lnTo>
                  <a:lnTo>
                    <a:pt x="78292" y="71350"/>
                  </a:lnTo>
                  <a:lnTo>
                    <a:pt x="78087" y="70699"/>
                  </a:lnTo>
                  <a:lnTo>
                    <a:pt x="76916" y="68623"/>
                  </a:lnTo>
                  <a:close/>
                </a:path>
                <a:path w="261620" h="161925">
                  <a:moveTo>
                    <a:pt x="73835" y="43651"/>
                  </a:moveTo>
                  <a:lnTo>
                    <a:pt x="45717" y="43651"/>
                  </a:lnTo>
                  <a:lnTo>
                    <a:pt x="48456" y="43837"/>
                  </a:lnTo>
                  <a:lnTo>
                    <a:pt x="54112" y="44534"/>
                  </a:lnTo>
                  <a:lnTo>
                    <a:pt x="56805" y="45006"/>
                  </a:lnTo>
                  <a:lnTo>
                    <a:pt x="59350" y="45611"/>
                  </a:lnTo>
                  <a:lnTo>
                    <a:pt x="59286" y="52721"/>
                  </a:lnTo>
                  <a:lnTo>
                    <a:pt x="41012" y="69239"/>
                  </a:lnTo>
                  <a:lnTo>
                    <a:pt x="59638" y="69239"/>
                  </a:lnTo>
                  <a:lnTo>
                    <a:pt x="60286" y="68623"/>
                  </a:lnTo>
                  <a:lnTo>
                    <a:pt x="76916" y="68623"/>
                  </a:lnTo>
                  <a:lnTo>
                    <a:pt x="76450" y="67798"/>
                  </a:lnTo>
                  <a:lnTo>
                    <a:pt x="75506" y="65734"/>
                  </a:lnTo>
                  <a:lnTo>
                    <a:pt x="74160" y="61904"/>
                  </a:lnTo>
                  <a:lnTo>
                    <a:pt x="73835" y="59359"/>
                  </a:lnTo>
                  <a:lnTo>
                    <a:pt x="73835" y="43651"/>
                  </a:lnTo>
                  <a:close/>
                </a:path>
                <a:path w="261620" h="161925">
                  <a:moveTo>
                    <a:pt x="71467" y="11909"/>
                  </a:moveTo>
                  <a:lnTo>
                    <a:pt x="47678" y="11909"/>
                  </a:lnTo>
                  <a:lnTo>
                    <a:pt x="52440" y="13225"/>
                  </a:lnTo>
                  <a:lnTo>
                    <a:pt x="57984" y="18555"/>
                  </a:lnTo>
                  <a:lnTo>
                    <a:pt x="59350" y="23144"/>
                  </a:lnTo>
                  <a:lnTo>
                    <a:pt x="59350" y="35983"/>
                  </a:lnTo>
                  <a:lnTo>
                    <a:pt x="73835" y="35983"/>
                  </a:lnTo>
                  <a:lnTo>
                    <a:pt x="73781" y="18555"/>
                  </a:lnTo>
                  <a:lnTo>
                    <a:pt x="71467" y="11909"/>
                  </a:lnTo>
                  <a:close/>
                </a:path>
                <a:path w="261620" h="161925">
                  <a:moveTo>
                    <a:pt x="53972" y="0"/>
                  </a:moveTo>
                  <a:lnTo>
                    <a:pt x="15877" y="7974"/>
                  </a:lnTo>
                  <a:lnTo>
                    <a:pt x="15751" y="16556"/>
                  </a:lnTo>
                  <a:lnTo>
                    <a:pt x="16283" y="17307"/>
                  </a:lnTo>
                  <a:lnTo>
                    <a:pt x="17815" y="17307"/>
                  </a:lnTo>
                  <a:lnTo>
                    <a:pt x="18279" y="17234"/>
                  </a:lnTo>
                  <a:lnTo>
                    <a:pt x="19498" y="16936"/>
                  </a:lnTo>
                  <a:lnTo>
                    <a:pt x="20527" y="16556"/>
                  </a:lnTo>
                  <a:lnTo>
                    <a:pt x="21966" y="15952"/>
                  </a:lnTo>
                  <a:lnTo>
                    <a:pt x="25042" y="14751"/>
                  </a:lnTo>
                  <a:lnTo>
                    <a:pt x="28207" y="13775"/>
                  </a:lnTo>
                  <a:lnTo>
                    <a:pt x="34660" y="12269"/>
                  </a:lnTo>
                  <a:lnTo>
                    <a:pt x="37817" y="11909"/>
                  </a:lnTo>
                  <a:lnTo>
                    <a:pt x="71467" y="11909"/>
                  </a:lnTo>
                  <a:lnTo>
                    <a:pt x="71382" y="11665"/>
                  </a:lnTo>
                  <a:lnTo>
                    <a:pt x="61640" y="2350"/>
                  </a:lnTo>
                  <a:lnTo>
                    <a:pt x="53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3370" y="1900795"/>
              <a:ext cx="448683" cy="4351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4750" y="3417417"/>
              <a:ext cx="445922" cy="4346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71565" y="2377516"/>
            <a:ext cx="81470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E-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Commerce</a:t>
            </a:r>
            <a:endParaRPr sz="12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19317" y="387413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Analytics Application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54750" y="1902714"/>
            <a:ext cx="4728845" cy="3780154"/>
            <a:chOff x="5854750" y="1902714"/>
            <a:chExt cx="4728845" cy="3780154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464" y="5239056"/>
              <a:ext cx="340032" cy="4435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8415" y="1902714"/>
              <a:ext cx="404812" cy="4214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866642" y="3432012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181707" y="364490"/>
                  </a:moveTo>
                  <a:lnTo>
                    <a:pt x="168316" y="377189"/>
                  </a:lnTo>
                  <a:lnTo>
                    <a:pt x="199571" y="410210"/>
                  </a:lnTo>
                  <a:lnTo>
                    <a:pt x="209115" y="410210"/>
                  </a:lnTo>
                  <a:lnTo>
                    <a:pt x="241356" y="378460"/>
                  </a:lnTo>
                  <a:lnTo>
                    <a:pt x="195685" y="378460"/>
                  </a:lnTo>
                  <a:lnTo>
                    <a:pt x="181707" y="364490"/>
                  </a:lnTo>
                  <a:close/>
                </a:path>
                <a:path w="410209" h="410210">
                  <a:moveTo>
                    <a:pt x="54038" y="252729"/>
                  </a:moveTo>
                  <a:lnTo>
                    <a:pt x="34590" y="252729"/>
                  </a:lnTo>
                  <a:lnTo>
                    <a:pt x="37827" y="262889"/>
                  </a:lnTo>
                  <a:lnTo>
                    <a:pt x="41717" y="273049"/>
                  </a:lnTo>
                  <a:lnTo>
                    <a:pt x="46248" y="283209"/>
                  </a:lnTo>
                  <a:lnTo>
                    <a:pt x="51409" y="293369"/>
                  </a:lnTo>
                  <a:lnTo>
                    <a:pt x="31010" y="311149"/>
                  </a:lnTo>
                  <a:lnTo>
                    <a:pt x="29884" y="313689"/>
                  </a:lnTo>
                  <a:lnTo>
                    <a:pt x="29744" y="318769"/>
                  </a:lnTo>
                  <a:lnTo>
                    <a:pt x="30730" y="321309"/>
                  </a:lnTo>
                  <a:lnTo>
                    <a:pt x="89289" y="379729"/>
                  </a:lnTo>
                  <a:lnTo>
                    <a:pt x="91665" y="380999"/>
                  </a:lnTo>
                  <a:lnTo>
                    <a:pt x="96968" y="380999"/>
                  </a:lnTo>
                  <a:lnTo>
                    <a:pt x="99380" y="379729"/>
                  </a:lnTo>
                  <a:lnTo>
                    <a:pt x="117570" y="359409"/>
                  </a:lnTo>
                  <a:lnTo>
                    <a:pt x="157837" y="359409"/>
                  </a:lnTo>
                  <a:lnTo>
                    <a:pt x="158227" y="358139"/>
                  </a:lnTo>
                  <a:lnTo>
                    <a:pt x="93754" y="358139"/>
                  </a:lnTo>
                  <a:lnTo>
                    <a:pt x="52706" y="317499"/>
                  </a:lnTo>
                  <a:lnTo>
                    <a:pt x="72962" y="298449"/>
                  </a:lnTo>
                  <a:lnTo>
                    <a:pt x="73680" y="293369"/>
                  </a:lnTo>
                  <a:lnTo>
                    <a:pt x="71250" y="289559"/>
                  </a:lnTo>
                  <a:lnTo>
                    <a:pt x="64572" y="278129"/>
                  </a:lnTo>
                  <a:lnTo>
                    <a:pt x="58936" y="266699"/>
                  </a:lnTo>
                  <a:lnTo>
                    <a:pt x="54357" y="253999"/>
                  </a:lnTo>
                  <a:lnTo>
                    <a:pt x="54038" y="252729"/>
                  </a:lnTo>
                  <a:close/>
                </a:path>
                <a:path w="410209" h="410210">
                  <a:moveTo>
                    <a:pt x="340860" y="359410"/>
                  </a:moveTo>
                  <a:lnTo>
                    <a:pt x="292467" y="359410"/>
                  </a:lnTo>
                  <a:lnTo>
                    <a:pt x="310626" y="379730"/>
                  </a:lnTo>
                  <a:lnTo>
                    <a:pt x="313049" y="381000"/>
                  </a:lnTo>
                  <a:lnTo>
                    <a:pt x="318202" y="381000"/>
                  </a:lnTo>
                  <a:lnTo>
                    <a:pt x="320655" y="379730"/>
                  </a:lnTo>
                  <a:lnTo>
                    <a:pt x="340860" y="359410"/>
                  </a:lnTo>
                  <a:close/>
                </a:path>
                <a:path w="410209" h="410210">
                  <a:moveTo>
                    <a:pt x="214321" y="298450"/>
                  </a:moveTo>
                  <a:lnTo>
                    <a:pt x="195685" y="298450"/>
                  </a:lnTo>
                  <a:lnTo>
                    <a:pt x="195685" y="378460"/>
                  </a:lnTo>
                  <a:lnTo>
                    <a:pt x="214321" y="378460"/>
                  </a:lnTo>
                  <a:lnTo>
                    <a:pt x="214321" y="298450"/>
                  </a:lnTo>
                  <a:close/>
                </a:path>
                <a:path w="410209" h="410210">
                  <a:moveTo>
                    <a:pt x="228411" y="365760"/>
                  </a:moveTo>
                  <a:lnTo>
                    <a:pt x="214321" y="378460"/>
                  </a:lnTo>
                  <a:lnTo>
                    <a:pt x="241356" y="378460"/>
                  </a:lnTo>
                  <a:lnTo>
                    <a:pt x="228411" y="365760"/>
                  </a:lnTo>
                  <a:close/>
                </a:path>
                <a:path w="410209" h="410210">
                  <a:moveTo>
                    <a:pt x="157837" y="359409"/>
                  </a:moveTo>
                  <a:lnTo>
                    <a:pt x="117570" y="359409"/>
                  </a:lnTo>
                  <a:lnTo>
                    <a:pt x="126143" y="363219"/>
                  </a:lnTo>
                  <a:lnTo>
                    <a:pt x="134948" y="368299"/>
                  </a:lnTo>
                  <a:lnTo>
                    <a:pt x="143960" y="372109"/>
                  </a:lnTo>
                  <a:lnTo>
                    <a:pt x="153158" y="374649"/>
                  </a:lnTo>
                  <a:lnTo>
                    <a:pt x="157837" y="359409"/>
                  </a:lnTo>
                  <a:close/>
                </a:path>
                <a:path w="410209" h="410210">
                  <a:moveTo>
                    <a:pt x="293135" y="336550"/>
                  </a:moveTo>
                  <a:lnTo>
                    <a:pt x="289307" y="339090"/>
                  </a:lnTo>
                  <a:lnTo>
                    <a:pt x="280021" y="345440"/>
                  </a:lnTo>
                  <a:lnTo>
                    <a:pt x="270399" y="349250"/>
                  </a:lnTo>
                  <a:lnTo>
                    <a:pt x="260474" y="354330"/>
                  </a:lnTo>
                  <a:lnTo>
                    <a:pt x="250282" y="356870"/>
                  </a:lnTo>
                  <a:lnTo>
                    <a:pt x="255613" y="374650"/>
                  </a:lnTo>
                  <a:lnTo>
                    <a:pt x="265155" y="372110"/>
                  </a:lnTo>
                  <a:lnTo>
                    <a:pt x="274493" y="368300"/>
                  </a:lnTo>
                  <a:lnTo>
                    <a:pt x="283605" y="364490"/>
                  </a:lnTo>
                  <a:lnTo>
                    <a:pt x="292467" y="359410"/>
                  </a:lnTo>
                  <a:lnTo>
                    <a:pt x="340860" y="359410"/>
                  </a:lnTo>
                  <a:lnTo>
                    <a:pt x="342123" y="358140"/>
                  </a:lnTo>
                  <a:lnTo>
                    <a:pt x="316264" y="358140"/>
                  </a:lnTo>
                  <a:lnTo>
                    <a:pt x="298198" y="337820"/>
                  </a:lnTo>
                  <a:lnTo>
                    <a:pt x="293135" y="336550"/>
                  </a:lnTo>
                  <a:close/>
                </a:path>
                <a:path w="410209" h="410210">
                  <a:moveTo>
                    <a:pt x="116879" y="336549"/>
                  </a:moveTo>
                  <a:lnTo>
                    <a:pt x="111831" y="337819"/>
                  </a:lnTo>
                  <a:lnTo>
                    <a:pt x="108803" y="341629"/>
                  </a:lnTo>
                  <a:lnTo>
                    <a:pt x="93754" y="358139"/>
                  </a:lnTo>
                  <a:lnTo>
                    <a:pt x="158227" y="358139"/>
                  </a:lnTo>
                  <a:lnTo>
                    <a:pt x="158617" y="356869"/>
                  </a:lnTo>
                  <a:lnTo>
                    <a:pt x="139122" y="349249"/>
                  </a:lnTo>
                  <a:lnTo>
                    <a:pt x="129771" y="344169"/>
                  </a:lnTo>
                  <a:lnTo>
                    <a:pt x="120730" y="339089"/>
                  </a:lnTo>
                  <a:lnTo>
                    <a:pt x="116879" y="336549"/>
                  </a:lnTo>
                  <a:close/>
                </a:path>
                <a:path w="410209" h="410210">
                  <a:moveTo>
                    <a:pt x="364436" y="232410"/>
                  </a:moveTo>
                  <a:lnTo>
                    <a:pt x="360134" y="236220"/>
                  </a:lnTo>
                  <a:lnTo>
                    <a:pt x="359128" y="240030"/>
                  </a:lnTo>
                  <a:lnTo>
                    <a:pt x="355629" y="254000"/>
                  </a:lnTo>
                  <a:lnTo>
                    <a:pt x="351053" y="266700"/>
                  </a:lnTo>
                  <a:lnTo>
                    <a:pt x="345418" y="278130"/>
                  </a:lnTo>
                  <a:lnTo>
                    <a:pt x="338741" y="289560"/>
                  </a:lnTo>
                  <a:lnTo>
                    <a:pt x="336310" y="293370"/>
                  </a:lnTo>
                  <a:lnTo>
                    <a:pt x="337017" y="298450"/>
                  </a:lnTo>
                  <a:lnTo>
                    <a:pt x="357311" y="317500"/>
                  </a:lnTo>
                  <a:lnTo>
                    <a:pt x="316264" y="358140"/>
                  </a:lnTo>
                  <a:lnTo>
                    <a:pt x="342123" y="358140"/>
                  </a:lnTo>
                  <a:lnTo>
                    <a:pt x="377482" y="322580"/>
                  </a:lnTo>
                  <a:lnTo>
                    <a:pt x="379268" y="321310"/>
                  </a:lnTo>
                  <a:lnTo>
                    <a:pt x="380277" y="318770"/>
                  </a:lnTo>
                  <a:lnTo>
                    <a:pt x="380122" y="313690"/>
                  </a:lnTo>
                  <a:lnTo>
                    <a:pt x="378996" y="311150"/>
                  </a:lnTo>
                  <a:lnTo>
                    <a:pt x="358581" y="293370"/>
                  </a:lnTo>
                  <a:lnTo>
                    <a:pt x="363737" y="283210"/>
                  </a:lnTo>
                  <a:lnTo>
                    <a:pt x="368261" y="273050"/>
                  </a:lnTo>
                  <a:lnTo>
                    <a:pt x="372147" y="262890"/>
                  </a:lnTo>
                  <a:lnTo>
                    <a:pt x="375385" y="252730"/>
                  </a:lnTo>
                  <a:lnTo>
                    <a:pt x="405242" y="252730"/>
                  </a:lnTo>
                  <a:lnTo>
                    <a:pt x="408970" y="248920"/>
                  </a:lnTo>
                  <a:lnTo>
                    <a:pt x="410018" y="247650"/>
                  </a:lnTo>
                  <a:lnTo>
                    <a:pt x="410018" y="234950"/>
                  </a:lnTo>
                  <a:lnTo>
                    <a:pt x="391381" y="234950"/>
                  </a:lnTo>
                  <a:lnTo>
                    <a:pt x="368746" y="233680"/>
                  </a:lnTo>
                  <a:lnTo>
                    <a:pt x="364436" y="232410"/>
                  </a:lnTo>
                  <a:close/>
                </a:path>
                <a:path w="410209" h="410210">
                  <a:moveTo>
                    <a:pt x="271074" y="85090"/>
                  </a:moveTo>
                  <a:lnTo>
                    <a:pt x="205973" y="85090"/>
                  </a:lnTo>
                  <a:lnTo>
                    <a:pt x="251423" y="95250"/>
                  </a:lnTo>
                  <a:lnTo>
                    <a:pt x="288579" y="119380"/>
                  </a:lnTo>
                  <a:lnTo>
                    <a:pt x="313653" y="157480"/>
                  </a:lnTo>
                  <a:lnTo>
                    <a:pt x="322853" y="201930"/>
                  </a:lnTo>
                  <a:lnTo>
                    <a:pt x="315993" y="241300"/>
                  </a:lnTo>
                  <a:lnTo>
                    <a:pt x="296915" y="275590"/>
                  </a:lnTo>
                  <a:lnTo>
                    <a:pt x="267869" y="302260"/>
                  </a:lnTo>
                  <a:lnTo>
                    <a:pt x="231106" y="316230"/>
                  </a:lnTo>
                  <a:lnTo>
                    <a:pt x="235093" y="335280"/>
                  </a:lnTo>
                  <a:lnTo>
                    <a:pt x="277726" y="317500"/>
                  </a:lnTo>
                  <a:lnTo>
                    <a:pt x="311410" y="287020"/>
                  </a:lnTo>
                  <a:lnTo>
                    <a:pt x="333534" y="247650"/>
                  </a:lnTo>
                  <a:lnTo>
                    <a:pt x="341489" y="201930"/>
                  </a:lnTo>
                  <a:lnTo>
                    <a:pt x="334568" y="160020"/>
                  </a:lnTo>
                  <a:lnTo>
                    <a:pt x="315305" y="121920"/>
                  </a:lnTo>
                  <a:lnTo>
                    <a:pt x="285951" y="92710"/>
                  </a:lnTo>
                  <a:lnTo>
                    <a:pt x="271074" y="85090"/>
                  </a:lnTo>
                  <a:close/>
                </a:path>
                <a:path w="410209" h="410210">
                  <a:moveTo>
                    <a:pt x="205973" y="67310"/>
                  </a:moveTo>
                  <a:lnTo>
                    <a:pt x="163181" y="73659"/>
                  </a:lnTo>
                  <a:lnTo>
                    <a:pt x="125983" y="92709"/>
                  </a:lnTo>
                  <a:lnTo>
                    <a:pt x="96628" y="121919"/>
                  </a:lnTo>
                  <a:lnTo>
                    <a:pt x="77366" y="160019"/>
                  </a:lnTo>
                  <a:lnTo>
                    <a:pt x="70446" y="201929"/>
                  </a:lnTo>
                  <a:lnTo>
                    <a:pt x="78078" y="247649"/>
                  </a:lnTo>
                  <a:lnTo>
                    <a:pt x="99455" y="287019"/>
                  </a:lnTo>
                  <a:lnTo>
                    <a:pt x="132303" y="316229"/>
                  </a:lnTo>
                  <a:lnTo>
                    <a:pt x="174346" y="334010"/>
                  </a:lnTo>
                  <a:lnTo>
                    <a:pt x="178679" y="316230"/>
                  </a:lnTo>
                  <a:lnTo>
                    <a:pt x="142425" y="300989"/>
                  </a:lnTo>
                  <a:lnTo>
                    <a:pt x="114100" y="275589"/>
                  </a:lnTo>
                  <a:lnTo>
                    <a:pt x="95664" y="241299"/>
                  </a:lnTo>
                  <a:lnTo>
                    <a:pt x="89083" y="201929"/>
                  </a:lnTo>
                  <a:lnTo>
                    <a:pt x="98283" y="157479"/>
                  </a:lnTo>
                  <a:lnTo>
                    <a:pt x="123357" y="119379"/>
                  </a:lnTo>
                  <a:lnTo>
                    <a:pt x="160517" y="95249"/>
                  </a:lnTo>
                  <a:lnTo>
                    <a:pt x="205973" y="85090"/>
                  </a:lnTo>
                  <a:lnTo>
                    <a:pt x="271074" y="85090"/>
                  </a:lnTo>
                  <a:lnTo>
                    <a:pt x="248757" y="73660"/>
                  </a:lnTo>
                  <a:lnTo>
                    <a:pt x="205973" y="67310"/>
                  </a:lnTo>
                  <a:close/>
                </a:path>
                <a:path w="410209" h="410210">
                  <a:moveTo>
                    <a:pt x="232958" y="205740"/>
                  </a:moveTo>
                  <a:lnTo>
                    <a:pt x="218462" y="208280"/>
                  </a:lnTo>
                  <a:lnTo>
                    <a:pt x="206613" y="215900"/>
                  </a:lnTo>
                  <a:lnTo>
                    <a:pt x="198618" y="228600"/>
                  </a:lnTo>
                  <a:lnTo>
                    <a:pt x="195684" y="242570"/>
                  </a:lnTo>
                  <a:lnTo>
                    <a:pt x="198618" y="257810"/>
                  </a:lnTo>
                  <a:lnTo>
                    <a:pt x="206613" y="269240"/>
                  </a:lnTo>
                  <a:lnTo>
                    <a:pt x="218462" y="276860"/>
                  </a:lnTo>
                  <a:lnTo>
                    <a:pt x="232958" y="280670"/>
                  </a:lnTo>
                  <a:lnTo>
                    <a:pt x="247455" y="276860"/>
                  </a:lnTo>
                  <a:lnTo>
                    <a:pt x="259304" y="269240"/>
                  </a:lnTo>
                  <a:lnTo>
                    <a:pt x="264634" y="261620"/>
                  </a:lnTo>
                  <a:lnTo>
                    <a:pt x="232958" y="261620"/>
                  </a:lnTo>
                  <a:lnTo>
                    <a:pt x="225713" y="260350"/>
                  </a:lnTo>
                  <a:lnTo>
                    <a:pt x="219788" y="256540"/>
                  </a:lnTo>
                  <a:lnTo>
                    <a:pt x="215789" y="250190"/>
                  </a:lnTo>
                  <a:lnTo>
                    <a:pt x="214321" y="242570"/>
                  </a:lnTo>
                  <a:lnTo>
                    <a:pt x="215789" y="236220"/>
                  </a:lnTo>
                  <a:lnTo>
                    <a:pt x="219788" y="229870"/>
                  </a:lnTo>
                  <a:lnTo>
                    <a:pt x="225713" y="226060"/>
                  </a:lnTo>
                  <a:lnTo>
                    <a:pt x="232958" y="224790"/>
                  </a:lnTo>
                  <a:lnTo>
                    <a:pt x="264900" y="224790"/>
                  </a:lnTo>
                  <a:lnTo>
                    <a:pt x="259304" y="215900"/>
                  </a:lnTo>
                  <a:lnTo>
                    <a:pt x="247455" y="208280"/>
                  </a:lnTo>
                  <a:lnTo>
                    <a:pt x="232958" y="205740"/>
                  </a:lnTo>
                  <a:close/>
                </a:path>
                <a:path w="410209" h="410210">
                  <a:moveTo>
                    <a:pt x="264900" y="224790"/>
                  </a:moveTo>
                  <a:lnTo>
                    <a:pt x="232958" y="224790"/>
                  </a:lnTo>
                  <a:lnTo>
                    <a:pt x="240206" y="226060"/>
                  </a:lnTo>
                  <a:lnTo>
                    <a:pt x="246130" y="229870"/>
                  </a:lnTo>
                  <a:lnTo>
                    <a:pt x="250128" y="236220"/>
                  </a:lnTo>
                  <a:lnTo>
                    <a:pt x="251595" y="242570"/>
                  </a:lnTo>
                  <a:lnTo>
                    <a:pt x="250128" y="250190"/>
                  </a:lnTo>
                  <a:lnTo>
                    <a:pt x="246130" y="256540"/>
                  </a:lnTo>
                  <a:lnTo>
                    <a:pt x="240206" y="260350"/>
                  </a:lnTo>
                  <a:lnTo>
                    <a:pt x="232958" y="261620"/>
                  </a:lnTo>
                  <a:lnTo>
                    <a:pt x="264634" y="261620"/>
                  </a:lnTo>
                  <a:lnTo>
                    <a:pt x="267298" y="257810"/>
                  </a:lnTo>
                  <a:lnTo>
                    <a:pt x="270231" y="242570"/>
                  </a:lnTo>
                  <a:lnTo>
                    <a:pt x="267298" y="228600"/>
                  </a:lnTo>
                  <a:lnTo>
                    <a:pt x="264900" y="224790"/>
                  </a:lnTo>
                  <a:close/>
                </a:path>
                <a:path w="410209" h="410210">
                  <a:moveTo>
                    <a:pt x="7286" y="157479"/>
                  </a:moveTo>
                  <a:lnTo>
                    <a:pt x="4780" y="157479"/>
                  </a:lnTo>
                  <a:lnTo>
                    <a:pt x="1062" y="161289"/>
                  </a:lnTo>
                  <a:lnTo>
                    <a:pt x="0" y="163829"/>
                  </a:lnTo>
                  <a:lnTo>
                    <a:pt x="0" y="247649"/>
                  </a:lnTo>
                  <a:lnTo>
                    <a:pt x="1062" y="248919"/>
                  </a:lnTo>
                  <a:lnTo>
                    <a:pt x="4780" y="252729"/>
                  </a:lnTo>
                  <a:lnTo>
                    <a:pt x="7296" y="253999"/>
                  </a:lnTo>
                  <a:lnTo>
                    <a:pt x="9849" y="253999"/>
                  </a:lnTo>
                  <a:lnTo>
                    <a:pt x="34590" y="252729"/>
                  </a:lnTo>
                  <a:lnTo>
                    <a:pt x="54038" y="252729"/>
                  </a:lnTo>
                  <a:lnTo>
                    <a:pt x="50850" y="240029"/>
                  </a:lnTo>
                  <a:lnTo>
                    <a:pt x="49852" y="236219"/>
                  </a:lnTo>
                  <a:lnTo>
                    <a:pt x="48408" y="234949"/>
                  </a:lnTo>
                  <a:lnTo>
                    <a:pt x="18636" y="234949"/>
                  </a:lnTo>
                  <a:lnTo>
                    <a:pt x="18636" y="176529"/>
                  </a:lnTo>
                  <a:lnTo>
                    <a:pt x="47709" y="176529"/>
                  </a:lnTo>
                  <a:lnTo>
                    <a:pt x="49899" y="175259"/>
                  </a:lnTo>
                  <a:lnTo>
                    <a:pt x="50916" y="170179"/>
                  </a:lnTo>
                  <a:lnTo>
                    <a:pt x="54073" y="158749"/>
                  </a:lnTo>
                  <a:lnTo>
                    <a:pt x="34663" y="158749"/>
                  </a:lnTo>
                  <a:lnTo>
                    <a:pt x="7286" y="157479"/>
                  </a:lnTo>
                  <a:close/>
                </a:path>
                <a:path w="410209" h="410210">
                  <a:moveTo>
                    <a:pt x="405242" y="252730"/>
                  </a:moveTo>
                  <a:lnTo>
                    <a:pt x="375385" y="252730"/>
                  </a:lnTo>
                  <a:lnTo>
                    <a:pt x="400156" y="254000"/>
                  </a:lnTo>
                  <a:lnTo>
                    <a:pt x="402680" y="254000"/>
                  </a:lnTo>
                  <a:lnTo>
                    <a:pt x="405242" y="252730"/>
                  </a:lnTo>
                  <a:close/>
                </a:path>
                <a:path w="410209" h="410210">
                  <a:moveTo>
                    <a:pt x="45519" y="232409"/>
                  </a:moveTo>
                  <a:lnTo>
                    <a:pt x="41233" y="233679"/>
                  </a:lnTo>
                  <a:lnTo>
                    <a:pt x="18636" y="234949"/>
                  </a:lnTo>
                  <a:lnTo>
                    <a:pt x="48408" y="234949"/>
                  </a:lnTo>
                  <a:lnTo>
                    <a:pt x="45519" y="232409"/>
                  </a:lnTo>
                  <a:close/>
                </a:path>
                <a:path w="410209" h="410210">
                  <a:moveTo>
                    <a:pt x="410018" y="176530"/>
                  </a:moveTo>
                  <a:lnTo>
                    <a:pt x="391381" y="176530"/>
                  </a:lnTo>
                  <a:lnTo>
                    <a:pt x="391381" y="234950"/>
                  </a:lnTo>
                  <a:lnTo>
                    <a:pt x="410018" y="234950"/>
                  </a:lnTo>
                  <a:lnTo>
                    <a:pt x="410018" y="176530"/>
                  </a:lnTo>
                  <a:close/>
                </a:path>
                <a:path w="410209" h="410210">
                  <a:moveTo>
                    <a:pt x="172882" y="168910"/>
                  </a:moveTo>
                  <a:lnTo>
                    <a:pt x="115993" y="168909"/>
                  </a:lnTo>
                  <a:lnTo>
                    <a:pt x="111819" y="172719"/>
                  </a:lnTo>
                  <a:lnTo>
                    <a:pt x="111819" y="229869"/>
                  </a:lnTo>
                  <a:lnTo>
                    <a:pt x="115993" y="233679"/>
                  </a:lnTo>
                  <a:lnTo>
                    <a:pt x="172882" y="233680"/>
                  </a:lnTo>
                  <a:lnTo>
                    <a:pt x="177048" y="229870"/>
                  </a:lnTo>
                  <a:lnTo>
                    <a:pt x="177048" y="214630"/>
                  </a:lnTo>
                  <a:lnTo>
                    <a:pt x="130456" y="214629"/>
                  </a:lnTo>
                  <a:lnTo>
                    <a:pt x="130456" y="186689"/>
                  </a:lnTo>
                  <a:lnTo>
                    <a:pt x="177048" y="186690"/>
                  </a:lnTo>
                  <a:lnTo>
                    <a:pt x="177048" y="172720"/>
                  </a:lnTo>
                  <a:lnTo>
                    <a:pt x="172882" y="168910"/>
                  </a:lnTo>
                  <a:close/>
                </a:path>
                <a:path w="410209" h="410210">
                  <a:moveTo>
                    <a:pt x="177048" y="186690"/>
                  </a:moveTo>
                  <a:lnTo>
                    <a:pt x="158411" y="186689"/>
                  </a:lnTo>
                  <a:lnTo>
                    <a:pt x="158411" y="214629"/>
                  </a:lnTo>
                  <a:lnTo>
                    <a:pt x="177048" y="214630"/>
                  </a:lnTo>
                  <a:lnTo>
                    <a:pt x="177048" y="186690"/>
                  </a:lnTo>
                  <a:close/>
                </a:path>
                <a:path w="410209" h="410210">
                  <a:moveTo>
                    <a:pt x="249983" y="113030"/>
                  </a:moveTo>
                  <a:lnTo>
                    <a:pt x="243561" y="113030"/>
                  </a:lnTo>
                  <a:lnTo>
                    <a:pt x="240113" y="114300"/>
                  </a:lnTo>
                  <a:lnTo>
                    <a:pt x="205115" y="175260"/>
                  </a:lnTo>
                  <a:lnTo>
                    <a:pt x="205123" y="179070"/>
                  </a:lnTo>
                  <a:lnTo>
                    <a:pt x="208462" y="185420"/>
                  </a:lnTo>
                  <a:lnTo>
                    <a:pt x="211526" y="186690"/>
                  </a:lnTo>
                  <a:lnTo>
                    <a:pt x="280202" y="186690"/>
                  </a:lnTo>
                  <a:lnTo>
                    <a:pt x="283242" y="185420"/>
                  </a:lnTo>
                  <a:lnTo>
                    <a:pt x="286597" y="179070"/>
                  </a:lnTo>
                  <a:lnTo>
                    <a:pt x="286659" y="176530"/>
                  </a:lnTo>
                  <a:lnTo>
                    <a:pt x="282547" y="168910"/>
                  </a:lnTo>
                  <a:lnTo>
                    <a:pt x="230900" y="168910"/>
                  </a:lnTo>
                  <a:lnTo>
                    <a:pt x="246357" y="140970"/>
                  </a:lnTo>
                  <a:lnTo>
                    <a:pt x="267469" y="140970"/>
                  </a:lnTo>
                  <a:lnTo>
                    <a:pt x="253078" y="114300"/>
                  </a:lnTo>
                  <a:lnTo>
                    <a:pt x="249983" y="113030"/>
                  </a:lnTo>
                  <a:close/>
                </a:path>
                <a:path w="410209" h="410210">
                  <a:moveTo>
                    <a:pt x="47709" y="176529"/>
                  </a:moveTo>
                  <a:lnTo>
                    <a:pt x="18636" y="176529"/>
                  </a:lnTo>
                  <a:lnTo>
                    <a:pt x="41299" y="177799"/>
                  </a:lnTo>
                  <a:lnTo>
                    <a:pt x="45519" y="177799"/>
                  </a:lnTo>
                  <a:lnTo>
                    <a:pt x="47709" y="176529"/>
                  </a:lnTo>
                  <a:close/>
                </a:path>
                <a:path w="410209" h="410210">
                  <a:moveTo>
                    <a:pt x="342611" y="53340"/>
                  </a:moveTo>
                  <a:lnTo>
                    <a:pt x="316264" y="53340"/>
                  </a:lnTo>
                  <a:lnTo>
                    <a:pt x="357311" y="93980"/>
                  </a:lnTo>
                  <a:lnTo>
                    <a:pt x="336970" y="113030"/>
                  </a:lnTo>
                  <a:lnTo>
                    <a:pt x="336263" y="116840"/>
                  </a:lnTo>
                  <a:lnTo>
                    <a:pt x="338694" y="121920"/>
                  </a:lnTo>
                  <a:lnTo>
                    <a:pt x="345379" y="133350"/>
                  </a:lnTo>
                  <a:lnTo>
                    <a:pt x="351023" y="144780"/>
                  </a:lnTo>
                  <a:lnTo>
                    <a:pt x="355606" y="157480"/>
                  </a:lnTo>
                  <a:lnTo>
                    <a:pt x="359109" y="170180"/>
                  </a:lnTo>
                  <a:lnTo>
                    <a:pt x="360118" y="175260"/>
                  </a:lnTo>
                  <a:lnTo>
                    <a:pt x="364436" y="177800"/>
                  </a:lnTo>
                  <a:lnTo>
                    <a:pt x="368745" y="177800"/>
                  </a:lnTo>
                  <a:lnTo>
                    <a:pt x="391381" y="176530"/>
                  </a:lnTo>
                  <a:lnTo>
                    <a:pt x="410018" y="176530"/>
                  </a:lnTo>
                  <a:lnTo>
                    <a:pt x="410018" y="163830"/>
                  </a:lnTo>
                  <a:lnTo>
                    <a:pt x="408970" y="161290"/>
                  </a:lnTo>
                  <a:lnTo>
                    <a:pt x="406485" y="158750"/>
                  </a:lnTo>
                  <a:lnTo>
                    <a:pt x="375385" y="158750"/>
                  </a:lnTo>
                  <a:lnTo>
                    <a:pt x="372140" y="148590"/>
                  </a:lnTo>
                  <a:lnTo>
                    <a:pt x="368242" y="138430"/>
                  </a:lnTo>
                  <a:lnTo>
                    <a:pt x="363704" y="128270"/>
                  </a:lnTo>
                  <a:lnTo>
                    <a:pt x="358542" y="118110"/>
                  </a:lnTo>
                  <a:lnTo>
                    <a:pt x="378996" y="100330"/>
                  </a:lnTo>
                  <a:lnTo>
                    <a:pt x="380122" y="97790"/>
                  </a:lnTo>
                  <a:lnTo>
                    <a:pt x="380277" y="92710"/>
                  </a:lnTo>
                  <a:lnTo>
                    <a:pt x="379267" y="90170"/>
                  </a:lnTo>
                  <a:lnTo>
                    <a:pt x="377481" y="87630"/>
                  </a:lnTo>
                  <a:lnTo>
                    <a:pt x="342611" y="53340"/>
                  </a:lnTo>
                  <a:close/>
                </a:path>
                <a:path w="410209" h="410210">
                  <a:moveTo>
                    <a:pt x="267469" y="140970"/>
                  </a:moveTo>
                  <a:lnTo>
                    <a:pt x="246357" y="140970"/>
                  </a:lnTo>
                  <a:lnTo>
                    <a:pt x="261192" y="168910"/>
                  </a:lnTo>
                  <a:lnTo>
                    <a:pt x="282547" y="168910"/>
                  </a:lnTo>
                  <a:lnTo>
                    <a:pt x="267469" y="140970"/>
                  </a:lnTo>
                  <a:close/>
                </a:path>
                <a:path w="410209" h="410210">
                  <a:moveTo>
                    <a:pt x="96968" y="30479"/>
                  </a:moveTo>
                  <a:lnTo>
                    <a:pt x="91897" y="30479"/>
                  </a:lnTo>
                  <a:lnTo>
                    <a:pt x="89354" y="31749"/>
                  </a:lnTo>
                  <a:lnTo>
                    <a:pt x="30730" y="90169"/>
                  </a:lnTo>
                  <a:lnTo>
                    <a:pt x="29744" y="92709"/>
                  </a:lnTo>
                  <a:lnTo>
                    <a:pt x="29884" y="97789"/>
                  </a:lnTo>
                  <a:lnTo>
                    <a:pt x="31010" y="100329"/>
                  </a:lnTo>
                  <a:lnTo>
                    <a:pt x="51510" y="118109"/>
                  </a:lnTo>
                  <a:lnTo>
                    <a:pt x="46335" y="128269"/>
                  </a:lnTo>
                  <a:lnTo>
                    <a:pt x="41798" y="138429"/>
                  </a:lnTo>
                  <a:lnTo>
                    <a:pt x="37906" y="148589"/>
                  </a:lnTo>
                  <a:lnTo>
                    <a:pt x="34663" y="158749"/>
                  </a:lnTo>
                  <a:lnTo>
                    <a:pt x="54073" y="158749"/>
                  </a:lnTo>
                  <a:lnTo>
                    <a:pt x="54424" y="157479"/>
                  </a:lnTo>
                  <a:lnTo>
                    <a:pt x="59012" y="144779"/>
                  </a:lnTo>
                  <a:lnTo>
                    <a:pt x="64660" y="133349"/>
                  </a:lnTo>
                  <a:lnTo>
                    <a:pt x="71350" y="121919"/>
                  </a:lnTo>
                  <a:lnTo>
                    <a:pt x="73773" y="118109"/>
                  </a:lnTo>
                  <a:lnTo>
                    <a:pt x="73067" y="113029"/>
                  </a:lnTo>
                  <a:lnTo>
                    <a:pt x="52706" y="93979"/>
                  </a:lnTo>
                  <a:lnTo>
                    <a:pt x="93753" y="53339"/>
                  </a:lnTo>
                  <a:lnTo>
                    <a:pt x="163559" y="53339"/>
                  </a:lnTo>
                  <a:lnTo>
                    <a:pt x="170024" y="52070"/>
                  </a:lnTo>
                  <a:lnTo>
                    <a:pt x="117655" y="52069"/>
                  </a:lnTo>
                  <a:lnTo>
                    <a:pt x="101084" y="33019"/>
                  </a:lnTo>
                  <a:lnTo>
                    <a:pt x="99371" y="31749"/>
                  </a:lnTo>
                  <a:lnTo>
                    <a:pt x="96968" y="30479"/>
                  </a:lnTo>
                  <a:close/>
                </a:path>
                <a:path w="410209" h="410210">
                  <a:moveTo>
                    <a:pt x="405242" y="157480"/>
                  </a:moveTo>
                  <a:lnTo>
                    <a:pt x="402719" y="157480"/>
                  </a:lnTo>
                  <a:lnTo>
                    <a:pt x="375385" y="158750"/>
                  </a:lnTo>
                  <a:lnTo>
                    <a:pt x="406485" y="158750"/>
                  </a:lnTo>
                  <a:lnTo>
                    <a:pt x="405242" y="157480"/>
                  </a:lnTo>
                  <a:close/>
                </a:path>
                <a:path w="410209" h="410210">
                  <a:moveTo>
                    <a:pt x="163559" y="53339"/>
                  </a:moveTo>
                  <a:lnTo>
                    <a:pt x="93753" y="53339"/>
                  </a:lnTo>
                  <a:lnTo>
                    <a:pt x="111912" y="73659"/>
                  </a:lnTo>
                  <a:lnTo>
                    <a:pt x="116971" y="73659"/>
                  </a:lnTo>
                  <a:lnTo>
                    <a:pt x="120804" y="72389"/>
                  </a:lnTo>
                  <a:lnTo>
                    <a:pt x="132443" y="64769"/>
                  </a:lnTo>
                  <a:lnTo>
                    <a:pt x="144553" y="59689"/>
                  </a:lnTo>
                  <a:lnTo>
                    <a:pt x="157093" y="54609"/>
                  </a:lnTo>
                  <a:lnTo>
                    <a:pt x="163559" y="53339"/>
                  </a:lnTo>
                  <a:close/>
                </a:path>
                <a:path w="410209" h="410210">
                  <a:moveTo>
                    <a:pt x="252710" y="19050"/>
                  </a:moveTo>
                  <a:lnTo>
                    <a:pt x="234041" y="19050"/>
                  </a:lnTo>
                  <a:lnTo>
                    <a:pt x="232484" y="46990"/>
                  </a:lnTo>
                  <a:lnTo>
                    <a:pt x="235547" y="50800"/>
                  </a:lnTo>
                  <a:lnTo>
                    <a:pt x="239985" y="52070"/>
                  </a:lnTo>
                  <a:lnTo>
                    <a:pt x="252904" y="54610"/>
                  </a:lnTo>
                  <a:lnTo>
                    <a:pt x="265439" y="59690"/>
                  </a:lnTo>
                  <a:lnTo>
                    <a:pt x="277544" y="64770"/>
                  </a:lnTo>
                  <a:lnTo>
                    <a:pt x="289174" y="72390"/>
                  </a:lnTo>
                  <a:lnTo>
                    <a:pt x="293014" y="73660"/>
                  </a:lnTo>
                  <a:lnTo>
                    <a:pt x="298073" y="73660"/>
                  </a:lnTo>
                  <a:lnTo>
                    <a:pt x="316264" y="53340"/>
                  </a:lnTo>
                  <a:lnTo>
                    <a:pt x="342611" y="53340"/>
                  </a:lnTo>
                  <a:lnTo>
                    <a:pt x="341319" y="52070"/>
                  </a:lnTo>
                  <a:lnTo>
                    <a:pt x="292327" y="52070"/>
                  </a:lnTo>
                  <a:lnTo>
                    <a:pt x="282591" y="46990"/>
                  </a:lnTo>
                  <a:lnTo>
                    <a:pt x="272577" y="41910"/>
                  </a:lnTo>
                  <a:lnTo>
                    <a:pt x="262303" y="38100"/>
                  </a:lnTo>
                  <a:lnTo>
                    <a:pt x="251792" y="35560"/>
                  </a:lnTo>
                  <a:lnTo>
                    <a:pt x="252710" y="19050"/>
                  </a:lnTo>
                  <a:close/>
                </a:path>
                <a:path w="410209" h="410210">
                  <a:moveTo>
                    <a:pt x="246461" y="0"/>
                  </a:moveTo>
                  <a:lnTo>
                    <a:pt x="163547" y="0"/>
                  </a:lnTo>
                  <a:lnTo>
                    <a:pt x="161094" y="1269"/>
                  </a:lnTo>
                  <a:lnTo>
                    <a:pt x="157572" y="5079"/>
                  </a:lnTo>
                  <a:lnTo>
                    <a:pt x="156667" y="7619"/>
                  </a:lnTo>
                  <a:lnTo>
                    <a:pt x="158224" y="35559"/>
                  </a:lnTo>
                  <a:lnTo>
                    <a:pt x="147701" y="38099"/>
                  </a:lnTo>
                  <a:lnTo>
                    <a:pt x="137418" y="41909"/>
                  </a:lnTo>
                  <a:lnTo>
                    <a:pt x="127396" y="46989"/>
                  </a:lnTo>
                  <a:lnTo>
                    <a:pt x="117655" y="52069"/>
                  </a:lnTo>
                  <a:lnTo>
                    <a:pt x="170024" y="52070"/>
                  </a:lnTo>
                  <a:lnTo>
                    <a:pt x="174466" y="50800"/>
                  </a:lnTo>
                  <a:lnTo>
                    <a:pt x="177533" y="46990"/>
                  </a:lnTo>
                  <a:lnTo>
                    <a:pt x="175976" y="19050"/>
                  </a:lnTo>
                  <a:lnTo>
                    <a:pt x="252710" y="19050"/>
                  </a:lnTo>
                  <a:lnTo>
                    <a:pt x="253345" y="7620"/>
                  </a:lnTo>
                  <a:lnTo>
                    <a:pt x="252433" y="5080"/>
                  </a:lnTo>
                  <a:lnTo>
                    <a:pt x="248911" y="1270"/>
                  </a:lnTo>
                  <a:lnTo>
                    <a:pt x="246461" y="0"/>
                  </a:lnTo>
                  <a:close/>
                </a:path>
                <a:path w="410209" h="410210">
                  <a:moveTo>
                    <a:pt x="318174" y="30480"/>
                  </a:moveTo>
                  <a:lnTo>
                    <a:pt x="313049" y="30480"/>
                  </a:lnTo>
                  <a:lnTo>
                    <a:pt x="310638" y="31750"/>
                  </a:lnTo>
                  <a:lnTo>
                    <a:pt x="308929" y="33020"/>
                  </a:lnTo>
                  <a:lnTo>
                    <a:pt x="292327" y="52070"/>
                  </a:lnTo>
                  <a:lnTo>
                    <a:pt x="341319" y="52070"/>
                  </a:lnTo>
                  <a:lnTo>
                    <a:pt x="320655" y="31750"/>
                  </a:lnTo>
                  <a:lnTo>
                    <a:pt x="318174" y="30480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3085" y="2707386"/>
              <a:ext cx="342900" cy="419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3153" y="3414522"/>
              <a:ext cx="419100" cy="4191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12408" y="2074290"/>
              <a:ext cx="4109085" cy="1598930"/>
            </a:xfrm>
            <a:custGeom>
              <a:avLst/>
              <a:gdLst/>
              <a:ahLst/>
              <a:cxnLst/>
              <a:rect l="l" t="t" r="r" b="b"/>
              <a:pathLst>
                <a:path w="4109084" h="1598929">
                  <a:moveTo>
                    <a:pt x="2901569" y="1549781"/>
                  </a:moveTo>
                  <a:lnTo>
                    <a:pt x="2889999" y="1544193"/>
                  </a:lnTo>
                  <a:lnTo>
                    <a:pt x="2824861" y="1512697"/>
                  </a:lnTo>
                  <a:lnTo>
                    <a:pt x="2825280" y="1544358"/>
                  </a:lnTo>
                  <a:lnTo>
                    <a:pt x="2063407" y="1553946"/>
                  </a:lnTo>
                  <a:lnTo>
                    <a:pt x="2062988" y="1522222"/>
                  </a:lnTo>
                  <a:lnTo>
                    <a:pt x="1987296" y="1561338"/>
                  </a:lnTo>
                  <a:lnTo>
                    <a:pt x="2064004" y="1598422"/>
                  </a:lnTo>
                  <a:lnTo>
                    <a:pt x="2063572" y="1566799"/>
                  </a:lnTo>
                  <a:lnTo>
                    <a:pt x="2063572" y="1566646"/>
                  </a:lnTo>
                  <a:lnTo>
                    <a:pt x="2825445" y="1557058"/>
                  </a:lnTo>
                  <a:lnTo>
                    <a:pt x="2825877" y="1588897"/>
                  </a:lnTo>
                  <a:lnTo>
                    <a:pt x="2901569" y="1549781"/>
                  </a:lnTo>
                  <a:close/>
                </a:path>
                <a:path w="4109084" h="1598929">
                  <a:moveTo>
                    <a:pt x="3837940" y="37973"/>
                  </a:moveTo>
                  <a:lnTo>
                    <a:pt x="3825443" y="31750"/>
                  </a:lnTo>
                  <a:lnTo>
                    <a:pt x="3761740" y="0"/>
                  </a:lnTo>
                  <a:lnTo>
                    <a:pt x="3761790" y="31775"/>
                  </a:lnTo>
                  <a:lnTo>
                    <a:pt x="76123" y="37833"/>
                  </a:lnTo>
                  <a:lnTo>
                    <a:pt x="76073" y="6096"/>
                  </a:lnTo>
                  <a:lnTo>
                    <a:pt x="0" y="44323"/>
                  </a:lnTo>
                  <a:lnTo>
                    <a:pt x="76200" y="82296"/>
                  </a:lnTo>
                  <a:lnTo>
                    <a:pt x="76136" y="50546"/>
                  </a:lnTo>
                  <a:lnTo>
                    <a:pt x="3761803" y="44475"/>
                  </a:lnTo>
                  <a:lnTo>
                    <a:pt x="3761867" y="76200"/>
                  </a:lnTo>
                  <a:lnTo>
                    <a:pt x="3837940" y="37973"/>
                  </a:lnTo>
                  <a:close/>
                </a:path>
                <a:path w="4109084" h="1598929">
                  <a:moveTo>
                    <a:pt x="4109085" y="537591"/>
                  </a:moveTo>
                  <a:lnTo>
                    <a:pt x="4077347" y="538175"/>
                  </a:lnTo>
                  <a:lnTo>
                    <a:pt x="4072382" y="266446"/>
                  </a:lnTo>
                  <a:lnTo>
                    <a:pt x="4059682" y="266700"/>
                  </a:lnTo>
                  <a:lnTo>
                    <a:pt x="4064647" y="538416"/>
                  </a:lnTo>
                  <a:lnTo>
                    <a:pt x="4032885" y="538988"/>
                  </a:lnTo>
                  <a:lnTo>
                    <a:pt x="4072382" y="614426"/>
                  </a:lnTo>
                  <a:lnTo>
                    <a:pt x="4102646" y="551053"/>
                  </a:lnTo>
                  <a:lnTo>
                    <a:pt x="4109085" y="53759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66642" y="4571964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181707" y="364489"/>
                  </a:moveTo>
                  <a:lnTo>
                    <a:pt x="168316" y="377189"/>
                  </a:lnTo>
                  <a:lnTo>
                    <a:pt x="199571" y="410209"/>
                  </a:lnTo>
                  <a:lnTo>
                    <a:pt x="209115" y="410209"/>
                  </a:lnTo>
                  <a:lnTo>
                    <a:pt x="241356" y="378459"/>
                  </a:lnTo>
                  <a:lnTo>
                    <a:pt x="195685" y="378459"/>
                  </a:lnTo>
                  <a:lnTo>
                    <a:pt x="181707" y="364489"/>
                  </a:lnTo>
                  <a:close/>
                </a:path>
                <a:path w="410209" h="410210">
                  <a:moveTo>
                    <a:pt x="54038" y="252729"/>
                  </a:moveTo>
                  <a:lnTo>
                    <a:pt x="34590" y="252729"/>
                  </a:lnTo>
                  <a:lnTo>
                    <a:pt x="37827" y="262889"/>
                  </a:lnTo>
                  <a:lnTo>
                    <a:pt x="41717" y="273049"/>
                  </a:lnTo>
                  <a:lnTo>
                    <a:pt x="46248" y="283209"/>
                  </a:lnTo>
                  <a:lnTo>
                    <a:pt x="51409" y="293369"/>
                  </a:lnTo>
                  <a:lnTo>
                    <a:pt x="31010" y="311149"/>
                  </a:lnTo>
                  <a:lnTo>
                    <a:pt x="29884" y="313689"/>
                  </a:lnTo>
                  <a:lnTo>
                    <a:pt x="29744" y="318769"/>
                  </a:lnTo>
                  <a:lnTo>
                    <a:pt x="30730" y="321309"/>
                  </a:lnTo>
                  <a:lnTo>
                    <a:pt x="89289" y="379729"/>
                  </a:lnTo>
                  <a:lnTo>
                    <a:pt x="91665" y="380999"/>
                  </a:lnTo>
                  <a:lnTo>
                    <a:pt x="96968" y="380999"/>
                  </a:lnTo>
                  <a:lnTo>
                    <a:pt x="99380" y="379729"/>
                  </a:lnTo>
                  <a:lnTo>
                    <a:pt x="117570" y="359409"/>
                  </a:lnTo>
                  <a:lnTo>
                    <a:pt x="157837" y="359409"/>
                  </a:lnTo>
                  <a:lnTo>
                    <a:pt x="158227" y="358139"/>
                  </a:lnTo>
                  <a:lnTo>
                    <a:pt x="93754" y="358139"/>
                  </a:lnTo>
                  <a:lnTo>
                    <a:pt x="52706" y="317499"/>
                  </a:lnTo>
                  <a:lnTo>
                    <a:pt x="72962" y="298449"/>
                  </a:lnTo>
                  <a:lnTo>
                    <a:pt x="73680" y="293369"/>
                  </a:lnTo>
                  <a:lnTo>
                    <a:pt x="71250" y="289559"/>
                  </a:lnTo>
                  <a:lnTo>
                    <a:pt x="64572" y="278129"/>
                  </a:lnTo>
                  <a:lnTo>
                    <a:pt x="58936" y="266699"/>
                  </a:lnTo>
                  <a:lnTo>
                    <a:pt x="54357" y="253999"/>
                  </a:lnTo>
                  <a:lnTo>
                    <a:pt x="54038" y="252729"/>
                  </a:lnTo>
                  <a:close/>
                </a:path>
                <a:path w="410209" h="410210">
                  <a:moveTo>
                    <a:pt x="340860" y="359409"/>
                  </a:moveTo>
                  <a:lnTo>
                    <a:pt x="292467" y="359409"/>
                  </a:lnTo>
                  <a:lnTo>
                    <a:pt x="310626" y="379729"/>
                  </a:lnTo>
                  <a:lnTo>
                    <a:pt x="313049" y="380999"/>
                  </a:lnTo>
                  <a:lnTo>
                    <a:pt x="318202" y="380999"/>
                  </a:lnTo>
                  <a:lnTo>
                    <a:pt x="320655" y="379729"/>
                  </a:lnTo>
                  <a:lnTo>
                    <a:pt x="340860" y="359409"/>
                  </a:lnTo>
                  <a:close/>
                </a:path>
                <a:path w="410209" h="410210">
                  <a:moveTo>
                    <a:pt x="214321" y="298449"/>
                  </a:moveTo>
                  <a:lnTo>
                    <a:pt x="195685" y="298449"/>
                  </a:lnTo>
                  <a:lnTo>
                    <a:pt x="195685" y="378459"/>
                  </a:lnTo>
                  <a:lnTo>
                    <a:pt x="214321" y="378459"/>
                  </a:lnTo>
                  <a:lnTo>
                    <a:pt x="214321" y="298449"/>
                  </a:lnTo>
                  <a:close/>
                </a:path>
                <a:path w="410209" h="410210">
                  <a:moveTo>
                    <a:pt x="228411" y="365759"/>
                  </a:moveTo>
                  <a:lnTo>
                    <a:pt x="214321" y="378459"/>
                  </a:lnTo>
                  <a:lnTo>
                    <a:pt x="241356" y="378459"/>
                  </a:lnTo>
                  <a:lnTo>
                    <a:pt x="228411" y="365759"/>
                  </a:lnTo>
                  <a:close/>
                </a:path>
                <a:path w="410209" h="410210">
                  <a:moveTo>
                    <a:pt x="157837" y="359409"/>
                  </a:moveTo>
                  <a:lnTo>
                    <a:pt x="117570" y="359409"/>
                  </a:lnTo>
                  <a:lnTo>
                    <a:pt x="126143" y="363219"/>
                  </a:lnTo>
                  <a:lnTo>
                    <a:pt x="134948" y="368299"/>
                  </a:lnTo>
                  <a:lnTo>
                    <a:pt x="143960" y="372109"/>
                  </a:lnTo>
                  <a:lnTo>
                    <a:pt x="153158" y="374649"/>
                  </a:lnTo>
                  <a:lnTo>
                    <a:pt x="157837" y="359409"/>
                  </a:lnTo>
                  <a:close/>
                </a:path>
                <a:path w="410209" h="410210">
                  <a:moveTo>
                    <a:pt x="293135" y="336549"/>
                  </a:moveTo>
                  <a:lnTo>
                    <a:pt x="289307" y="339089"/>
                  </a:lnTo>
                  <a:lnTo>
                    <a:pt x="280021" y="345439"/>
                  </a:lnTo>
                  <a:lnTo>
                    <a:pt x="270399" y="349249"/>
                  </a:lnTo>
                  <a:lnTo>
                    <a:pt x="260474" y="354329"/>
                  </a:lnTo>
                  <a:lnTo>
                    <a:pt x="250282" y="356869"/>
                  </a:lnTo>
                  <a:lnTo>
                    <a:pt x="255613" y="374649"/>
                  </a:lnTo>
                  <a:lnTo>
                    <a:pt x="265155" y="372109"/>
                  </a:lnTo>
                  <a:lnTo>
                    <a:pt x="274493" y="368299"/>
                  </a:lnTo>
                  <a:lnTo>
                    <a:pt x="283605" y="364489"/>
                  </a:lnTo>
                  <a:lnTo>
                    <a:pt x="292467" y="359409"/>
                  </a:lnTo>
                  <a:lnTo>
                    <a:pt x="340860" y="359409"/>
                  </a:lnTo>
                  <a:lnTo>
                    <a:pt x="342123" y="358139"/>
                  </a:lnTo>
                  <a:lnTo>
                    <a:pt x="316264" y="358139"/>
                  </a:lnTo>
                  <a:lnTo>
                    <a:pt x="298198" y="337819"/>
                  </a:lnTo>
                  <a:lnTo>
                    <a:pt x="293135" y="336549"/>
                  </a:lnTo>
                  <a:close/>
                </a:path>
                <a:path w="410209" h="410210">
                  <a:moveTo>
                    <a:pt x="116879" y="336549"/>
                  </a:moveTo>
                  <a:lnTo>
                    <a:pt x="111831" y="337819"/>
                  </a:lnTo>
                  <a:lnTo>
                    <a:pt x="108803" y="341629"/>
                  </a:lnTo>
                  <a:lnTo>
                    <a:pt x="93754" y="358139"/>
                  </a:lnTo>
                  <a:lnTo>
                    <a:pt x="158227" y="358139"/>
                  </a:lnTo>
                  <a:lnTo>
                    <a:pt x="158617" y="356869"/>
                  </a:lnTo>
                  <a:lnTo>
                    <a:pt x="139122" y="349249"/>
                  </a:lnTo>
                  <a:lnTo>
                    <a:pt x="129771" y="344169"/>
                  </a:lnTo>
                  <a:lnTo>
                    <a:pt x="120730" y="339089"/>
                  </a:lnTo>
                  <a:lnTo>
                    <a:pt x="116879" y="336549"/>
                  </a:lnTo>
                  <a:close/>
                </a:path>
                <a:path w="410209" h="410210">
                  <a:moveTo>
                    <a:pt x="364436" y="232409"/>
                  </a:moveTo>
                  <a:lnTo>
                    <a:pt x="360134" y="236219"/>
                  </a:lnTo>
                  <a:lnTo>
                    <a:pt x="359128" y="240029"/>
                  </a:lnTo>
                  <a:lnTo>
                    <a:pt x="355629" y="253999"/>
                  </a:lnTo>
                  <a:lnTo>
                    <a:pt x="351053" y="266699"/>
                  </a:lnTo>
                  <a:lnTo>
                    <a:pt x="345418" y="278129"/>
                  </a:lnTo>
                  <a:lnTo>
                    <a:pt x="338741" y="289559"/>
                  </a:lnTo>
                  <a:lnTo>
                    <a:pt x="336310" y="293369"/>
                  </a:lnTo>
                  <a:lnTo>
                    <a:pt x="337017" y="298449"/>
                  </a:lnTo>
                  <a:lnTo>
                    <a:pt x="357311" y="317499"/>
                  </a:lnTo>
                  <a:lnTo>
                    <a:pt x="316264" y="358139"/>
                  </a:lnTo>
                  <a:lnTo>
                    <a:pt x="342123" y="358139"/>
                  </a:lnTo>
                  <a:lnTo>
                    <a:pt x="377482" y="322579"/>
                  </a:lnTo>
                  <a:lnTo>
                    <a:pt x="379268" y="321309"/>
                  </a:lnTo>
                  <a:lnTo>
                    <a:pt x="380277" y="318769"/>
                  </a:lnTo>
                  <a:lnTo>
                    <a:pt x="380122" y="313689"/>
                  </a:lnTo>
                  <a:lnTo>
                    <a:pt x="378996" y="311149"/>
                  </a:lnTo>
                  <a:lnTo>
                    <a:pt x="358581" y="293369"/>
                  </a:lnTo>
                  <a:lnTo>
                    <a:pt x="363737" y="283209"/>
                  </a:lnTo>
                  <a:lnTo>
                    <a:pt x="368261" y="273049"/>
                  </a:lnTo>
                  <a:lnTo>
                    <a:pt x="372147" y="262889"/>
                  </a:lnTo>
                  <a:lnTo>
                    <a:pt x="375385" y="252729"/>
                  </a:lnTo>
                  <a:lnTo>
                    <a:pt x="405242" y="252729"/>
                  </a:lnTo>
                  <a:lnTo>
                    <a:pt x="408970" y="248919"/>
                  </a:lnTo>
                  <a:lnTo>
                    <a:pt x="410018" y="247649"/>
                  </a:lnTo>
                  <a:lnTo>
                    <a:pt x="410018" y="234949"/>
                  </a:lnTo>
                  <a:lnTo>
                    <a:pt x="391381" y="234949"/>
                  </a:lnTo>
                  <a:lnTo>
                    <a:pt x="368746" y="233679"/>
                  </a:lnTo>
                  <a:lnTo>
                    <a:pt x="364436" y="232409"/>
                  </a:lnTo>
                  <a:close/>
                </a:path>
                <a:path w="410209" h="410210">
                  <a:moveTo>
                    <a:pt x="271074" y="85089"/>
                  </a:moveTo>
                  <a:lnTo>
                    <a:pt x="205973" y="85089"/>
                  </a:lnTo>
                  <a:lnTo>
                    <a:pt x="251423" y="95249"/>
                  </a:lnTo>
                  <a:lnTo>
                    <a:pt x="288579" y="119379"/>
                  </a:lnTo>
                  <a:lnTo>
                    <a:pt x="313653" y="157479"/>
                  </a:lnTo>
                  <a:lnTo>
                    <a:pt x="322853" y="201929"/>
                  </a:lnTo>
                  <a:lnTo>
                    <a:pt x="315993" y="241299"/>
                  </a:lnTo>
                  <a:lnTo>
                    <a:pt x="296915" y="275589"/>
                  </a:lnTo>
                  <a:lnTo>
                    <a:pt x="267869" y="302259"/>
                  </a:lnTo>
                  <a:lnTo>
                    <a:pt x="231106" y="316229"/>
                  </a:lnTo>
                  <a:lnTo>
                    <a:pt x="235093" y="335279"/>
                  </a:lnTo>
                  <a:lnTo>
                    <a:pt x="277726" y="317499"/>
                  </a:lnTo>
                  <a:lnTo>
                    <a:pt x="311410" y="287019"/>
                  </a:lnTo>
                  <a:lnTo>
                    <a:pt x="333534" y="247649"/>
                  </a:lnTo>
                  <a:lnTo>
                    <a:pt x="341489" y="201929"/>
                  </a:lnTo>
                  <a:lnTo>
                    <a:pt x="334568" y="160019"/>
                  </a:lnTo>
                  <a:lnTo>
                    <a:pt x="315305" y="121919"/>
                  </a:lnTo>
                  <a:lnTo>
                    <a:pt x="285951" y="92709"/>
                  </a:lnTo>
                  <a:lnTo>
                    <a:pt x="271074" y="85089"/>
                  </a:lnTo>
                  <a:close/>
                </a:path>
                <a:path w="410209" h="410210">
                  <a:moveTo>
                    <a:pt x="205973" y="67309"/>
                  </a:moveTo>
                  <a:lnTo>
                    <a:pt x="163181" y="73659"/>
                  </a:lnTo>
                  <a:lnTo>
                    <a:pt x="125983" y="92709"/>
                  </a:lnTo>
                  <a:lnTo>
                    <a:pt x="96628" y="121919"/>
                  </a:lnTo>
                  <a:lnTo>
                    <a:pt x="77366" y="160019"/>
                  </a:lnTo>
                  <a:lnTo>
                    <a:pt x="70446" y="201929"/>
                  </a:lnTo>
                  <a:lnTo>
                    <a:pt x="78078" y="247649"/>
                  </a:lnTo>
                  <a:lnTo>
                    <a:pt x="99455" y="287019"/>
                  </a:lnTo>
                  <a:lnTo>
                    <a:pt x="132303" y="316229"/>
                  </a:lnTo>
                  <a:lnTo>
                    <a:pt x="174346" y="334009"/>
                  </a:lnTo>
                  <a:lnTo>
                    <a:pt x="178679" y="316229"/>
                  </a:lnTo>
                  <a:lnTo>
                    <a:pt x="142425" y="300989"/>
                  </a:lnTo>
                  <a:lnTo>
                    <a:pt x="114100" y="275589"/>
                  </a:lnTo>
                  <a:lnTo>
                    <a:pt x="95664" y="241299"/>
                  </a:lnTo>
                  <a:lnTo>
                    <a:pt x="89083" y="201929"/>
                  </a:lnTo>
                  <a:lnTo>
                    <a:pt x="98283" y="157479"/>
                  </a:lnTo>
                  <a:lnTo>
                    <a:pt x="123357" y="119379"/>
                  </a:lnTo>
                  <a:lnTo>
                    <a:pt x="160517" y="95249"/>
                  </a:lnTo>
                  <a:lnTo>
                    <a:pt x="205973" y="85089"/>
                  </a:lnTo>
                  <a:lnTo>
                    <a:pt x="271074" y="85089"/>
                  </a:lnTo>
                  <a:lnTo>
                    <a:pt x="248757" y="73659"/>
                  </a:lnTo>
                  <a:lnTo>
                    <a:pt x="205973" y="67309"/>
                  </a:lnTo>
                  <a:close/>
                </a:path>
                <a:path w="410209" h="410210">
                  <a:moveTo>
                    <a:pt x="232958" y="205739"/>
                  </a:moveTo>
                  <a:lnTo>
                    <a:pt x="218462" y="208279"/>
                  </a:lnTo>
                  <a:lnTo>
                    <a:pt x="206613" y="215899"/>
                  </a:lnTo>
                  <a:lnTo>
                    <a:pt x="198618" y="228599"/>
                  </a:lnTo>
                  <a:lnTo>
                    <a:pt x="195684" y="242569"/>
                  </a:lnTo>
                  <a:lnTo>
                    <a:pt x="198618" y="257809"/>
                  </a:lnTo>
                  <a:lnTo>
                    <a:pt x="206613" y="269239"/>
                  </a:lnTo>
                  <a:lnTo>
                    <a:pt x="218462" y="276859"/>
                  </a:lnTo>
                  <a:lnTo>
                    <a:pt x="232958" y="280669"/>
                  </a:lnTo>
                  <a:lnTo>
                    <a:pt x="247455" y="276859"/>
                  </a:lnTo>
                  <a:lnTo>
                    <a:pt x="259304" y="269239"/>
                  </a:lnTo>
                  <a:lnTo>
                    <a:pt x="264634" y="261619"/>
                  </a:lnTo>
                  <a:lnTo>
                    <a:pt x="232958" y="261619"/>
                  </a:lnTo>
                  <a:lnTo>
                    <a:pt x="225713" y="260349"/>
                  </a:lnTo>
                  <a:lnTo>
                    <a:pt x="219788" y="256539"/>
                  </a:lnTo>
                  <a:lnTo>
                    <a:pt x="215789" y="250189"/>
                  </a:lnTo>
                  <a:lnTo>
                    <a:pt x="214321" y="242569"/>
                  </a:lnTo>
                  <a:lnTo>
                    <a:pt x="215789" y="236219"/>
                  </a:lnTo>
                  <a:lnTo>
                    <a:pt x="219788" y="229869"/>
                  </a:lnTo>
                  <a:lnTo>
                    <a:pt x="225713" y="226059"/>
                  </a:lnTo>
                  <a:lnTo>
                    <a:pt x="232958" y="224789"/>
                  </a:lnTo>
                  <a:lnTo>
                    <a:pt x="264900" y="224789"/>
                  </a:lnTo>
                  <a:lnTo>
                    <a:pt x="259304" y="215899"/>
                  </a:lnTo>
                  <a:lnTo>
                    <a:pt x="247455" y="208279"/>
                  </a:lnTo>
                  <a:lnTo>
                    <a:pt x="232958" y="205739"/>
                  </a:lnTo>
                  <a:close/>
                </a:path>
                <a:path w="410209" h="410210">
                  <a:moveTo>
                    <a:pt x="264900" y="224789"/>
                  </a:moveTo>
                  <a:lnTo>
                    <a:pt x="232958" y="224789"/>
                  </a:lnTo>
                  <a:lnTo>
                    <a:pt x="240206" y="226059"/>
                  </a:lnTo>
                  <a:lnTo>
                    <a:pt x="246130" y="229869"/>
                  </a:lnTo>
                  <a:lnTo>
                    <a:pt x="250128" y="236219"/>
                  </a:lnTo>
                  <a:lnTo>
                    <a:pt x="251595" y="242569"/>
                  </a:lnTo>
                  <a:lnTo>
                    <a:pt x="250128" y="250189"/>
                  </a:lnTo>
                  <a:lnTo>
                    <a:pt x="246130" y="256539"/>
                  </a:lnTo>
                  <a:lnTo>
                    <a:pt x="240206" y="260349"/>
                  </a:lnTo>
                  <a:lnTo>
                    <a:pt x="232958" y="261619"/>
                  </a:lnTo>
                  <a:lnTo>
                    <a:pt x="264634" y="261619"/>
                  </a:lnTo>
                  <a:lnTo>
                    <a:pt x="267298" y="257809"/>
                  </a:lnTo>
                  <a:lnTo>
                    <a:pt x="270231" y="242569"/>
                  </a:lnTo>
                  <a:lnTo>
                    <a:pt x="267298" y="228599"/>
                  </a:lnTo>
                  <a:lnTo>
                    <a:pt x="264900" y="224789"/>
                  </a:lnTo>
                  <a:close/>
                </a:path>
                <a:path w="410209" h="410210">
                  <a:moveTo>
                    <a:pt x="7286" y="157479"/>
                  </a:moveTo>
                  <a:lnTo>
                    <a:pt x="4780" y="157479"/>
                  </a:lnTo>
                  <a:lnTo>
                    <a:pt x="1062" y="161289"/>
                  </a:lnTo>
                  <a:lnTo>
                    <a:pt x="0" y="163829"/>
                  </a:lnTo>
                  <a:lnTo>
                    <a:pt x="0" y="247649"/>
                  </a:lnTo>
                  <a:lnTo>
                    <a:pt x="1062" y="248919"/>
                  </a:lnTo>
                  <a:lnTo>
                    <a:pt x="4780" y="252729"/>
                  </a:lnTo>
                  <a:lnTo>
                    <a:pt x="7296" y="253999"/>
                  </a:lnTo>
                  <a:lnTo>
                    <a:pt x="9849" y="253999"/>
                  </a:lnTo>
                  <a:lnTo>
                    <a:pt x="34590" y="252729"/>
                  </a:lnTo>
                  <a:lnTo>
                    <a:pt x="54038" y="252729"/>
                  </a:lnTo>
                  <a:lnTo>
                    <a:pt x="50850" y="240029"/>
                  </a:lnTo>
                  <a:lnTo>
                    <a:pt x="49852" y="236219"/>
                  </a:lnTo>
                  <a:lnTo>
                    <a:pt x="48408" y="234949"/>
                  </a:lnTo>
                  <a:lnTo>
                    <a:pt x="18636" y="234949"/>
                  </a:lnTo>
                  <a:lnTo>
                    <a:pt x="18636" y="176529"/>
                  </a:lnTo>
                  <a:lnTo>
                    <a:pt x="47709" y="176529"/>
                  </a:lnTo>
                  <a:lnTo>
                    <a:pt x="49899" y="175259"/>
                  </a:lnTo>
                  <a:lnTo>
                    <a:pt x="50916" y="170179"/>
                  </a:lnTo>
                  <a:lnTo>
                    <a:pt x="54073" y="158749"/>
                  </a:lnTo>
                  <a:lnTo>
                    <a:pt x="34663" y="158749"/>
                  </a:lnTo>
                  <a:lnTo>
                    <a:pt x="7286" y="157479"/>
                  </a:lnTo>
                  <a:close/>
                </a:path>
                <a:path w="410209" h="410210">
                  <a:moveTo>
                    <a:pt x="405242" y="252729"/>
                  </a:moveTo>
                  <a:lnTo>
                    <a:pt x="375385" y="252729"/>
                  </a:lnTo>
                  <a:lnTo>
                    <a:pt x="400156" y="253999"/>
                  </a:lnTo>
                  <a:lnTo>
                    <a:pt x="402680" y="253999"/>
                  </a:lnTo>
                  <a:lnTo>
                    <a:pt x="405242" y="252729"/>
                  </a:lnTo>
                  <a:close/>
                </a:path>
                <a:path w="410209" h="410210">
                  <a:moveTo>
                    <a:pt x="45519" y="232409"/>
                  </a:moveTo>
                  <a:lnTo>
                    <a:pt x="41233" y="233679"/>
                  </a:lnTo>
                  <a:lnTo>
                    <a:pt x="18636" y="234949"/>
                  </a:lnTo>
                  <a:lnTo>
                    <a:pt x="48408" y="234949"/>
                  </a:lnTo>
                  <a:lnTo>
                    <a:pt x="45519" y="232409"/>
                  </a:lnTo>
                  <a:close/>
                </a:path>
                <a:path w="410209" h="410210">
                  <a:moveTo>
                    <a:pt x="410018" y="176529"/>
                  </a:moveTo>
                  <a:lnTo>
                    <a:pt x="391381" y="176529"/>
                  </a:lnTo>
                  <a:lnTo>
                    <a:pt x="391381" y="234949"/>
                  </a:lnTo>
                  <a:lnTo>
                    <a:pt x="410018" y="234949"/>
                  </a:lnTo>
                  <a:lnTo>
                    <a:pt x="410018" y="176529"/>
                  </a:lnTo>
                  <a:close/>
                </a:path>
                <a:path w="410209" h="410210">
                  <a:moveTo>
                    <a:pt x="172882" y="168909"/>
                  </a:moveTo>
                  <a:lnTo>
                    <a:pt x="115993" y="168909"/>
                  </a:lnTo>
                  <a:lnTo>
                    <a:pt x="111819" y="172719"/>
                  </a:lnTo>
                  <a:lnTo>
                    <a:pt x="111819" y="229869"/>
                  </a:lnTo>
                  <a:lnTo>
                    <a:pt x="115993" y="233679"/>
                  </a:lnTo>
                  <a:lnTo>
                    <a:pt x="172882" y="233679"/>
                  </a:lnTo>
                  <a:lnTo>
                    <a:pt x="177048" y="229869"/>
                  </a:lnTo>
                  <a:lnTo>
                    <a:pt x="177048" y="214629"/>
                  </a:lnTo>
                  <a:lnTo>
                    <a:pt x="130456" y="214629"/>
                  </a:lnTo>
                  <a:lnTo>
                    <a:pt x="130456" y="186689"/>
                  </a:lnTo>
                  <a:lnTo>
                    <a:pt x="177048" y="186689"/>
                  </a:lnTo>
                  <a:lnTo>
                    <a:pt x="177048" y="172719"/>
                  </a:lnTo>
                  <a:lnTo>
                    <a:pt x="172882" y="168909"/>
                  </a:lnTo>
                  <a:close/>
                </a:path>
                <a:path w="410209" h="410210">
                  <a:moveTo>
                    <a:pt x="177048" y="186689"/>
                  </a:moveTo>
                  <a:lnTo>
                    <a:pt x="158411" y="186689"/>
                  </a:lnTo>
                  <a:lnTo>
                    <a:pt x="158411" y="214629"/>
                  </a:lnTo>
                  <a:lnTo>
                    <a:pt x="177048" y="214629"/>
                  </a:lnTo>
                  <a:lnTo>
                    <a:pt x="177048" y="186689"/>
                  </a:lnTo>
                  <a:close/>
                </a:path>
                <a:path w="410209" h="410210">
                  <a:moveTo>
                    <a:pt x="249983" y="113029"/>
                  </a:moveTo>
                  <a:lnTo>
                    <a:pt x="243561" y="113029"/>
                  </a:lnTo>
                  <a:lnTo>
                    <a:pt x="240113" y="114299"/>
                  </a:lnTo>
                  <a:lnTo>
                    <a:pt x="205115" y="175259"/>
                  </a:lnTo>
                  <a:lnTo>
                    <a:pt x="205123" y="179069"/>
                  </a:lnTo>
                  <a:lnTo>
                    <a:pt x="208462" y="185419"/>
                  </a:lnTo>
                  <a:lnTo>
                    <a:pt x="211526" y="186689"/>
                  </a:lnTo>
                  <a:lnTo>
                    <a:pt x="280202" y="186689"/>
                  </a:lnTo>
                  <a:lnTo>
                    <a:pt x="283242" y="185419"/>
                  </a:lnTo>
                  <a:lnTo>
                    <a:pt x="286597" y="179069"/>
                  </a:lnTo>
                  <a:lnTo>
                    <a:pt x="286659" y="176529"/>
                  </a:lnTo>
                  <a:lnTo>
                    <a:pt x="282547" y="168909"/>
                  </a:lnTo>
                  <a:lnTo>
                    <a:pt x="230900" y="168909"/>
                  </a:lnTo>
                  <a:lnTo>
                    <a:pt x="246357" y="140969"/>
                  </a:lnTo>
                  <a:lnTo>
                    <a:pt x="267469" y="140969"/>
                  </a:lnTo>
                  <a:lnTo>
                    <a:pt x="253078" y="114299"/>
                  </a:lnTo>
                  <a:lnTo>
                    <a:pt x="249983" y="113029"/>
                  </a:lnTo>
                  <a:close/>
                </a:path>
                <a:path w="410209" h="410210">
                  <a:moveTo>
                    <a:pt x="47709" y="176529"/>
                  </a:moveTo>
                  <a:lnTo>
                    <a:pt x="18636" y="176529"/>
                  </a:lnTo>
                  <a:lnTo>
                    <a:pt x="41299" y="177799"/>
                  </a:lnTo>
                  <a:lnTo>
                    <a:pt x="45519" y="177799"/>
                  </a:lnTo>
                  <a:lnTo>
                    <a:pt x="47709" y="176529"/>
                  </a:lnTo>
                  <a:close/>
                </a:path>
                <a:path w="410209" h="410210">
                  <a:moveTo>
                    <a:pt x="342611" y="53339"/>
                  </a:moveTo>
                  <a:lnTo>
                    <a:pt x="316264" y="53339"/>
                  </a:lnTo>
                  <a:lnTo>
                    <a:pt x="357311" y="93979"/>
                  </a:lnTo>
                  <a:lnTo>
                    <a:pt x="336970" y="113029"/>
                  </a:lnTo>
                  <a:lnTo>
                    <a:pt x="336263" y="116839"/>
                  </a:lnTo>
                  <a:lnTo>
                    <a:pt x="338694" y="121919"/>
                  </a:lnTo>
                  <a:lnTo>
                    <a:pt x="345379" y="133349"/>
                  </a:lnTo>
                  <a:lnTo>
                    <a:pt x="351023" y="144779"/>
                  </a:lnTo>
                  <a:lnTo>
                    <a:pt x="355606" y="157479"/>
                  </a:lnTo>
                  <a:lnTo>
                    <a:pt x="359109" y="170179"/>
                  </a:lnTo>
                  <a:lnTo>
                    <a:pt x="360118" y="175259"/>
                  </a:lnTo>
                  <a:lnTo>
                    <a:pt x="364436" y="177799"/>
                  </a:lnTo>
                  <a:lnTo>
                    <a:pt x="368745" y="177799"/>
                  </a:lnTo>
                  <a:lnTo>
                    <a:pt x="391381" y="176529"/>
                  </a:lnTo>
                  <a:lnTo>
                    <a:pt x="410018" y="176529"/>
                  </a:lnTo>
                  <a:lnTo>
                    <a:pt x="410018" y="163829"/>
                  </a:lnTo>
                  <a:lnTo>
                    <a:pt x="408970" y="161289"/>
                  </a:lnTo>
                  <a:lnTo>
                    <a:pt x="406485" y="158749"/>
                  </a:lnTo>
                  <a:lnTo>
                    <a:pt x="375385" y="158749"/>
                  </a:lnTo>
                  <a:lnTo>
                    <a:pt x="372140" y="148589"/>
                  </a:lnTo>
                  <a:lnTo>
                    <a:pt x="368242" y="138429"/>
                  </a:lnTo>
                  <a:lnTo>
                    <a:pt x="363704" y="128269"/>
                  </a:lnTo>
                  <a:lnTo>
                    <a:pt x="358542" y="118109"/>
                  </a:lnTo>
                  <a:lnTo>
                    <a:pt x="378996" y="100329"/>
                  </a:lnTo>
                  <a:lnTo>
                    <a:pt x="380122" y="97789"/>
                  </a:lnTo>
                  <a:lnTo>
                    <a:pt x="380277" y="92709"/>
                  </a:lnTo>
                  <a:lnTo>
                    <a:pt x="379267" y="90169"/>
                  </a:lnTo>
                  <a:lnTo>
                    <a:pt x="377481" y="87629"/>
                  </a:lnTo>
                  <a:lnTo>
                    <a:pt x="342611" y="53339"/>
                  </a:lnTo>
                  <a:close/>
                </a:path>
                <a:path w="410209" h="410210">
                  <a:moveTo>
                    <a:pt x="267469" y="140969"/>
                  </a:moveTo>
                  <a:lnTo>
                    <a:pt x="246357" y="140969"/>
                  </a:lnTo>
                  <a:lnTo>
                    <a:pt x="261192" y="168909"/>
                  </a:lnTo>
                  <a:lnTo>
                    <a:pt x="282547" y="168909"/>
                  </a:lnTo>
                  <a:lnTo>
                    <a:pt x="267469" y="140969"/>
                  </a:lnTo>
                  <a:close/>
                </a:path>
                <a:path w="410209" h="410210">
                  <a:moveTo>
                    <a:pt x="96968" y="30479"/>
                  </a:moveTo>
                  <a:lnTo>
                    <a:pt x="91897" y="30479"/>
                  </a:lnTo>
                  <a:lnTo>
                    <a:pt x="89354" y="31749"/>
                  </a:lnTo>
                  <a:lnTo>
                    <a:pt x="30730" y="90169"/>
                  </a:lnTo>
                  <a:lnTo>
                    <a:pt x="29744" y="92709"/>
                  </a:lnTo>
                  <a:lnTo>
                    <a:pt x="29884" y="97789"/>
                  </a:lnTo>
                  <a:lnTo>
                    <a:pt x="31010" y="100329"/>
                  </a:lnTo>
                  <a:lnTo>
                    <a:pt x="51510" y="118109"/>
                  </a:lnTo>
                  <a:lnTo>
                    <a:pt x="46335" y="128269"/>
                  </a:lnTo>
                  <a:lnTo>
                    <a:pt x="41798" y="138429"/>
                  </a:lnTo>
                  <a:lnTo>
                    <a:pt x="37906" y="148589"/>
                  </a:lnTo>
                  <a:lnTo>
                    <a:pt x="34663" y="158749"/>
                  </a:lnTo>
                  <a:lnTo>
                    <a:pt x="54073" y="158749"/>
                  </a:lnTo>
                  <a:lnTo>
                    <a:pt x="54424" y="157479"/>
                  </a:lnTo>
                  <a:lnTo>
                    <a:pt x="59012" y="144779"/>
                  </a:lnTo>
                  <a:lnTo>
                    <a:pt x="64660" y="133349"/>
                  </a:lnTo>
                  <a:lnTo>
                    <a:pt x="71350" y="121919"/>
                  </a:lnTo>
                  <a:lnTo>
                    <a:pt x="73773" y="118109"/>
                  </a:lnTo>
                  <a:lnTo>
                    <a:pt x="73067" y="113029"/>
                  </a:lnTo>
                  <a:lnTo>
                    <a:pt x="52706" y="93979"/>
                  </a:lnTo>
                  <a:lnTo>
                    <a:pt x="93753" y="53339"/>
                  </a:lnTo>
                  <a:lnTo>
                    <a:pt x="163559" y="53339"/>
                  </a:lnTo>
                  <a:lnTo>
                    <a:pt x="170024" y="52069"/>
                  </a:lnTo>
                  <a:lnTo>
                    <a:pt x="117655" y="52069"/>
                  </a:lnTo>
                  <a:lnTo>
                    <a:pt x="101084" y="33019"/>
                  </a:lnTo>
                  <a:lnTo>
                    <a:pt x="99371" y="31749"/>
                  </a:lnTo>
                  <a:lnTo>
                    <a:pt x="96968" y="30479"/>
                  </a:lnTo>
                  <a:close/>
                </a:path>
                <a:path w="410209" h="410210">
                  <a:moveTo>
                    <a:pt x="405242" y="157479"/>
                  </a:moveTo>
                  <a:lnTo>
                    <a:pt x="402719" y="157479"/>
                  </a:lnTo>
                  <a:lnTo>
                    <a:pt x="375385" y="158749"/>
                  </a:lnTo>
                  <a:lnTo>
                    <a:pt x="406485" y="158749"/>
                  </a:lnTo>
                  <a:lnTo>
                    <a:pt x="405242" y="157479"/>
                  </a:lnTo>
                  <a:close/>
                </a:path>
                <a:path w="410209" h="410210">
                  <a:moveTo>
                    <a:pt x="163559" y="53339"/>
                  </a:moveTo>
                  <a:lnTo>
                    <a:pt x="93753" y="53339"/>
                  </a:lnTo>
                  <a:lnTo>
                    <a:pt x="111912" y="73659"/>
                  </a:lnTo>
                  <a:lnTo>
                    <a:pt x="116971" y="73659"/>
                  </a:lnTo>
                  <a:lnTo>
                    <a:pt x="120804" y="72389"/>
                  </a:lnTo>
                  <a:lnTo>
                    <a:pt x="132443" y="64769"/>
                  </a:lnTo>
                  <a:lnTo>
                    <a:pt x="144553" y="59689"/>
                  </a:lnTo>
                  <a:lnTo>
                    <a:pt x="157093" y="54609"/>
                  </a:lnTo>
                  <a:lnTo>
                    <a:pt x="163559" y="53339"/>
                  </a:lnTo>
                  <a:close/>
                </a:path>
                <a:path w="410209" h="410210">
                  <a:moveTo>
                    <a:pt x="252710" y="19049"/>
                  </a:moveTo>
                  <a:lnTo>
                    <a:pt x="234041" y="19049"/>
                  </a:lnTo>
                  <a:lnTo>
                    <a:pt x="232484" y="46989"/>
                  </a:lnTo>
                  <a:lnTo>
                    <a:pt x="235547" y="50799"/>
                  </a:lnTo>
                  <a:lnTo>
                    <a:pt x="239985" y="52069"/>
                  </a:lnTo>
                  <a:lnTo>
                    <a:pt x="252904" y="54609"/>
                  </a:lnTo>
                  <a:lnTo>
                    <a:pt x="265439" y="59689"/>
                  </a:lnTo>
                  <a:lnTo>
                    <a:pt x="277544" y="64769"/>
                  </a:lnTo>
                  <a:lnTo>
                    <a:pt x="289174" y="72389"/>
                  </a:lnTo>
                  <a:lnTo>
                    <a:pt x="293014" y="73659"/>
                  </a:lnTo>
                  <a:lnTo>
                    <a:pt x="298073" y="73659"/>
                  </a:lnTo>
                  <a:lnTo>
                    <a:pt x="316264" y="53339"/>
                  </a:lnTo>
                  <a:lnTo>
                    <a:pt x="342611" y="53339"/>
                  </a:lnTo>
                  <a:lnTo>
                    <a:pt x="341319" y="52069"/>
                  </a:lnTo>
                  <a:lnTo>
                    <a:pt x="292327" y="52069"/>
                  </a:lnTo>
                  <a:lnTo>
                    <a:pt x="282591" y="46989"/>
                  </a:lnTo>
                  <a:lnTo>
                    <a:pt x="272577" y="41909"/>
                  </a:lnTo>
                  <a:lnTo>
                    <a:pt x="262303" y="38099"/>
                  </a:lnTo>
                  <a:lnTo>
                    <a:pt x="251792" y="35559"/>
                  </a:lnTo>
                  <a:lnTo>
                    <a:pt x="252710" y="19049"/>
                  </a:lnTo>
                  <a:close/>
                </a:path>
                <a:path w="410209" h="410210">
                  <a:moveTo>
                    <a:pt x="246461" y="0"/>
                  </a:moveTo>
                  <a:lnTo>
                    <a:pt x="163547" y="0"/>
                  </a:lnTo>
                  <a:lnTo>
                    <a:pt x="161094" y="1269"/>
                  </a:lnTo>
                  <a:lnTo>
                    <a:pt x="157572" y="5079"/>
                  </a:lnTo>
                  <a:lnTo>
                    <a:pt x="156667" y="7619"/>
                  </a:lnTo>
                  <a:lnTo>
                    <a:pt x="158224" y="35559"/>
                  </a:lnTo>
                  <a:lnTo>
                    <a:pt x="147701" y="38099"/>
                  </a:lnTo>
                  <a:lnTo>
                    <a:pt x="137418" y="41909"/>
                  </a:lnTo>
                  <a:lnTo>
                    <a:pt x="127396" y="46989"/>
                  </a:lnTo>
                  <a:lnTo>
                    <a:pt x="117655" y="52069"/>
                  </a:lnTo>
                  <a:lnTo>
                    <a:pt x="170024" y="52069"/>
                  </a:lnTo>
                  <a:lnTo>
                    <a:pt x="174466" y="50799"/>
                  </a:lnTo>
                  <a:lnTo>
                    <a:pt x="177533" y="46989"/>
                  </a:lnTo>
                  <a:lnTo>
                    <a:pt x="175976" y="19049"/>
                  </a:lnTo>
                  <a:lnTo>
                    <a:pt x="252710" y="19049"/>
                  </a:lnTo>
                  <a:lnTo>
                    <a:pt x="253345" y="7619"/>
                  </a:lnTo>
                  <a:lnTo>
                    <a:pt x="252433" y="5079"/>
                  </a:lnTo>
                  <a:lnTo>
                    <a:pt x="248911" y="1269"/>
                  </a:lnTo>
                  <a:lnTo>
                    <a:pt x="246461" y="0"/>
                  </a:lnTo>
                  <a:close/>
                </a:path>
                <a:path w="410209" h="410210">
                  <a:moveTo>
                    <a:pt x="318174" y="30479"/>
                  </a:moveTo>
                  <a:lnTo>
                    <a:pt x="313049" y="30479"/>
                  </a:lnTo>
                  <a:lnTo>
                    <a:pt x="310638" y="31749"/>
                  </a:lnTo>
                  <a:lnTo>
                    <a:pt x="308929" y="33019"/>
                  </a:lnTo>
                  <a:lnTo>
                    <a:pt x="292327" y="52069"/>
                  </a:lnTo>
                  <a:lnTo>
                    <a:pt x="341319" y="52069"/>
                  </a:lnTo>
                  <a:lnTo>
                    <a:pt x="320655" y="31749"/>
                  </a:lnTo>
                  <a:lnTo>
                    <a:pt x="318174" y="30479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3153" y="4554474"/>
              <a:ext cx="419100" cy="4191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299704" y="3145535"/>
              <a:ext cx="2092960" cy="1667510"/>
            </a:xfrm>
            <a:custGeom>
              <a:avLst/>
              <a:gdLst/>
              <a:ahLst/>
              <a:cxnLst/>
              <a:rect l="l" t="t" r="r" b="b"/>
              <a:pathLst>
                <a:path w="2092959" h="1667510">
                  <a:moveTo>
                    <a:pt x="914273" y="1618488"/>
                  </a:moveTo>
                  <a:lnTo>
                    <a:pt x="902703" y="1612900"/>
                  </a:lnTo>
                  <a:lnTo>
                    <a:pt x="837565" y="1581404"/>
                  </a:lnTo>
                  <a:lnTo>
                    <a:pt x="837984" y="1613065"/>
                  </a:lnTo>
                  <a:lnTo>
                    <a:pt x="76111" y="1622653"/>
                  </a:lnTo>
                  <a:lnTo>
                    <a:pt x="75692" y="1590929"/>
                  </a:lnTo>
                  <a:lnTo>
                    <a:pt x="0" y="1630045"/>
                  </a:lnTo>
                  <a:lnTo>
                    <a:pt x="76708" y="1667129"/>
                  </a:lnTo>
                  <a:lnTo>
                    <a:pt x="76276" y="1635506"/>
                  </a:lnTo>
                  <a:lnTo>
                    <a:pt x="76276" y="1635353"/>
                  </a:lnTo>
                  <a:lnTo>
                    <a:pt x="838149" y="1625765"/>
                  </a:lnTo>
                  <a:lnTo>
                    <a:pt x="838581" y="1657604"/>
                  </a:lnTo>
                  <a:lnTo>
                    <a:pt x="914273" y="1618488"/>
                  </a:lnTo>
                  <a:close/>
                </a:path>
                <a:path w="2092959" h="1667510">
                  <a:moveTo>
                    <a:pt x="2092960" y="0"/>
                  </a:moveTo>
                  <a:lnTo>
                    <a:pt x="2080260" y="0"/>
                  </a:lnTo>
                  <a:lnTo>
                    <a:pt x="2080260" y="471551"/>
                  </a:lnTo>
                  <a:lnTo>
                    <a:pt x="1447800" y="471551"/>
                  </a:lnTo>
                  <a:lnTo>
                    <a:pt x="1447800" y="439801"/>
                  </a:lnTo>
                  <a:lnTo>
                    <a:pt x="1371600" y="477901"/>
                  </a:lnTo>
                  <a:lnTo>
                    <a:pt x="1447800" y="516001"/>
                  </a:lnTo>
                  <a:lnTo>
                    <a:pt x="1447800" y="484251"/>
                  </a:lnTo>
                  <a:lnTo>
                    <a:pt x="2080260" y="484251"/>
                  </a:lnTo>
                  <a:lnTo>
                    <a:pt x="2080260" y="1613154"/>
                  </a:lnTo>
                  <a:lnTo>
                    <a:pt x="1447800" y="1613154"/>
                  </a:lnTo>
                  <a:lnTo>
                    <a:pt x="1447800" y="1581404"/>
                  </a:lnTo>
                  <a:lnTo>
                    <a:pt x="1371600" y="1619504"/>
                  </a:lnTo>
                  <a:lnTo>
                    <a:pt x="1447800" y="1657604"/>
                  </a:lnTo>
                  <a:lnTo>
                    <a:pt x="1447800" y="1625854"/>
                  </a:lnTo>
                  <a:lnTo>
                    <a:pt x="2092960" y="1625854"/>
                  </a:lnTo>
                  <a:lnTo>
                    <a:pt x="2092960" y="471551"/>
                  </a:lnTo>
                  <a:lnTo>
                    <a:pt x="2092960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4750" y="4566391"/>
              <a:ext cx="445922" cy="4318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719317" y="5043373"/>
            <a:ext cx="72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Marketing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47553" y="2004440"/>
            <a:ext cx="612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98531" y="2712211"/>
            <a:ext cx="965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371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Supporting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S3 Access</a:t>
            </a:r>
            <a:r>
              <a:rPr sz="12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Point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645775" y="5247258"/>
            <a:ext cx="1084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4701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r>
              <a:rPr sz="12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Loyalty Database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12097" y="2971622"/>
            <a:ext cx="10744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Redacting</a:t>
            </a:r>
            <a:endParaRPr sz="12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2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12097" y="4113657"/>
            <a:ext cx="107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46379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Enriching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2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13066" y="2971622"/>
            <a:ext cx="1134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S3 Object</a:t>
            </a:r>
            <a:r>
              <a:rPr sz="12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200">
              <a:latin typeface="Calibri"/>
              <a:cs typeface="Calibri"/>
            </a:endParaRPr>
          </a:p>
          <a:p>
            <a:pPr marR="8890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2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Point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13066" y="4113657"/>
            <a:ext cx="1134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 marR="5080" indent="-1739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S3 Object</a:t>
            </a:r>
            <a:r>
              <a:rPr sz="12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Lambda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2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Point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12408" y="3598163"/>
            <a:ext cx="3845560" cy="1866900"/>
          </a:xfrm>
          <a:custGeom>
            <a:avLst/>
            <a:gdLst/>
            <a:ahLst/>
            <a:cxnLst/>
            <a:rect l="l" t="t" r="r" b="b"/>
            <a:pathLst>
              <a:path w="3845559" h="1866900">
                <a:moveTo>
                  <a:pt x="1529207" y="1171702"/>
                </a:moveTo>
                <a:lnTo>
                  <a:pt x="76174" y="1177747"/>
                </a:lnTo>
                <a:lnTo>
                  <a:pt x="76073" y="1145921"/>
                </a:lnTo>
                <a:lnTo>
                  <a:pt x="0" y="1184402"/>
                </a:lnTo>
                <a:lnTo>
                  <a:pt x="76327" y="1222121"/>
                </a:lnTo>
                <a:lnTo>
                  <a:pt x="76212" y="1190498"/>
                </a:lnTo>
                <a:lnTo>
                  <a:pt x="1529207" y="1184402"/>
                </a:lnTo>
                <a:lnTo>
                  <a:pt x="1529207" y="1171702"/>
                </a:lnTo>
                <a:close/>
              </a:path>
              <a:path w="3845559" h="1866900">
                <a:moveTo>
                  <a:pt x="1529207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529207" y="44450"/>
                </a:lnTo>
                <a:lnTo>
                  <a:pt x="1529207" y="31750"/>
                </a:lnTo>
                <a:close/>
              </a:path>
              <a:path w="3845559" h="1866900">
                <a:moveTo>
                  <a:pt x="3845306" y="1853946"/>
                </a:moveTo>
                <a:lnTo>
                  <a:pt x="3136646" y="1853946"/>
                </a:lnTo>
                <a:lnTo>
                  <a:pt x="3136646" y="1470660"/>
                </a:lnTo>
                <a:lnTo>
                  <a:pt x="3168396" y="1470660"/>
                </a:lnTo>
                <a:lnTo>
                  <a:pt x="3162046" y="1457960"/>
                </a:lnTo>
                <a:lnTo>
                  <a:pt x="3130296" y="1394460"/>
                </a:lnTo>
                <a:lnTo>
                  <a:pt x="3092196" y="1470660"/>
                </a:lnTo>
                <a:lnTo>
                  <a:pt x="3123946" y="1470660"/>
                </a:lnTo>
                <a:lnTo>
                  <a:pt x="3123946" y="1866646"/>
                </a:lnTo>
                <a:lnTo>
                  <a:pt x="3845306" y="1866646"/>
                </a:lnTo>
                <a:lnTo>
                  <a:pt x="3845306" y="1860296"/>
                </a:lnTo>
                <a:lnTo>
                  <a:pt x="3845306" y="1853946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51066" y="1901190"/>
            <a:ext cx="5054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Original 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670929" y="3419932"/>
            <a:ext cx="60198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Redacted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06361" y="4573651"/>
            <a:ext cx="562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Enriched</a:t>
            </a:r>
            <a:endParaRPr sz="12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3447751"/>
            <a:ext cx="10351135" cy="283859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535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Traditional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leverage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RDBMS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language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Strong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requirements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about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modeled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05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Ability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joins,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aggregations,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complex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computations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Vertical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(getting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powerful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CPU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RAM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IO)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ts val="2595"/>
              </a:lnSpc>
              <a:spcBef>
                <a:spcPts val="434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Horizontal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(increasing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reading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capability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adding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400" dirty="0">
              <a:latin typeface="Arial"/>
              <a:cs typeface="Arial"/>
            </a:endParaRPr>
          </a:p>
          <a:p>
            <a:pPr marL="916305">
              <a:lnSpc>
                <a:spcPts val="259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Replicas)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Traditional</a:t>
            </a:r>
            <a:r>
              <a:rPr spc="-21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8" name="object 8"/>
          <p:cNvSpPr/>
          <p:nvPr/>
        </p:nvSpPr>
        <p:spPr>
          <a:xfrm>
            <a:off x="1025163" y="2194368"/>
            <a:ext cx="615315" cy="618490"/>
          </a:xfrm>
          <a:custGeom>
            <a:avLst/>
            <a:gdLst/>
            <a:ahLst/>
            <a:cxnLst/>
            <a:rect l="l" t="t" r="r" b="b"/>
            <a:pathLst>
              <a:path w="615314" h="618489">
                <a:moveTo>
                  <a:pt x="307254" y="252884"/>
                </a:moveTo>
                <a:lnTo>
                  <a:pt x="347367" y="260941"/>
                </a:lnTo>
                <a:lnTo>
                  <a:pt x="380160" y="282898"/>
                </a:lnTo>
                <a:lnTo>
                  <a:pt x="402289" y="315435"/>
                </a:lnTo>
                <a:lnTo>
                  <a:pt x="410409" y="355234"/>
                </a:lnTo>
                <a:lnTo>
                  <a:pt x="407142" y="380830"/>
                </a:lnTo>
                <a:lnTo>
                  <a:pt x="397891" y="404061"/>
                </a:lnTo>
                <a:lnTo>
                  <a:pt x="383474" y="424116"/>
                </a:lnTo>
                <a:lnTo>
                  <a:pt x="364731" y="440165"/>
                </a:lnTo>
                <a:lnTo>
                  <a:pt x="409155" y="465491"/>
                </a:lnTo>
                <a:lnTo>
                  <a:pt x="444129" y="503037"/>
                </a:lnTo>
                <a:lnTo>
                  <a:pt x="467035" y="550125"/>
                </a:lnTo>
                <a:lnTo>
                  <a:pt x="475253" y="604078"/>
                </a:lnTo>
                <a:lnTo>
                  <a:pt x="475253" y="611846"/>
                </a:lnTo>
                <a:lnTo>
                  <a:pt x="468992" y="618126"/>
                </a:lnTo>
                <a:lnTo>
                  <a:pt x="146041" y="618126"/>
                </a:lnTo>
                <a:lnTo>
                  <a:pt x="139792" y="611846"/>
                </a:lnTo>
                <a:lnTo>
                  <a:pt x="139792" y="604078"/>
                </a:lnTo>
                <a:lnTo>
                  <a:pt x="141572" y="590033"/>
                </a:lnTo>
                <a:lnTo>
                  <a:pt x="446651" y="590032"/>
                </a:lnTo>
                <a:lnTo>
                  <a:pt x="436549" y="547758"/>
                </a:lnTo>
                <a:lnTo>
                  <a:pt x="415649" y="511348"/>
                </a:lnTo>
                <a:lnTo>
                  <a:pt x="385887" y="482831"/>
                </a:lnTo>
                <a:lnTo>
                  <a:pt x="349199" y="464234"/>
                </a:lnTo>
                <a:lnTo>
                  <a:pt x="307522" y="457585"/>
                </a:lnTo>
                <a:lnTo>
                  <a:pt x="217336" y="457585"/>
                </a:lnTo>
                <a:lnTo>
                  <a:pt x="221380" y="454243"/>
                </a:lnTo>
                <a:lnTo>
                  <a:pt x="228252" y="450190"/>
                </a:lnTo>
                <a:lnTo>
                  <a:pt x="235297" y="446502"/>
                </a:lnTo>
                <a:lnTo>
                  <a:pt x="242494" y="443168"/>
                </a:lnTo>
                <a:lnTo>
                  <a:pt x="249824" y="440183"/>
                </a:lnTo>
                <a:lnTo>
                  <a:pt x="237340" y="429489"/>
                </a:lnTo>
                <a:lnTo>
                  <a:pt x="307255" y="429489"/>
                </a:lnTo>
                <a:lnTo>
                  <a:pt x="360406" y="407718"/>
                </a:lnTo>
                <a:lnTo>
                  <a:pt x="382454" y="355234"/>
                </a:lnTo>
                <a:lnTo>
                  <a:pt x="376536" y="326357"/>
                </a:lnTo>
                <a:lnTo>
                  <a:pt x="360406" y="302751"/>
                </a:lnTo>
                <a:lnTo>
                  <a:pt x="336501" y="286824"/>
                </a:lnTo>
                <a:lnTo>
                  <a:pt x="307254" y="280980"/>
                </a:lnTo>
                <a:lnTo>
                  <a:pt x="237233" y="280980"/>
                </a:lnTo>
                <a:lnTo>
                  <a:pt x="267154" y="260941"/>
                </a:lnTo>
                <a:lnTo>
                  <a:pt x="307254" y="252884"/>
                </a:lnTo>
                <a:close/>
              </a:path>
              <a:path w="615314" h="618489">
                <a:moveTo>
                  <a:pt x="217336" y="457585"/>
                </a:moveTo>
                <a:lnTo>
                  <a:pt x="307522" y="457585"/>
                </a:lnTo>
                <a:lnTo>
                  <a:pt x="288765" y="458903"/>
                </a:lnTo>
                <a:lnTo>
                  <a:pt x="270442" y="462811"/>
                </a:lnTo>
                <a:lnTo>
                  <a:pt x="209974" y="499217"/>
                </a:lnTo>
                <a:lnTo>
                  <a:pt x="175402" y="556498"/>
                </a:lnTo>
                <a:lnTo>
                  <a:pt x="168405" y="590033"/>
                </a:lnTo>
                <a:lnTo>
                  <a:pt x="141572" y="590033"/>
                </a:lnTo>
                <a:lnTo>
                  <a:pt x="145462" y="559344"/>
                </a:lnTo>
                <a:lnTo>
                  <a:pt x="161710" y="518061"/>
                </a:lnTo>
                <a:lnTo>
                  <a:pt x="187396" y="482327"/>
                </a:lnTo>
                <a:lnTo>
                  <a:pt x="217336" y="457585"/>
                </a:lnTo>
                <a:close/>
              </a:path>
              <a:path w="615314" h="618489">
                <a:moveTo>
                  <a:pt x="237233" y="280980"/>
                </a:moveTo>
                <a:lnTo>
                  <a:pt x="307254" y="280980"/>
                </a:lnTo>
                <a:lnTo>
                  <a:pt x="278020" y="286824"/>
                </a:lnTo>
                <a:lnTo>
                  <a:pt x="254124" y="302751"/>
                </a:lnTo>
                <a:lnTo>
                  <a:pt x="238000" y="326357"/>
                </a:lnTo>
                <a:lnTo>
                  <a:pt x="232085" y="355234"/>
                </a:lnTo>
                <a:lnTo>
                  <a:pt x="238000" y="384112"/>
                </a:lnTo>
                <a:lnTo>
                  <a:pt x="254124" y="407718"/>
                </a:lnTo>
                <a:lnTo>
                  <a:pt x="278020" y="423645"/>
                </a:lnTo>
                <a:lnTo>
                  <a:pt x="307255" y="429489"/>
                </a:lnTo>
                <a:lnTo>
                  <a:pt x="237340" y="429489"/>
                </a:lnTo>
                <a:lnTo>
                  <a:pt x="231061" y="424107"/>
                </a:lnTo>
                <a:lnTo>
                  <a:pt x="216648" y="404054"/>
                </a:lnTo>
                <a:lnTo>
                  <a:pt x="207396" y="380825"/>
                </a:lnTo>
                <a:lnTo>
                  <a:pt x="204130" y="355234"/>
                </a:lnTo>
                <a:lnTo>
                  <a:pt x="212247" y="315435"/>
                </a:lnTo>
                <a:lnTo>
                  <a:pt x="234370" y="282898"/>
                </a:lnTo>
                <a:lnTo>
                  <a:pt x="237233" y="280980"/>
                </a:lnTo>
                <a:close/>
              </a:path>
              <a:path w="615314" h="618489">
                <a:moveTo>
                  <a:pt x="447030" y="0"/>
                </a:moveTo>
                <a:lnTo>
                  <a:pt x="487142" y="8061"/>
                </a:lnTo>
                <a:lnTo>
                  <a:pt x="519935" y="30027"/>
                </a:lnTo>
                <a:lnTo>
                  <a:pt x="542064" y="62573"/>
                </a:lnTo>
                <a:lnTo>
                  <a:pt x="550184" y="102373"/>
                </a:lnTo>
                <a:lnTo>
                  <a:pt x="546917" y="127968"/>
                </a:lnTo>
                <a:lnTo>
                  <a:pt x="537666" y="151200"/>
                </a:lnTo>
                <a:lnTo>
                  <a:pt x="523250" y="171255"/>
                </a:lnTo>
                <a:lnTo>
                  <a:pt x="504616" y="187210"/>
                </a:lnTo>
                <a:lnTo>
                  <a:pt x="548930" y="212630"/>
                </a:lnTo>
                <a:lnTo>
                  <a:pt x="583904" y="250176"/>
                </a:lnTo>
                <a:lnTo>
                  <a:pt x="606810" y="297265"/>
                </a:lnTo>
                <a:lnTo>
                  <a:pt x="615027" y="351219"/>
                </a:lnTo>
                <a:lnTo>
                  <a:pt x="615027" y="358986"/>
                </a:lnTo>
                <a:lnTo>
                  <a:pt x="608765" y="365267"/>
                </a:lnTo>
                <a:lnTo>
                  <a:pt x="447298" y="365267"/>
                </a:lnTo>
                <a:lnTo>
                  <a:pt x="447298" y="337171"/>
                </a:lnTo>
                <a:lnTo>
                  <a:pt x="586426" y="337171"/>
                </a:lnTo>
                <a:lnTo>
                  <a:pt x="576325" y="294896"/>
                </a:lnTo>
                <a:lnTo>
                  <a:pt x="555424" y="258487"/>
                </a:lnTo>
                <a:lnTo>
                  <a:pt x="525662" y="229970"/>
                </a:lnTo>
                <a:lnTo>
                  <a:pt x="488974" y="211373"/>
                </a:lnTo>
                <a:lnTo>
                  <a:pt x="447298" y="204723"/>
                </a:lnTo>
                <a:lnTo>
                  <a:pt x="356017" y="204723"/>
                </a:lnTo>
                <a:lnTo>
                  <a:pt x="361155" y="201381"/>
                </a:lnTo>
                <a:lnTo>
                  <a:pt x="368027" y="197329"/>
                </a:lnTo>
                <a:lnTo>
                  <a:pt x="375072" y="193640"/>
                </a:lnTo>
                <a:lnTo>
                  <a:pt x="382269" y="190307"/>
                </a:lnTo>
                <a:lnTo>
                  <a:pt x="389600" y="187322"/>
                </a:lnTo>
                <a:lnTo>
                  <a:pt x="377115" y="176628"/>
                </a:lnTo>
                <a:lnTo>
                  <a:pt x="447030" y="176628"/>
                </a:lnTo>
                <a:lnTo>
                  <a:pt x="500181" y="154856"/>
                </a:lnTo>
                <a:lnTo>
                  <a:pt x="522229" y="102373"/>
                </a:lnTo>
                <a:lnTo>
                  <a:pt x="516311" y="73482"/>
                </a:lnTo>
                <a:lnTo>
                  <a:pt x="500181" y="49869"/>
                </a:lnTo>
                <a:lnTo>
                  <a:pt x="476276" y="33939"/>
                </a:lnTo>
                <a:lnTo>
                  <a:pt x="447030" y="28095"/>
                </a:lnTo>
                <a:lnTo>
                  <a:pt x="377028" y="28095"/>
                </a:lnTo>
                <a:lnTo>
                  <a:pt x="406929" y="8061"/>
                </a:lnTo>
                <a:lnTo>
                  <a:pt x="447030" y="0"/>
                </a:lnTo>
                <a:close/>
              </a:path>
              <a:path w="615314" h="618489">
                <a:moveTo>
                  <a:pt x="77561" y="204724"/>
                </a:moveTo>
                <a:lnTo>
                  <a:pt x="167747" y="204724"/>
                </a:lnTo>
                <a:lnTo>
                  <a:pt x="148989" y="206042"/>
                </a:lnTo>
                <a:lnTo>
                  <a:pt x="130667" y="209950"/>
                </a:lnTo>
                <a:lnTo>
                  <a:pt x="70212" y="246356"/>
                </a:lnTo>
                <a:lnTo>
                  <a:pt x="35640" y="303637"/>
                </a:lnTo>
                <a:lnTo>
                  <a:pt x="28653" y="337171"/>
                </a:lnTo>
                <a:lnTo>
                  <a:pt x="167747" y="337171"/>
                </a:lnTo>
                <a:lnTo>
                  <a:pt x="167747" y="365267"/>
                </a:lnTo>
                <a:lnTo>
                  <a:pt x="6289" y="365267"/>
                </a:lnTo>
                <a:lnTo>
                  <a:pt x="0" y="358987"/>
                </a:lnTo>
                <a:lnTo>
                  <a:pt x="0" y="351219"/>
                </a:lnTo>
                <a:lnTo>
                  <a:pt x="5673" y="306484"/>
                </a:lnTo>
                <a:lnTo>
                  <a:pt x="21928" y="265200"/>
                </a:lnTo>
                <a:lnTo>
                  <a:pt x="47621" y="229466"/>
                </a:lnTo>
                <a:lnTo>
                  <a:pt x="77561" y="204724"/>
                </a:lnTo>
                <a:close/>
              </a:path>
              <a:path w="615314" h="618489">
                <a:moveTo>
                  <a:pt x="356017" y="204723"/>
                </a:moveTo>
                <a:lnTo>
                  <a:pt x="447298" y="204723"/>
                </a:lnTo>
                <a:lnTo>
                  <a:pt x="428540" y="206042"/>
                </a:lnTo>
                <a:lnTo>
                  <a:pt x="410217" y="209950"/>
                </a:lnTo>
                <a:lnTo>
                  <a:pt x="369845" y="229026"/>
                </a:lnTo>
                <a:lnTo>
                  <a:pt x="358552" y="238034"/>
                </a:lnTo>
                <a:lnTo>
                  <a:pt x="340340" y="216723"/>
                </a:lnTo>
                <a:lnTo>
                  <a:pt x="345327" y="212581"/>
                </a:lnTo>
                <a:lnTo>
                  <a:pt x="350468" y="208635"/>
                </a:lnTo>
                <a:lnTo>
                  <a:pt x="356017" y="204723"/>
                </a:lnTo>
                <a:close/>
              </a:path>
              <a:path w="615314" h="618489">
                <a:moveTo>
                  <a:pt x="167479" y="0"/>
                </a:moveTo>
                <a:lnTo>
                  <a:pt x="207592" y="8061"/>
                </a:lnTo>
                <a:lnTo>
                  <a:pt x="240385" y="30027"/>
                </a:lnTo>
                <a:lnTo>
                  <a:pt x="262514" y="62573"/>
                </a:lnTo>
                <a:lnTo>
                  <a:pt x="270633" y="102373"/>
                </a:lnTo>
                <a:lnTo>
                  <a:pt x="267381" y="127914"/>
                </a:lnTo>
                <a:lnTo>
                  <a:pt x="258168" y="151107"/>
                </a:lnTo>
                <a:lnTo>
                  <a:pt x="243810" y="171142"/>
                </a:lnTo>
                <a:lnTo>
                  <a:pt x="225125" y="187211"/>
                </a:lnTo>
                <a:lnTo>
                  <a:pt x="238337" y="192884"/>
                </a:lnTo>
                <a:lnTo>
                  <a:pt x="251059" y="199711"/>
                </a:lnTo>
                <a:lnTo>
                  <a:pt x="263205" y="207662"/>
                </a:lnTo>
                <a:lnTo>
                  <a:pt x="274687" y="216711"/>
                </a:lnTo>
                <a:lnTo>
                  <a:pt x="256475" y="238034"/>
                </a:lnTo>
                <a:lnTo>
                  <a:pt x="236645" y="223767"/>
                </a:lnTo>
                <a:lnTo>
                  <a:pt x="214883" y="213323"/>
                </a:lnTo>
                <a:lnTo>
                  <a:pt x="191735" y="206908"/>
                </a:lnTo>
                <a:lnTo>
                  <a:pt x="167747" y="204724"/>
                </a:lnTo>
                <a:lnTo>
                  <a:pt x="77561" y="204724"/>
                </a:lnTo>
                <a:lnTo>
                  <a:pt x="81605" y="201381"/>
                </a:lnTo>
                <a:lnTo>
                  <a:pt x="88477" y="197329"/>
                </a:lnTo>
                <a:lnTo>
                  <a:pt x="95521" y="193640"/>
                </a:lnTo>
                <a:lnTo>
                  <a:pt x="102719" y="190307"/>
                </a:lnTo>
                <a:lnTo>
                  <a:pt x="110049" y="187322"/>
                </a:lnTo>
                <a:lnTo>
                  <a:pt x="97565" y="176628"/>
                </a:lnTo>
                <a:lnTo>
                  <a:pt x="167479" y="176628"/>
                </a:lnTo>
                <a:lnTo>
                  <a:pt x="220631" y="154857"/>
                </a:lnTo>
                <a:lnTo>
                  <a:pt x="242678" y="102373"/>
                </a:lnTo>
                <a:lnTo>
                  <a:pt x="236760" y="73482"/>
                </a:lnTo>
                <a:lnTo>
                  <a:pt x="220631" y="49869"/>
                </a:lnTo>
                <a:lnTo>
                  <a:pt x="196725" y="33939"/>
                </a:lnTo>
                <a:lnTo>
                  <a:pt x="167479" y="28095"/>
                </a:lnTo>
                <a:lnTo>
                  <a:pt x="97477" y="28095"/>
                </a:lnTo>
                <a:lnTo>
                  <a:pt x="127378" y="8061"/>
                </a:lnTo>
                <a:lnTo>
                  <a:pt x="167479" y="0"/>
                </a:lnTo>
                <a:close/>
              </a:path>
              <a:path w="615314" h="618489">
                <a:moveTo>
                  <a:pt x="377028" y="28095"/>
                </a:moveTo>
                <a:lnTo>
                  <a:pt x="447030" y="28095"/>
                </a:lnTo>
                <a:lnTo>
                  <a:pt x="417795" y="33939"/>
                </a:lnTo>
                <a:lnTo>
                  <a:pt x="393899" y="49869"/>
                </a:lnTo>
                <a:lnTo>
                  <a:pt x="377775" y="73482"/>
                </a:lnTo>
                <a:lnTo>
                  <a:pt x="371860" y="102373"/>
                </a:lnTo>
                <a:lnTo>
                  <a:pt x="377775" y="131251"/>
                </a:lnTo>
                <a:lnTo>
                  <a:pt x="393899" y="154857"/>
                </a:lnTo>
                <a:lnTo>
                  <a:pt x="417796" y="170784"/>
                </a:lnTo>
                <a:lnTo>
                  <a:pt x="447030" y="176628"/>
                </a:lnTo>
                <a:lnTo>
                  <a:pt x="377115" y="176628"/>
                </a:lnTo>
                <a:lnTo>
                  <a:pt x="370843" y="171255"/>
                </a:lnTo>
                <a:lnTo>
                  <a:pt x="356426" y="151200"/>
                </a:lnTo>
                <a:lnTo>
                  <a:pt x="347172" y="127968"/>
                </a:lnTo>
                <a:lnTo>
                  <a:pt x="343905" y="102373"/>
                </a:lnTo>
                <a:lnTo>
                  <a:pt x="352022" y="62573"/>
                </a:lnTo>
                <a:lnTo>
                  <a:pt x="374145" y="30027"/>
                </a:lnTo>
                <a:lnTo>
                  <a:pt x="377028" y="28095"/>
                </a:lnTo>
                <a:close/>
              </a:path>
              <a:path w="615314" h="618489">
                <a:moveTo>
                  <a:pt x="97477" y="28095"/>
                </a:moveTo>
                <a:lnTo>
                  <a:pt x="167479" y="28095"/>
                </a:lnTo>
                <a:lnTo>
                  <a:pt x="138245" y="33939"/>
                </a:lnTo>
                <a:lnTo>
                  <a:pt x="114349" y="49870"/>
                </a:lnTo>
                <a:lnTo>
                  <a:pt x="98225" y="73482"/>
                </a:lnTo>
                <a:lnTo>
                  <a:pt x="92309" y="102373"/>
                </a:lnTo>
                <a:lnTo>
                  <a:pt x="98225" y="131251"/>
                </a:lnTo>
                <a:lnTo>
                  <a:pt x="114349" y="154857"/>
                </a:lnTo>
                <a:lnTo>
                  <a:pt x="138245" y="170784"/>
                </a:lnTo>
                <a:lnTo>
                  <a:pt x="167479" y="176628"/>
                </a:lnTo>
                <a:lnTo>
                  <a:pt x="97565" y="176628"/>
                </a:lnTo>
                <a:lnTo>
                  <a:pt x="91293" y="171255"/>
                </a:lnTo>
                <a:lnTo>
                  <a:pt x="76876" y="151200"/>
                </a:lnTo>
                <a:lnTo>
                  <a:pt x="67622" y="127969"/>
                </a:lnTo>
                <a:lnTo>
                  <a:pt x="64354" y="102373"/>
                </a:lnTo>
                <a:lnTo>
                  <a:pt x="72472" y="62573"/>
                </a:lnTo>
                <a:lnTo>
                  <a:pt x="94594" y="30027"/>
                </a:lnTo>
                <a:lnTo>
                  <a:pt x="97477" y="28095"/>
                </a:lnTo>
                <a:close/>
              </a:path>
            </a:pathLst>
          </a:custGeom>
          <a:solidFill>
            <a:srgbClr val="23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4722" y="2845053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57600" y="1776729"/>
            <a:ext cx="4240530" cy="1457960"/>
            <a:chOff x="3657600" y="1776729"/>
            <a:chExt cx="4240530" cy="14579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2121407"/>
              <a:ext cx="762000" cy="762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57088" y="1783079"/>
              <a:ext cx="2234565" cy="1445260"/>
            </a:xfrm>
            <a:custGeom>
              <a:avLst/>
              <a:gdLst/>
              <a:ahLst/>
              <a:cxnLst/>
              <a:rect l="l" t="t" r="r" b="b"/>
              <a:pathLst>
                <a:path w="2234565" h="1445260">
                  <a:moveTo>
                    <a:pt x="0" y="1444752"/>
                  </a:moveTo>
                  <a:lnTo>
                    <a:pt x="2234184" y="1444752"/>
                  </a:lnTo>
                  <a:lnTo>
                    <a:pt x="2234184" y="0"/>
                  </a:lnTo>
                  <a:lnTo>
                    <a:pt x="0" y="0"/>
                  </a:lnTo>
                  <a:lnTo>
                    <a:pt x="0" y="1444752"/>
                  </a:lnTo>
                  <a:close/>
                </a:path>
              </a:pathLst>
            </a:custGeom>
            <a:ln w="12700">
              <a:solidFill>
                <a:srgbClr val="D7661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97853" y="2037079"/>
            <a:ext cx="1168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76612"/>
                </a:solidFill>
                <a:latin typeface="Calibri"/>
                <a:cs typeface="Calibri"/>
              </a:rPr>
              <a:t>Auto</a:t>
            </a:r>
            <a:r>
              <a:rPr sz="1200" spc="-50" dirty="0">
                <a:solidFill>
                  <a:srgbClr val="D76612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76612"/>
                </a:solidFill>
                <a:latin typeface="Calibri"/>
                <a:cs typeface="Calibri"/>
              </a:rPr>
              <a:t>Scaling </a:t>
            </a:r>
            <a:r>
              <a:rPr sz="1200" spc="-20" dirty="0">
                <a:solidFill>
                  <a:srgbClr val="D76612"/>
                </a:solidFill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62928" y="1783079"/>
            <a:ext cx="931544" cy="1096010"/>
            <a:chOff x="6662928" y="1783079"/>
            <a:chExt cx="931544" cy="10960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2928" y="1783079"/>
              <a:ext cx="243840" cy="2407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9199" y="2433943"/>
              <a:ext cx="444777" cy="44477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90176" y="1889760"/>
            <a:ext cx="762000" cy="7620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54857" y="2902077"/>
            <a:ext cx="196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Elastic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Load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1387" y="2433943"/>
            <a:ext cx="441831" cy="44477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846317" y="2904566"/>
            <a:ext cx="795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2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6236" y="2912440"/>
            <a:ext cx="795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2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80360" y="1316736"/>
            <a:ext cx="5151120" cy="2018030"/>
          </a:xfrm>
          <a:custGeom>
            <a:avLst/>
            <a:gdLst/>
            <a:ahLst/>
            <a:cxnLst/>
            <a:rect l="l" t="t" r="r" b="b"/>
            <a:pathLst>
              <a:path w="5151120" h="2018029">
                <a:moveTo>
                  <a:pt x="0" y="2017776"/>
                </a:moveTo>
                <a:lnTo>
                  <a:pt x="5151120" y="2017776"/>
                </a:lnTo>
                <a:lnTo>
                  <a:pt x="5151120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38878" y="1381124"/>
            <a:ext cx="14458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r>
              <a:rPr sz="16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Layer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6400" y="2464307"/>
            <a:ext cx="7235825" cy="80645"/>
          </a:xfrm>
          <a:custGeom>
            <a:avLst/>
            <a:gdLst/>
            <a:ahLst/>
            <a:cxnLst/>
            <a:rect l="l" t="t" r="r" b="b"/>
            <a:pathLst>
              <a:path w="7235825" h="80644">
                <a:moveTo>
                  <a:pt x="1981454" y="38100"/>
                </a:moveTo>
                <a:lnTo>
                  <a:pt x="1968754" y="31750"/>
                </a:lnTo>
                <a:lnTo>
                  <a:pt x="1905254" y="0"/>
                </a:lnTo>
                <a:lnTo>
                  <a:pt x="1905254" y="31750"/>
                </a:ln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905254" y="44450"/>
                </a:lnTo>
                <a:lnTo>
                  <a:pt x="1905254" y="76200"/>
                </a:lnTo>
                <a:lnTo>
                  <a:pt x="1968754" y="44450"/>
                </a:lnTo>
                <a:lnTo>
                  <a:pt x="1981454" y="38100"/>
                </a:lnTo>
                <a:close/>
              </a:path>
              <a:path w="7235825" h="80644">
                <a:moveTo>
                  <a:pt x="3978910" y="42291"/>
                </a:moveTo>
                <a:lnTo>
                  <a:pt x="3902837" y="3937"/>
                </a:lnTo>
                <a:lnTo>
                  <a:pt x="3902722" y="35648"/>
                </a:lnTo>
                <a:lnTo>
                  <a:pt x="2819412" y="32054"/>
                </a:lnTo>
                <a:lnTo>
                  <a:pt x="2819527" y="254"/>
                </a:lnTo>
                <a:lnTo>
                  <a:pt x="2743200" y="38100"/>
                </a:lnTo>
                <a:lnTo>
                  <a:pt x="2819273" y="76454"/>
                </a:lnTo>
                <a:lnTo>
                  <a:pt x="2819374" y="44754"/>
                </a:lnTo>
                <a:lnTo>
                  <a:pt x="3902684" y="48348"/>
                </a:lnTo>
                <a:lnTo>
                  <a:pt x="3902583" y="80137"/>
                </a:lnTo>
                <a:lnTo>
                  <a:pt x="3966603" y="48387"/>
                </a:lnTo>
                <a:lnTo>
                  <a:pt x="3978910" y="42291"/>
                </a:lnTo>
                <a:close/>
              </a:path>
              <a:path w="7235825" h="80644">
                <a:moveTo>
                  <a:pt x="7235571" y="38100"/>
                </a:moveTo>
                <a:lnTo>
                  <a:pt x="7223265" y="32004"/>
                </a:lnTo>
                <a:lnTo>
                  <a:pt x="7159244" y="254"/>
                </a:lnTo>
                <a:lnTo>
                  <a:pt x="7159345" y="32067"/>
                </a:lnTo>
                <a:lnTo>
                  <a:pt x="6291046" y="35636"/>
                </a:lnTo>
                <a:lnTo>
                  <a:pt x="6290945" y="3810"/>
                </a:lnTo>
                <a:lnTo>
                  <a:pt x="6214872" y="42291"/>
                </a:lnTo>
                <a:lnTo>
                  <a:pt x="6291199" y="80010"/>
                </a:lnTo>
                <a:lnTo>
                  <a:pt x="6291084" y="48387"/>
                </a:lnTo>
                <a:lnTo>
                  <a:pt x="7159384" y="44767"/>
                </a:lnTo>
                <a:lnTo>
                  <a:pt x="7159498" y="76454"/>
                </a:lnTo>
                <a:lnTo>
                  <a:pt x="7235571" y="3810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924543" y="1316736"/>
            <a:ext cx="2493645" cy="2018030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1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Database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 Layer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(MySQL,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PostgreSQL,</a:t>
            </a:r>
            <a:r>
              <a:rPr sz="14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…)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04012" y="1382344"/>
            <a:ext cx="10959465" cy="5334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53769" indent="-227965">
              <a:lnSpc>
                <a:spcPts val="3025"/>
              </a:lnSpc>
              <a:spcBef>
                <a:spcPts val="110"/>
              </a:spcBef>
              <a:buClr>
                <a:srgbClr val="444848"/>
              </a:buClr>
              <a:buFont typeface="Arial"/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non-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relational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are</a:t>
            </a:r>
            <a:endParaRPr sz="2800" dirty="0">
              <a:latin typeface="Arial"/>
              <a:cs typeface="Arial"/>
            </a:endParaRPr>
          </a:p>
          <a:p>
            <a:pPr marL="954405">
              <a:lnSpc>
                <a:spcPts val="3025"/>
              </a:lnSpc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include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MongoDB,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DynamoDB,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…</a:t>
            </a:r>
            <a:endParaRPr sz="2800" dirty="0">
              <a:latin typeface="Arial"/>
              <a:cs typeface="Arial"/>
            </a:endParaRPr>
          </a:p>
          <a:p>
            <a:pPr marL="954405" marR="584200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joins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(or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limited support)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present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row</a:t>
            </a:r>
            <a:endParaRPr sz="2800" dirty="0">
              <a:latin typeface="Arial"/>
              <a:cs typeface="Arial"/>
            </a:endParaRPr>
          </a:p>
          <a:p>
            <a:pPr marL="954405" marR="189865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aggregations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“SUM”,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“AVG”,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…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953769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horizontally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3450" dirty="0">
              <a:latin typeface="Arial"/>
              <a:cs typeface="Arial"/>
            </a:endParaRPr>
          </a:p>
          <a:p>
            <a:pPr marL="953769" indent="-227965">
              <a:lnSpc>
                <a:spcPts val="3025"/>
              </a:lnSpc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There’s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“right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wrong”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vs SQL,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require</a:t>
            </a:r>
            <a:endParaRPr sz="2800" dirty="0">
              <a:latin typeface="Arial"/>
              <a:cs typeface="Arial"/>
            </a:endParaRPr>
          </a:p>
          <a:p>
            <a:pPr marL="50800">
              <a:lnSpc>
                <a:spcPts val="2265"/>
              </a:lnSpc>
            </a:pP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ode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 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differently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think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about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800" dirty="0">
              <a:latin typeface="Arial"/>
              <a:cs typeface="Arial"/>
            </a:endParaRPr>
          </a:p>
          <a:p>
            <a:pPr marL="50800">
              <a:lnSpc>
                <a:spcPts val="2600"/>
              </a:lnSpc>
            </a:pPr>
            <a:r>
              <a:rPr lang="en-US" sz="4200" spc="44" baseline="-16865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4200" spc="44" baseline="-16865" dirty="0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4200" spc="-15" baseline="-16865" dirty="0">
                <a:solidFill>
                  <a:srgbClr val="444848"/>
                </a:solidFill>
                <a:latin typeface="Arial"/>
                <a:cs typeface="Arial"/>
              </a:rPr>
              <a:t>f</a:t>
            </a:r>
            <a:r>
              <a:rPr sz="4200" spc="52" baseline="-16865" dirty="0">
                <a:solidFill>
                  <a:srgbClr val="444848"/>
                </a:solidFill>
                <a:latin typeface="Arial"/>
                <a:cs typeface="Arial"/>
              </a:rPr>
              <a:t>f</a:t>
            </a:r>
            <a:r>
              <a:rPr sz="4200" spc="44" baseline="-16865" dirty="0">
                <a:solidFill>
                  <a:srgbClr val="444848"/>
                </a:solidFill>
                <a:latin typeface="Arial"/>
                <a:cs typeface="Arial"/>
              </a:rPr>
              <a:t>erently</a:t>
            </a:r>
            <a:endParaRPr sz="4200" baseline="-16865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NoSQL</a:t>
            </a:r>
            <a:r>
              <a:rPr spc="-280" dirty="0"/>
              <a:t> </a:t>
            </a:r>
            <a:r>
              <a:rPr spc="-10" dirty="0"/>
              <a:t>databases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Collection</a:t>
            </a:r>
            <a:r>
              <a:rPr spc="-210" dirty="0"/>
              <a:t> </a:t>
            </a:r>
            <a:r>
              <a:rPr spc="-10" dirty="0"/>
              <a:t>Introduction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445760" cy="42627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Immediate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actions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(KDS)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Simple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(SQS)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Internet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Things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(IoT)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Near-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real time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Reactive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actions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(KDF)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Migration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(DMS)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Historical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04012" y="1425016"/>
            <a:ext cx="10880090" cy="51866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954405" marR="177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managed,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multiple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AZs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 relational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massive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workloads, distributed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 dirty="0">
              <a:latin typeface="Arial"/>
              <a:cs typeface="Arial"/>
            </a:endParaRPr>
          </a:p>
          <a:p>
            <a:pPr marL="954405" marR="167640" indent="-228600">
              <a:lnSpc>
                <a:spcPts val="3030"/>
              </a:lnSpc>
              <a:spcBef>
                <a:spcPts val="1030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Millions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seconds,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trillions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row, 100s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TB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(low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retrieval)</a:t>
            </a:r>
            <a:endParaRPr sz="2800" dirty="0">
              <a:latin typeface="Arial"/>
              <a:cs typeface="Arial"/>
            </a:endParaRPr>
          </a:p>
          <a:p>
            <a:pPr marL="954405" marR="210566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Integrated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security,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authorization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administration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9537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event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driven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programming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8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675"/>
              </a:spcBef>
            </a:pPr>
            <a:r>
              <a:rPr lang="en-US" sz="2800" dirty="0">
                <a:solidFill>
                  <a:srgbClr val="444848"/>
                </a:solidFill>
                <a:latin typeface="Arial"/>
                <a:cs typeface="Arial"/>
              </a:rPr>
              <a:t>lo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auto-scaling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capabilities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55" dirty="0"/>
              <a:t> </a:t>
            </a:r>
            <a:r>
              <a:rPr spc="-10" dirty="0"/>
              <a:t>DynamoDB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9943" y="216408"/>
            <a:ext cx="1133855" cy="11338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40876"/>
            <a:ext cx="10355580" cy="50231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77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2800" dirty="0">
              <a:latin typeface="Arial"/>
              <a:cs typeface="Arial"/>
            </a:endParaRPr>
          </a:p>
          <a:p>
            <a:pPr marL="916305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Primary</a:t>
            </a:r>
            <a:r>
              <a:rPr sz="2800" b="1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(must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decided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creation time)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infinite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(=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rows)</a:t>
            </a:r>
            <a:endParaRPr sz="2800" dirty="0">
              <a:latin typeface="Arial"/>
              <a:cs typeface="Arial"/>
            </a:endParaRPr>
          </a:p>
          <a:p>
            <a:pPr marL="916305" marR="43815" indent="-228600">
              <a:lnSpc>
                <a:spcPts val="3030"/>
              </a:lnSpc>
              <a:spcBef>
                <a:spcPts val="1025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attributes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(can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added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null)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Maximum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400KB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are: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37287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Scalar</a:t>
            </a:r>
            <a:r>
              <a:rPr sz="2400" b="1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String,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Number,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Binary,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Boolean,</a:t>
            </a:r>
            <a:r>
              <a:rPr sz="2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Null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37287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Document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List,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Map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585"/>
              </a:lnSpc>
              <a:spcBef>
                <a:spcPts val="215"/>
              </a:spcBef>
              <a:buFont typeface="Arial"/>
              <a:buChar char="•"/>
              <a:tabLst>
                <a:tab pos="137287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400" b="1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String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Binary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Set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0" dirty="0"/>
              <a:t> </a:t>
            </a:r>
            <a:r>
              <a:rPr dirty="0"/>
              <a:t>-</a:t>
            </a:r>
            <a:r>
              <a:rPr spc="-125" dirty="0"/>
              <a:t> </a:t>
            </a:r>
            <a:r>
              <a:rPr spc="-10" dirty="0"/>
              <a:t>Basics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5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dirty="0"/>
              <a:t>Primary</a:t>
            </a:r>
            <a:r>
              <a:rPr spc="-130" dirty="0"/>
              <a:t> </a:t>
            </a:r>
            <a:r>
              <a:rPr spc="-20" dirty="0"/>
              <a:t>Keys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99944" y="4169664"/>
            <a:ext cx="1438910" cy="329565"/>
          </a:xfrm>
          <a:prstGeom prst="rect">
            <a:avLst/>
          </a:prstGeom>
          <a:solidFill>
            <a:srgbClr val="2D6CAA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4163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User_ID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7576" y="4169664"/>
            <a:ext cx="1438910" cy="329565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First_Name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2159" y="4169664"/>
            <a:ext cx="1442085" cy="329565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Last_Name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9792" y="4169664"/>
            <a:ext cx="1438910" cy="329565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1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09088" y="3624071"/>
            <a:ext cx="1438910" cy="216535"/>
          </a:xfrm>
          <a:custGeom>
            <a:avLst/>
            <a:gdLst/>
            <a:ahLst/>
            <a:cxnLst/>
            <a:rect l="l" t="t" r="r" b="b"/>
            <a:pathLst>
              <a:path w="1438910" h="216535">
                <a:moveTo>
                  <a:pt x="0" y="216407"/>
                </a:moveTo>
                <a:lnTo>
                  <a:pt x="1424" y="174265"/>
                </a:lnTo>
                <a:lnTo>
                  <a:pt x="5302" y="139874"/>
                </a:lnTo>
                <a:lnTo>
                  <a:pt x="11037" y="116699"/>
                </a:lnTo>
                <a:lnTo>
                  <a:pt x="18034" y="108203"/>
                </a:lnTo>
                <a:lnTo>
                  <a:pt x="701294" y="108203"/>
                </a:lnTo>
                <a:lnTo>
                  <a:pt x="708290" y="99708"/>
                </a:lnTo>
                <a:lnTo>
                  <a:pt x="714025" y="76533"/>
                </a:lnTo>
                <a:lnTo>
                  <a:pt x="717903" y="42142"/>
                </a:lnTo>
                <a:lnTo>
                  <a:pt x="719327" y="0"/>
                </a:lnTo>
                <a:lnTo>
                  <a:pt x="720752" y="42142"/>
                </a:lnTo>
                <a:lnTo>
                  <a:pt x="724630" y="76533"/>
                </a:lnTo>
                <a:lnTo>
                  <a:pt x="730365" y="99708"/>
                </a:lnTo>
                <a:lnTo>
                  <a:pt x="737362" y="108203"/>
                </a:lnTo>
                <a:lnTo>
                  <a:pt x="1420622" y="108203"/>
                </a:lnTo>
                <a:lnTo>
                  <a:pt x="1427618" y="116699"/>
                </a:lnTo>
                <a:lnTo>
                  <a:pt x="1433353" y="139874"/>
                </a:lnTo>
                <a:lnTo>
                  <a:pt x="1437231" y="174265"/>
                </a:lnTo>
                <a:lnTo>
                  <a:pt x="1438656" y="216407"/>
                </a:lnTo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99944" y="4617720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7791a3d6-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9944" y="5065776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873e0634-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9944" y="5510784"/>
            <a:ext cx="1438910" cy="329565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a80f73a1-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7576" y="4617720"/>
            <a:ext cx="143891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2159" y="4620767"/>
            <a:ext cx="144208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William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79792" y="4617720"/>
            <a:ext cx="143891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7576" y="5510784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Katie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52159" y="5516879"/>
            <a:ext cx="144208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9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Lucas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79792" y="5510784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1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7576" y="5059679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1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Oliver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79792" y="5059679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72711" y="3624071"/>
            <a:ext cx="4785360" cy="216535"/>
          </a:xfrm>
          <a:custGeom>
            <a:avLst/>
            <a:gdLst/>
            <a:ahLst/>
            <a:cxnLst/>
            <a:rect l="l" t="t" r="r" b="b"/>
            <a:pathLst>
              <a:path w="4785359" h="216535">
                <a:moveTo>
                  <a:pt x="0" y="216407"/>
                </a:moveTo>
                <a:lnTo>
                  <a:pt x="1424" y="174265"/>
                </a:lnTo>
                <a:lnTo>
                  <a:pt x="5302" y="139874"/>
                </a:lnTo>
                <a:lnTo>
                  <a:pt x="11037" y="116699"/>
                </a:lnTo>
                <a:lnTo>
                  <a:pt x="18034" y="108203"/>
                </a:lnTo>
                <a:lnTo>
                  <a:pt x="2374645" y="108203"/>
                </a:lnTo>
                <a:lnTo>
                  <a:pt x="2381642" y="99708"/>
                </a:lnTo>
                <a:lnTo>
                  <a:pt x="2387377" y="76533"/>
                </a:lnTo>
                <a:lnTo>
                  <a:pt x="2391255" y="42142"/>
                </a:lnTo>
                <a:lnTo>
                  <a:pt x="2392680" y="0"/>
                </a:lnTo>
                <a:lnTo>
                  <a:pt x="2394104" y="42142"/>
                </a:lnTo>
                <a:lnTo>
                  <a:pt x="2397982" y="76533"/>
                </a:lnTo>
                <a:lnTo>
                  <a:pt x="2403717" y="99708"/>
                </a:lnTo>
                <a:lnTo>
                  <a:pt x="2410714" y="108203"/>
                </a:lnTo>
                <a:lnTo>
                  <a:pt x="4767326" y="108203"/>
                </a:lnTo>
                <a:lnTo>
                  <a:pt x="4774322" y="116699"/>
                </a:lnTo>
                <a:lnTo>
                  <a:pt x="4780057" y="139874"/>
                </a:lnTo>
                <a:lnTo>
                  <a:pt x="4783935" y="174265"/>
                </a:lnTo>
                <a:lnTo>
                  <a:pt x="4785360" y="216407"/>
                </a:lnTo>
              </a:path>
            </a:pathLst>
          </a:custGeom>
          <a:ln w="12699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7244" y="1382344"/>
            <a:ext cx="8804275" cy="2738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3335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1: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(HASH)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unique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“diverse”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“User_ID” for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Arial"/>
              <a:cs typeface="Arial"/>
            </a:endParaRPr>
          </a:p>
          <a:p>
            <a:pPr marL="1844675">
              <a:lnSpc>
                <a:spcPct val="100000"/>
              </a:lnSpc>
              <a:spcBef>
                <a:spcPts val="5"/>
              </a:spcBef>
              <a:tabLst>
                <a:tab pos="5165725" algn="l"/>
              </a:tabLst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Primary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Calibri"/>
              <a:cs typeface="Calibri"/>
            </a:endParaRPr>
          </a:p>
          <a:p>
            <a:pPr marL="1812925">
              <a:lnSpc>
                <a:spcPct val="100000"/>
              </a:lnSpc>
            </a:pP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Partition</a:t>
            </a:r>
            <a:r>
              <a:rPr sz="1800" spc="-70" dirty="0">
                <a:solidFill>
                  <a:srgbClr val="2D6CA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D6CAA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5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dirty="0"/>
              <a:t>Primary</a:t>
            </a:r>
            <a:r>
              <a:rPr spc="-130" dirty="0"/>
              <a:t> </a:t>
            </a:r>
            <a:r>
              <a:rPr spc="-20" dirty="0"/>
              <a:t>Keys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3489"/>
            <a:ext cx="10109200" cy="21882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2: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6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(HASH</a:t>
            </a:r>
            <a:r>
              <a:rPr sz="26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6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RANGE)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59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combination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unique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grouped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51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users-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games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table,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“User_ID”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“Game_ID”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200">
              <a:latin typeface="Arial"/>
              <a:cs typeface="Arial"/>
            </a:endParaRPr>
          </a:p>
          <a:p>
            <a:pPr marL="2631440">
              <a:lnSpc>
                <a:spcPct val="100000"/>
              </a:lnSpc>
              <a:spcBef>
                <a:spcPts val="420"/>
              </a:spcBef>
              <a:tabLst>
                <a:tab pos="5984875" algn="l"/>
              </a:tabLst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Primary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593594" y="3858031"/>
          <a:ext cx="6318881" cy="1991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marL="7620" algn="ctr">
                        <a:lnSpc>
                          <a:spcPts val="1960"/>
                        </a:lnSpc>
                      </a:pPr>
                      <a:r>
                        <a:rPr sz="1800" dirty="0">
                          <a:solidFill>
                            <a:srgbClr val="2D6CAA"/>
                          </a:solidFill>
                          <a:latin typeface="Calibri"/>
                          <a:cs typeface="Calibri"/>
                        </a:rPr>
                        <a:t>Partition</a:t>
                      </a:r>
                      <a:r>
                        <a:rPr sz="1800" spc="-70" dirty="0">
                          <a:solidFill>
                            <a:srgbClr val="2D6CA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2D6CAA"/>
                          </a:solidFill>
                          <a:latin typeface="Calibri"/>
                          <a:cs typeface="Calibri"/>
                        </a:rPr>
                        <a:t>Key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960"/>
                        </a:lnSpc>
                      </a:pPr>
                      <a:r>
                        <a:rPr sz="1800" dirty="0">
                          <a:solidFill>
                            <a:srgbClr val="B87101"/>
                          </a:solidFill>
                          <a:latin typeface="Calibri"/>
                          <a:cs typeface="Calibri"/>
                        </a:rPr>
                        <a:t>Sort</a:t>
                      </a:r>
                      <a:r>
                        <a:rPr sz="1800" spc="-20" dirty="0">
                          <a:solidFill>
                            <a:srgbClr val="B8710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B87101"/>
                          </a:solidFill>
                          <a:latin typeface="Calibri"/>
                          <a:cs typeface="Calibri"/>
                        </a:rPr>
                        <a:t>Key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2D6C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Game_ID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B871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33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33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7791a3d6-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4421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DC2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873e0634-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1894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DC2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873e0634-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4521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DC2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554223" y="3624071"/>
            <a:ext cx="3130550" cy="216535"/>
          </a:xfrm>
          <a:custGeom>
            <a:avLst/>
            <a:gdLst/>
            <a:ahLst/>
            <a:cxnLst/>
            <a:rect l="l" t="t" r="r" b="b"/>
            <a:pathLst>
              <a:path w="3130550" h="216535">
                <a:moveTo>
                  <a:pt x="0" y="216407"/>
                </a:moveTo>
                <a:lnTo>
                  <a:pt x="1424" y="174265"/>
                </a:lnTo>
                <a:lnTo>
                  <a:pt x="5302" y="139874"/>
                </a:lnTo>
                <a:lnTo>
                  <a:pt x="11037" y="116699"/>
                </a:lnTo>
                <a:lnTo>
                  <a:pt x="18033" y="108203"/>
                </a:lnTo>
                <a:lnTo>
                  <a:pt x="1547114" y="108203"/>
                </a:lnTo>
                <a:lnTo>
                  <a:pt x="1554110" y="99708"/>
                </a:lnTo>
                <a:lnTo>
                  <a:pt x="1559845" y="76533"/>
                </a:lnTo>
                <a:lnTo>
                  <a:pt x="1563723" y="42142"/>
                </a:lnTo>
                <a:lnTo>
                  <a:pt x="1565148" y="0"/>
                </a:lnTo>
                <a:lnTo>
                  <a:pt x="1566572" y="42142"/>
                </a:lnTo>
                <a:lnTo>
                  <a:pt x="1570450" y="76533"/>
                </a:lnTo>
                <a:lnTo>
                  <a:pt x="1576185" y="99708"/>
                </a:lnTo>
                <a:lnTo>
                  <a:pt x="1583181" y="108203"/>
                </a:lnTo>
                <a:lnTo>
                  <a:pt x="3112262" y="108203"/>
                </a:lnTo>
                <a:lnTo>
                  <a:pt x="3119258" y="116699"/>
                </a:lnTo>
                <a:lnTo>
                  <a:pt x="3124993" y="139874"/>
                </a:lnTo>
                <a:lnTo>
                  <a:pt x="3128871" y="174265"/>
                </a:lnTo>
                <a:lnTo>
                  <a:pt x="3130296" y="216407"/>
                </a:lnTo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15584" y="3624071"/>
            <a:ext cx="3133725" cy="216535"/>
          </a:xfrm>
          <a:custGeom>
            <a:avLst/>
            <a:gdLst/>
            <a:ahLst/>
            <a:cxnLst/>
            <a:rect l="l" t="t" r="r" b="b"/>
            <a:pathLst>
              <a:path w="3133725" h="216535">
                <a:moveTo>
                  <a:pt x="0" y="216407"/>
                </a:moveTo>
                <a:lnTo>
                  <a:pt x="1424" y="174265"/>
                </a:lnTo>
                <a:lnTo>
                  <a:pt x="5302" y="139874"/>
                </a:lnTo>
                <a:lnTo>
                  <a:pt x="11037" y="116699"/>
                </a:lnTo>
                <a:lnTo>
                  <a:pt x="18033" y="108203"/>
                </a:lnTo>
                <a:lnTo>
                  <a:pt x="1548638" y="108203"/>
                </a:lnTo>
                <a:lnTo>
                  <a:pt x="1555634" y="99708"/>
                </a:lnTo>
                <a:lnTo>
                  <a:pt x="1561369" y="76533"/>
                </a:lnTo>
                <a:lnTo>
                  <a:pt x="1565247" y="42142"/>
                </a:lnTo>
                <a:lnTo>
                  <a:pt x="1566671" y="0"/>
                </a:lnTo>
                <a:lnTo>
                  <a:pt x="1568096" y="42142"/>
                </a:lnTo>
                <a:lnTo>
                  <a:pt x="1571974" y="76533"/>
                </a:lnTo>
                <a:lnTo>
                  <a:pt x="1577709" y="99708"/>
                </a:lnTo>
                <a:lnTo>
                  <a:pt x="1584706" y="108203"/>
                </a:lnTo>
                <a:lnTo>
                  <a:pt x="3115310" y="108203"/>
                </a:lnTo>
                <a:lnTo>
                  <a:pt x="3122306" y="116699"/>
                </a:lnTo>
                <a:lnTo>
                  <a:pt x="3128041" y="139874"/>
                </a:lnTo>
                <a:lnTo>
                  <a:pt x="3131919" y="174265"/>
                </a:lnTo>
                <a:lnTo>
                  <a:pt x="3133343" y="216407"/>
                </a:lnTo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0" y="5029200"/>
            <a:ext cx="314325" cy="893444"/>
          </a:xfrm>
          <a:custGeom>
            <a:avLst/>
            <a:gdLst/>
            <a:ahLst/>
            <a:cxnLst/>
            <a:rect l="l" t="t" r="r" b="b"/>
            <a:pathLst>
              <a:path w="314325" h="893445">
                <a:moveTo>
                  <a:pt x="313944" y="893063"/>
                </a:moveTo>
                <a:lnTo>
                  <a:pt x="252823" y="891008"/>
                </a:lnTo>
                <a:lnTo>
                  <a:pt x="202930" y="885402"/>
                </a:lnTo>
                <a:lnTo>
                  <a:pt x="169300" y="877087"/>
                </a:lnTo>
                <a:lnTo>
                  <a:pt x="156972" y="866902"/>
                </a:lnTo>
                <a:lnTo>
                  <a:pt x="156972" y="520065"/>
                </a:lnTo>
                <a:lnTo>
                  <a:pt x="144643" y="509869"/>
                </a:lnTo>
                <a:lnTo>
                  <a:pt x="111013" y="501554"/>
                </a:lnTo>
                <a:lnTo>
                  <a:pt x="61120" y="495954"/>
                </a:lnTo>
                <a:lnTo>
                  <a:pt x="0" y="493903"/>
                </a:lnTo>
                <a:lnTo>
                  <a:pt x="61120" y="491833"/>
                </a:lnTo>
                <a:lnTo>
                  <a:pt x="111013" y="486203"/>
                </a:lnTo>
                <a:lnTo>
                  <a:pt x="144643" y="477883"/>
                </a:lnTo>
                <a:lnTo>
                  <a:pt x="156972" y="467741"/>
                </a:lnTo>
                <a:lnTo>
                  <a:pt x="156972" y="26162"/>
                </a:lnTo>
                <a:lnTo>
                  <a:pt x="169300" y="15966"/>
                </a:lnTo>
                <a:lnTo>
                  <a:pt x="202930" y="7651"/>
                </a:lnTo>
                <a:lnTo>
                  <a:pt x="252823" y="2051"/>
                </a:lnTo>
                <a:lnTo>
                  <a:pt x="313944" y="0"/>
                </a:lnTo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8040" y="5172836"/>
            <a:ext cx="1762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Same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partition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Different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sort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0" dirty="0"/>
              <a:t>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Partition</a:t>
            </a:r>
            <a:r>
              <a:rPr spc="-125" dirty="0"/>
              <a:t> </a:t>
            </a:r>
            <a:r>
              <a:rPr dirty="0"/>
              <a:t>Keys</a:t>
            </a:r>
            <a:r>
              <a:rPr spc="-130" dirty="0"/>
              <a:t> </a:t>
            </a:r>
            <a:r>
              <a:rPr spc="-10" dirty="0"/>
              <a:t>(Exercise)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970770" cy="4368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We’re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building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movie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335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best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maximize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distribution?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movie_id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producer_name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leader_actor_name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movie_language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848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40665" indent="-227965" algn="just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“movie_id”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highest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cardinality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candidate</a:t>
            </a:r>
            <a:endParaRPr sz="2800">
              <a:latin typeface="Arial"/>
              <a:cs typeface="Arial"/>
            </a:endParaRPr>
          </a:p>
          <a:p>
            <a:pPr marL="241300" marR="787400" indent="-228600" algn="just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“movie_language”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doesn’t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take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values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be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skewed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towards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English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great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choice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60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dirty="0"/>
              <a:t>Big</a:t>
            </a:r>
            <a:r>
              <a:rPr spc="-120" dirty="0"/>
              <a:t> </a:t>
            </a:r>
            <a:r>
              <a:rPr spc="-20" dirty="0"/>
              <a:t>Data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5047615" cy="461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1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Common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cases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include: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Mobile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apps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Gaming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Digital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serving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Live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voting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Audience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interaction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live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Sensor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networks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2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ingestion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web-based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6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content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Metadata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5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commerce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shopping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carts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Web</a:t>
            </a:r>
            <a:r>
              <a:rPr sz="22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session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3786" y="1390376"/>
            <a:ext cx="4793615" cy="37109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 algn="just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Anti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Pattern</a:t>
            </a:r>
            <a:endParaRPr sz="2800">
              <a:latin typeface="Arial"/>
              <a:cs typeface="Arial"/>
            </a:endParaRPr>
          </a:p>
          <a:p>
            <a:pPr marL="697865" marR="5080" lvl="1" indent="-228600" algn="just">
              <a:lnSpc>
                <a:spcPct val="90000"/>
              </a:lnSpc>
              <a:spcBef>
                <a:spcPts val="52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Prewritten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traditional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relational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database: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  <a:p>
            <a:pPr marL="697230" lvl="1" indent="-227965" algn="just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Joins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complex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transactions</a:t>
            </a:r>
            <a:endParaRPr sz="2400">
              <a:latin typeface="Arial"/>
              <a:cs typeface="Arial"/>
            </a:endParaRPr>
          </a:p>
          <a:p>
            <a:pPr marL="697865" marR="290830" lvl="1" indent="-228600">
              <a:lnSpc>
                <a:spcPct val="90100"/>
              </a:lnSpc>
              <a:spcBef>
                <a:spcPts val="50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Binary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Large Object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(BLOB)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data: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metadata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I/O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rate: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6252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DynamoDB</a:t>
            </a:r>
            <a:r>
              <a:rPr spc="-130" dirty="0"/>
              <a:t> </a:t>
            </a:r>
            <a:r>
              <a:rPr dirty="0"/>
              <a:t>–</a:t>
            </a:r>
            <a:r>
              <a:rPr spc="-180" dirty="0"/>
              <a:t> </a:t>
            </a:r>
            <a:r>
              <a:rPr dirty="0"/>
              <a:t>Read/Write</a:t>
            </a:r>
            <a:r>
              <a:rPr spc="-175" dirty="0"/>
              <a:t> </a:t>
            </a:r>
            <a:r>
              <a:rPr spc="-10" dirty="0"/>
              <a:t>Capacity Modes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2112" y="1357960"/>
            <a:ext cx="9916160" cy="482093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916305" marR="590550" indent="-228600">
              <a:lnSpc>
                <a:spcPct val="70100"/>
              </a:lnSpc>
              <a:spcBef>
                <a:spcPts val="102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table’s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(read/write throughput)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848"/>
              </a:buClr>
              <a:buFont typeface="Arial"/>
              <a:buChar char="•"/>
            </a:pP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ts val="2970"/>
              </a:lnSpc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r>
              <a:rPr sz="2600" b="1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(default)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350"/>
              </a:lnSpc>
              <a:buChar char="•"/>
              <a:tabLst>
                <a:tab pos="1373505" algn="l"/>
              </a:tabLst>
            </a:pP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reads/writes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55"/>
              </a:lnSpc>
              <a:buChar char="•"/>
              <a:tabLst>
                <a:tab pos="1373505" algn="l"/>
              </a:tabLst>
            </a:pP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plan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beforehand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49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provisioned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endParaRPr sz="22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915669" indent="-227965">
              <a:lnSpc>
                <a:spcPts val="2970"/>
              </a:lnSpc>
              <a:buFont typeface="Arial"/>
              <a:buChar char="•"/>
              <a:tabLst>
                <a:tab pos="915669" algn="l"/>
              </a:tabLst>
            </a:pP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35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Read/writes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up/down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workloads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5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planning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49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expensive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($$$)</a:t>
            </a:r>
            <a:endParaRPr sz="22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buChar char="•"/>
              <a:tabLst>
                <a:tab pos="915669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switch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modes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24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hours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403936"/>
            <a:ext cx="84137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5940" algn="l"/>
              </a:tabLst>
            </a:pPr>
            <a:r>
              <a:rPr sz="4200" dirty="0"/>
              <a:t>R/W</a:t>
            </a:r>
            <a:r>
              <a:rPr sz="4200" spc="-35" dirty="0"/>
              <a:t> </a:t>
            </a:r>
            <a:r>
              <a:rPr sz="4200" dirty="0"/>
              <a:t>Capacity</a:t>
            </a:r>
            <a:r>
              <a:rPr sz="4200" spc="-30" dirty="0"/>
              <a:t> </a:t>
            </a:r>
            <a:r>
              <a:rPr sz="4200" dirty="0"/>
              <a:t>Modes</a:t>
            </a:r>
            <a:r>
              <a:rPr sz="4200" spc="5" dirty="0"/>
              <a:t> </a:t>
            </a:r>
            <a:r>
              <a:rPr sz="4200" spc="-50" dirty="0"/>
              <a:t>–</a:t>
            </a:r>
            <a:r>
              <a:rPr sz="4200" dirty="0"/>
              <a:t>	</a:t>
            </a:r>
            <a:r>
              <a:rPr sz="4200" spc="-10" dirty="0"/>
              <a:t>Provisioned</a:t>
            </a:r>
            <a:endParaRPr sz="42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565005" cy="43745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Table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(RCU)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(WCU)</a:t>
            </a:r>
            <a:r>
              <a:rPr sz="28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writes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091D0"/>
                </a:solidFill>
                <a:latin typeface="Arial"/>
                <a:cs typeface="Arial"/>
              </a:rPr>
              <a:t>auto-scaling</a:t>
            </a:r>
            <a:r>
              <a:rPr sz="2800" spc="-1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 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meet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800">
              <a:latin typeface="Arial"/>
              <a:cs typeface="Arial"/>
            </a:endParaRPr>
          </a:p>
          <a:p>
            <a:pPr marL="241300" marR="65468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exceeded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temporarily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“Burst Capacity”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195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Burst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been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consumed,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you’ll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3195"/>
              </a:lnSpc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“ProvisionedThroughputExceededException”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advised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exponential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backoff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retry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56234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DynamoDB</a:t>
            </a:r>
            <a:r>
              <a:rPr spc="-90" dirty="0"/>
              <a:t> </a:t>
            </a:r>
            <a:r>
              <a:rPr dirty="0"/>
              <a:t>–</a:t>
            </a:r>
            <a:r>
              <a:rPr spc="-140" dirty="0"/>
              <a:t> </a:t>
            </a:r>
            <a:r>
              <a:rPr dirty="0"/>
              <a:t>Write</a:t>
            </a:r>
            <a:r>
              <a:rPr spc="-150" dirty="0"/>
              <a:t> </a:t>
            </a:r>
            <a:r>
              <a:rPr dirty="0"/>
              <a:t>Capacity</a:t>
            </a:r>
            <a:r>
              <a:rPr spc="-135" dirty="0"/>
              <a:t> </a:t>
            </a:r>
            <a:r>
              <a:rPr spc="-10" dirty="0"/>
              <a:t>Units (WCU)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10061575" cy="22015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864235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i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i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Unit (WCU)</a:t>
            </a:r>
            <a:r>
              <a:rPr sz="2800" i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represents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per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KB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KB,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WCUs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consumed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848"/>
              </a:buClr>
              <a:buFont typeface="Arial"/>
              <a:buChar char="•"/>
            </a:pPr>
            <a:endParaRPr sz="34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1: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 second,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KB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63696" y="3833114"/>
            <a:ext cx="494030" cy="21590"/>
          </a:xfrm>
          <a:custGeom>
            <a:avLst/>
            <a:gdLst/>
            <a:ahLst/>
            <a:cxnLst/>
            <a:rect l="l" t="t" r="r" b="b"/>
            <a:pathLst>
              <a:path w="494029" h="21589">
                <a:moveTo>
                  <a:pt x="493775" y="0"/>
                </a:moveTo>
                <a:lnTo>
                  <a:pt x="0" y="0"/>
                </a:lnTo>
                <a:lnTo>
                  <a:pt x="0" y="21336"/>
                </a:lnTo>
                <a:lnTo>
                  <a:pt x="493775" y="21336"/>
                </a:lnTo>
                <a:lnTo>
                  <a:pt x="493775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8994" y="3614369"/>
            <a:ext cx="4598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need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10</a:t>
            </a:r>
            <a:r>
              <a:rPr sz="2400" spc="3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∗</a:t>
            </a:r>
            <a:r>
              <a:rPr sz="2400" spc="3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(</a:t>
            </a:r>
            <a:r>
              <a:rPr sz="2625" baseline="44444" dirty="0">
                <a:solidFill>
                  <a:srgbClr val="444848"/>
                </a:solidFill>
                <a:latin typeface="Cambria Math"/>
                <a:cs typeface="Cambria Math"/>
              </a:rPr>
              <a:t>2</a:t>
            </a:r>
            <a:r>
              <a:rPr sz="2625" spc="7" baseline="44444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625" baseline="44444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)</a:t>
            </a:r>
            <a:r>
              <a:rPr sz="2400" spc="1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r>
              <a:rPr sz="2400" spc="15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20</a:t>
            </a:r>
            <a:r>
              <a:rPr sz="2400" spc="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Cambria Math"/>
                <a:cs typeface="Cambria Math"/>
              </a:rPr>
              <a:t>𝑊𝐶𝑈𝑠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3849751"/>
            <a:ext cx="10161270" cy="68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7010">
              <a:lnSpc>
                <a:spcPts val="1955"/>
              </a:lnSpc>
              <a:spcBef>
                <a:spcPts val="100"/>
              </a:spcBef>
            </a:pPr>
            <a:r>
              <a:rPr sz="1750" dirty="0">
                <a:solidFill>
                  <a:srgbClr val="444848"/>
                </a:solidFill>
                <a:latin typeface="Cambria Math"/>
                <a:cs typeface="Cambria Math"/>
              </a:rPr>
              <a:t>1</a:t>
            </a:r>
            <a:r>
              <a:rPr sz="1750" spc="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7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750">
              <a:latin typeface="Cambria Math"/>
              <a:cs typeface="Cambria Math"/>
            </a:endParaRPr>
          </a:p>
          <a:p>
            <a:pPr marL="240665" indent="-227965">
              <a:lnSpc>
                <a:spcPts val="3215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2: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6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4.5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93008" y="4784090"/>
            <a:ext cx="494030" cy="21590"/>
          </a:xfrm>
          <a:custGeom>
            <a:avLst/>
            <a:gdLst/>
            <a:ahLst/>
            <a:cxnLst/>
            <a:rect l="l" t="t" r="r" b="b"/>
            <a:pathLst>
              <a:path w="494029" h="21589">
                <a:moveTo>
                  <a:pt x="493775" y="0"/>
                </a:moveTo>
                <a:lnTo>
                  <a:pt x="0" y="0"/>
                </a:lnTo>
                <a:lnTo>
                  <a:pt x="0" y="21336"/>
                </a:lnTo>
                <a:lnTo>
                  <a:pt x="493775" y="21336"/>
                </a:lnTo>
                <a:lnTo>
                  <a:pt x="493775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8994" y="4566284"/>
            <a:ext cx="920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6</a:t>
            </a:r>
            <a:r>
              <a:rPr sz="2400" spc="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∗ (</a:t>
            </a:r>
            <a:r>
              <a:rPr sz="2625" baseline="44444" dirty="0">
                <a:solidFill>
                  <a:srgbClr val="444848"/>
                </a:solidFill>
                <a:latin typeface="Cambria Math"/>
                <a:cs typeface="Cambria Math"/>
              </a:rPr>
              <a:t>5 𝐾𝐵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)</a:t>
            </a:r>
            <a:r>
              <a:rPr sz="2400" spc="1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r>
              <a:rPr sz="2400" spc="14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30</a:t>
            </a:r>
            <a:r>
              <a:rPr sz="2400" spc="2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𝑊𝐶𝑈𝑠</a:t>
            </a:r>
            <a:r>
              <a:rPr sz="2400" spc="18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(4.5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gets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rounded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 upper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KB)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244" y="4800980"/>
            <a:ext cx="10182225" cy="679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6195">
              <a:lnSpc>
                <a:spcPts val="1939"/>
              </a:lnSpc>
              <a:spcBef>
                <a:spcPts val="100"/>
              </a:spcBef>
            </a:pPr>
            <a:r>
              <a:rPr sz="1750" dirty="0">
                <a:solidFill>
                  <a:srgbClr val="444848"/>
                </a:solidFill>
                <a:latin typeface="Cambria Math"/>
                <a:cs typeface="Cambria Math"/>
              </a:rPr>
              <a:t>1</a:t>
            </a:r>
            <a:r>
              <a:rPr sz="1750" spc="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7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750">
              <a:latin typeface="Cambria Math"/>
              <a:cs typeface="Cambria Math"/>
            </a:endParaRPr>
          </a:p>
          <a:p>
            <a:pPr marL="240665" indent="-227965">
              <a:lnSpc>
                <a:spcPts val="32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3: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 120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 minute,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394" y="5526735"/>
            <a:ext cx="147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40050" y="5503164"/>
            <a:ext cx="633730" cy="502920"/>
          </a:xfrm>
          <a:custGeom>
            <a:avLst/>
            <a:gdLst/>
            <a:ahLst/>
            <a:cxnLst/>
            <a:rect l="l" t="t" r="r" b="b"/>
            <a:pathLst>
              <a:path w="633729" h="502920">
                <a:moveTo>
                  <a:pt x="113411" y="11938"/>
                </a:moveTo>
                <a:lnTo>
                  <a:pt x="63919" y="35902"/>
                </a:lnTo>
                <a:lnTo>
                  <a:pt x="29464" y="92887"/>
                </a:lnTo>
                <a:lnTo>
                  <a:pt x="7340" y="166268"/>
                </a:lnTo>
                <a:lnTo>
                  <a:pt x="1828" y="207302"/>
                </a:lnTo>
                <a:lnTo>
                  <a:pt x="0" y="251244"/>
                </a:lnTo>
                <a:lnTo>
                  <a:pt x="1828" y="294970"/>
                </a:lnTo>
                <a:lnTo>
                  <a:pt x="7340" y="335927"/>
                </a:lnTo>
                <a:lnTo>
                  <a:pt x="16548" y="374142"/>
                </a:lnTo>
                <a:lnTo>
                  <a:pt x="45415" y="440982"/>
                </a:lnTo>
                <a:lnTo>
                  <a:pt x="84988" y="487565"/>
                </a:lnTo>
                <a:lnTo>
                  <a:pt x="108585" y="502754"/>
                </a:lnTo>
                <a:lnTo>
                  <a:pt x="113411" y="490855"/>
                </a:lnTo>
                <a:lnTo>
                  <a:pt x="94500" y="475589"/>
                </a:lnTo>
                <a:lnTo>
                  <a:pt x="77787" y="455663"/>
                </a:lnTo>
                <a:lnTo>
                  <a:pt x="50927" y="401853"/>
                </a:lnTo>
                <a:lnTo>
                  <a:pt x="34061" y="332727"/>
                </a:lnTo>
                <a:lnTo>
                  <a:pt x="29845" y="293636"/>
                </a:lnTo>
                <a:lnTo>
                  <a:pt x="28448" y="251536"/>
                </a:lnTo>
                <a:lnTo>
                  <a:pt x="29870" y="208762"/>
                </a:lnTo>
                <a:lnTo>
                  <a:pt x="34137" y="169291"/>
                </a:lnTo>
                <a:lnTo>
                  <a:pt x="51181" y="100253"/>
                </a:lnTo>
                <a:lnTo>
                  <a:pt x="78054" y="46990"/>
                </a:lnTo>
                <a:lnTo>
                  <a:pt x="94665" y="27178"/>
                </a:lnTo>
                <a:lnTo>
                  <a:pt x="113411" y="11938"/>
                </a:lnTo>
                <a:close/>
              </a:path>
              <a:path w="633729" h="502920">
                <a:moveTo>
                  <a:pt x="510286" y="241071"/>
                </a:moveTo>
                <a:lnTo>
                  <a:pt x="123190" y="241071"/>
                </a:lnTo>
                <a:lnTo>
                  <a:pt x="123190" y="262407"/>
                </a:lnTo>
                <a:lnTo>
                  <a:pt x="510286" y="262407"/>
                </a:lnTo>
                <a:lnTo>
                  <a:pt x="510286" y="241071"/>
                </a:lnTo>
                <a:close/>
              </a:path>
              <a:path w="633729" h="502920">
                <a:moveTo>
                  <a:pt x="633476" y="251244"/>
                </a:moveTo>
                <a:lnTo>
                  <a:pt x="631634" y="207302"/>
                </a:lnTo>
                <a:lnTo>
                  <a:pt x="626135" y="166268"/>
                </a:lnTo>
                <a:lnTo>
                  <a:pt x="616966" y="128130"/>
                </a:lnTo>
                <a:lnTo>
                  <a:pt x="588175" y="61772"/>
                </a:lnTo>
                <a:lnTo>
                  <a:pt x="548551" y="15316"/>
                </a:lnTo>
                <a:lnTo>
                  <a:pt x="524891" y="0"/>
                </a:lnTo>
                <a:lnTo>
                  <a:pt x="520065" y="11938"/>
                </a:lnTo>
                <a:lnTo>
                  <a:pt x="538822" y="27178"/>
                </a:lnTo>
                <a:lnTo>
                  <a:pt x="555472" y="46990"/>
                </a:lnTo>
                <a:lnTo>
                  <a:pt x="582422" y="100253"/>
                </a:lnTo>
                <a:lnTo>
                  <a:pt x="599389" y="169291"/>
                </a:lnTo>
                <a:lnTo>
                  <a:pt x="603618" y="208762"/>
                </a:lnTo>
                <a:lnTo>
                  <a:pt x="605028" y="251536"/>
                </a:lnTo>
                <a:lnTo>
                  <a:pt x="603618" y="293636"/>
                </a:lnTo>
                <a:lnTo>
                  <a:pt x="599401" y="332727"/>
                </a:lnTo>
                <a:lnTo>
                  <a:pt x="582549" y="401853"/>
                </a:lnTo>
                <a:lnTo>
                  <a:pt x="555688" y="455663"/>
                </a:lnTo>
                <a:lnTo>
                  <a:pt x="520065" y="490855"/>
                </a:lnTo>
                <a:lnTo>
                  <a:pt x="524891" y="502754"/>
                </a:lnTo>
                <a:lnTo>
                  <a:pt x="569645" y="466979"/>
                </a:lnTo>
                <a:lnTo>
                  <a:pt x="604139" y="409587"/>
                </a:lnTo>
                <a:lnTo>
                  <a:pt x="626135" y="335927"/>
                </a:lnTo>
                <a:lnTo>
                  <a:pt x="631634" y="294970"/>
                </a:lnTo>
                <a:lnTo>
                  <a:pt x="633476" y="25124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51175" y="5429199"/>
            <a:ext cx="4108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solidFill>
                  <a:srgbClr val="444848"/>
                </a:solidFill>
                <a:latin typeface="Cambria Math"/>
                <a:cs typeface="Cambria Math"/>
              </a:rPr>
              <a:t>120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5182" y="5761126"/>
            <a:ext cx="28257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25" dirty="0">
                <a:solidFill>
                  <a:srgbClr val="444848"/>
                </a:solidFill>
                <a:latin typeface="Cambria Math"/>
                <a:cs typeface="Cambria Math"/>
              </a:rPr>
              <a:t>60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11167" y="5744235"/>
            <a:ext cx="494030" cy="21590"/>
          </a:xfrm>
          <a:custGeom>
            <a:avLst/>
            <a:gdLst/>
            <a:ahLst/>
            <a:cxnLst/>
            <a:rect l="l" t="t" r="r" b="b"/>
            <a:pathLst>
              <a:path w="494029" h="21589">
                <a:moveTo>
                  <a:pt x="493775" y="0"/>
                </a:moveTo>
                <a:lnTo>
                  <a:pt x="0" y="0"/>
                </a:lnTo>
                <a:lnTo>
                  <a:pt x="0" y="21335"/>
                </a:lnTo>
                <a:lnTo>
                  <a:pt x="493775" y="21335"/>
                </a:lnTo>
                <a:lnTo>
                  <a:pt x="493775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99357" y="5761126"/>
            <a:ext cx="51625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solidFill>
                  <a:srgbClr val="444848"/>
                </a:solidFill>
                <a:latin typeface="Cambria Math"/>
                <a:cs typeface="Cambria Math"/>
              </a:rPr>
              <a:t>1</a:t>
            </a:r>
            <a:r>
              <a:rPr sz="1750" spc="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7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629533" y="5526735"/>
            <a:ext cx="2496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∗</a:t>
            </a:r>
            <a:r>
              <a:rPr sz="2400" spc="5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(</a:t>
            </a:r>
            <a:r>
              <a:rPr sz="2625" baseline="44444" dirty="0">
                <a:solidFill>
                  <a:srgbClr val="444848"/>
                </a:solidFill>
                <a:latin typeface="Cambria Math"/>
                <a:cs typeface="Cambria Math"/>
              </a:rPr>
              <a:t>2</a:t>
            </a:r>
            <a:r>
              <a:rPr sz="2625" spc="22" baseline="44444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625" baseline="44444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)</a:t>
            </a:r>
            <a:r>
              <a:rPr sz="2400" spc="1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r>
              <a:rPr sz="2400" spc="19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44848"/>
                </a:solidFill>
                <a:latin typeface="Cambria Math"/>
                <a:cs typeface="Cambria Math"/>
              </a:rPr>
              <a:t>4</a:t>
            </a:r>
            <a:r>
              <a:rPr sz="2400" spc="2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Cambria Math"/>
                <a:cs typeface="Cambria Math"/>
              </a:rPr>
              <a:t>𝑊𝐶𝑈𝑠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354568" y="1458523"/>
            <a:ext cx="3276600" cy="4805625"/>
            <a:chOff x="8354568" y="1458523"/>
            <a:chExt cx="3276600" cy="4805625"/>
          </a:xfrm>
        </p:grpSpPr>
        <p:sp>
          <p:nvSpPr>
            <p:cNvPr id="7" name="object 7"/>
            <p:cNvSpPr/>
            <p:nvPr/>
          </p:nvSpPr>
          <p:spPr>
            <a:xfrm>
              <a:off x="8354568" y="3051048"/>
              <a:ext cx="3276600" cy="3213100"/>
            </a:xfrm>
            <a:custGeom>
              <a:avLst/>
              <a:gdLst/>
              <a:ahLst/>
              <a:cxnLst/>
              <a:rect l="l" t="t" r="r" b="b"/>
              <a:pathLst>
                <a:path w="3276600" h="3213100">
                  <a:moveTo>
                    <a:pt x="0" y="3212591"/>
                  </a:moveTo>
                  <a:lnTo>
                    <a:pt x="3276600" y="3212591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3212591"/>
                  </a:lnTo>
                  <a:close/>
                </a:path>
              </a:pathLst>
            </a:custGeom>
            <a:ln w="12700">
              <a:solidFill>
                <a:srgbClr val="3942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4231" y="1458523"/>
              <a:ext cx="597273" cy="58205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775970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Strongly</a:t>
            </a:r>
            <a:r>
              <a:rPr spc="-175" dirty="0"/>
              <a:t> </a:t>
            </a:r>
            <a:r>
              <a:rPr dirty="0"/>
              <a:t>Consistent</a:t>
            </a:r>
            <a:r>
              <a:rPr spc="-175" dirty="0"/>
              <a:t> </a:t>
            </a:r>
            <a:r>
              <a:rPr spc="-20" dirty="0"/>
              <a:t>Read</a:t>
            </a:r>
          </a:p>
          <a:p>
            <a:pPr marL="12700">
              <a:lnSpc>
                <a:spcPts val="5015"/>
              </a:lnSpc>
            </a:pPr>
            <a:r>
              <a:rPr dirty="0"/>
              <a:t>vs.</a:t>
            </a:r>
            <a:r>
              <a:rPr spc="-155" dirty="0"/>
              <a:t> </a:t>
            </a:r>
            <a:r>
              <a:rPr dirty="0"/>
              <a:t>Eventually</a:t>
            </a:r>
            <a:r>
              <a:rPr spc="-135" dirty="0"/>
              <a:t> </a:t>
            </a:r>
            <a:r>
              <a:rPr dirty="0"/>
              <a:t>Consistent</a:t>
            </a:r>
            <a:r>
              <a:rPr spc="-155" dirty="0"/>
              <a:t> </a:t>
            </a:r>
            <a:r>
              <a:rPr spc="-20" dirty="0"/>
              <a:t>Read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244" y="1733499"/>
            <a:ext cx="4943475" cy="838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Eventually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Read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(default)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4394" y="2575686"/>
            <a:ext cx="5564505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write,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possible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we’ll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 some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stale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because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244" y="4164527"/>
            <a:ext cx="5857240" cy="22574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Strongly</a:t>
            </a:r>
            <a:r>
              <a:rPr sz="28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0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write,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400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correct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697865" marR="169545" lvl="1" indent="-228600">
              <a:lnSpc>
                <a:spcPct val="9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“ConsistentRead”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parameter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True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(GetItem,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BatchGetItem,</a:t>
            </a:r>
            <a:r>
              <a:rPr sz="24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Query,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Scan)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712" y="6423761"/>
            <a:ext cx="4925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2400" spc="3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twice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5431" y="1093419"/>
            <a:ext cx="1069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60866" y="3115818"/>
            <a:ext cx="20732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20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54568" y="3051048"/>
            <a:ext cx="1905000" cy="1185545"/>
            <a:chOff x="8354568" y="3051048"/>
            <a:chExt cx="1905000" cy="118554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4568" y="3051048"/>
              <a:ext cx="457200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6687" y="3758807"/>
              <a:ext cx="532360" cy="47728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638538" y="4251782"/>
            <a:ext cx="70866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r>
              <a:rPr sz="16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1295" y="5325479"/>
            <a:ext cx="532360" cy="47728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693400" y="5817819"/>
            <a:ext cx="70866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r>
              <a:rPr sz="16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7047" y="5325479"/>
            <a:ext cx="532360" cy="47728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708263" y="5817819"/>
            <a:ext cx="70866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r>
              <a:rPr sz="16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64752" y="2063495"/>
            <a:ext cx="1984375" cy="3096260"/>
          </a:xfrm>
          <a:custGeom>
            <a:avLst/>
            <a:gdLst/>
            <a:ahLst/>
            <a:cxnLst/>
            <a:rect l="l" t="t" r="r" b="b"/>
            <a:pathLst>
              <a:path w="1984375" h="3096260">
                <a:moveTo>
                  <a:pt x="967740" y="1454912"/>
                </a:moveTo>
                <a:lnTo>
                  <a:pt x="935990" y="1454912"/>
                </a:lnTo>
                <a:lnTo>
                  <a:pt x="935990" y="0"/>
                </a:lnTo>
                <a:lnTo>
                  <a:pt x="923290" y="0"/>
                </a:lnTo>
                <a:lnTo>
                  <a:pt x="923290" y="1454912"/>
                </a:lnTo>
                <a:lnTo>
                  <a:pt x="891540" y="1454912"/>
                </a:lnTo>
                <a:lnTo>
                  <a:pt x="929640" y="1531124"/>
                </a:lnTo>
                <a:lnTo>
                  <a:pt x="961390" y="1467624"/>
                </a:lnTo>
                <a:lnTo>
                  <a:pt x="967740" y="1454912"/>
                </a:lnTo>
                <a:close/>
              </a:path>
              <a:path w="1984375" h="3096260">
                <a:moveTo>
                  <a:pt x="1984375" y="3096260"/>
                </a:moveTo>
                <a:lnTo>
                  <a:pt x="1967039" y="3070860"/>
                </a:lnTo>
                <a:lnTo>
                  <a:pt x="1936369" y="3025902"/>
                </a:lnTo>
                <a:lnTo>
                  <a:pt x="1920925" y="3053613"/>
                </a:lnTo>
                <a:lnTo>
                  <a:pt x="932688" y="2502916"/>
                </a:lnTo>
                <a:lnTo>
                  <a:pt x="929843" y="2508135"/>
                </a:lnTo>
                <a:lnTo>
                  <a:pt x="926719" y="2503170"/>
                </a:lnTo>
                <a:lnTo>
                  <a:pt x="60960" y="3050146"/>
                </a:lnTo>
                <a:lnTo>
                  <a:pt x="44069" y="3023362"/>
                </a:lnTo>
                <a:lnTo>
                  <a:pt x="0" y="3096260"/>
                </a:lnTo>
                <a:lnTo>
                  <a:pt x="84709" y="3087751"/>
                </a:lnTo>
                <a:lnTo>
                  <a:pt x="72034" y="3067685"/>
                </a:lnTo>
                <a:lnTo>
                  <a:pt x="67754" y="3060903"/>
                </a:lnTo>
                <a:lnTo>
                  <a:pt x="930021" y="2516009"/>
                </a:lnTo>
                <a:lnTo>
                  <a:pt x="1914753" y="3064700"/>
                </a:lnTo>
                <a:lnTo>
                  <a:pt x="1899285" y="3092450"/>
                </a:lnTo>
                <a:lnTo>
                  <a:pt x="1984375" y="309626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090531" y="2486025"/>
            <a:ext cx="3943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write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55556" y="4907102"/>
            <a:ext cx="78613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replication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30971" y="1711451"/>
            <a:ext cx="1650364" cy="3858260"/>
          </a:xfrm>
          <a:custGeom>
            <a:avLst/>
            <a:gdLst/>
            <a:ahLst/>
            <a:cxnLst/>
            <a:rect l="l" t="t" r="r" b="b"/>
            <a:pathLst>
              <a:path w="1650365" h="3858260">
                <a:moveTo>
                  <a:pt x="1573783" y="31750"/>
                </a:moveTo>
                <a:lnTo>
                  <a:pt x="0" y="31750"/>
                </a:lnTo>
                <a:lnTo>
                  <a:pt x="0" y="3857879"/>
                </a:lnTo>
                <a:lnTo>
                  <a:pt x="628396" y="3857879"/>
                </a:lnTo>
                <a:lnTo>
                  <a:pt x="628396" y="3851529"/>
                </a:lnTo>
                <a:lnTo>
                  <a:pt x="12700" y="3851529"/>
                </a:lnTo>
                <a:lnTo>
                  <a:pt x="6350" y="3845179"/>
                </a:lnTo>
                <a:lnTo>
                  <a:pt x="12700" y="3845179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573783" y="38100"/>
                </a:lnTo>
                <a:lnTo>
                  <a:pt x="1573783" y="31750"/>
                </a:lnTo>
                <a:close/>
              </a:path>
              <a:path w="1650365" h="3858260">
                <a:moveTo>
                  <a:pt x="12700" y="3845179"/>
                </a:moveTo>
                <a:lnTo>
                  <a:pt x="6350" y="3845179"/>
                </a:lnTo>
                <a:lnTo>
                  <a:pt x="12700" y="3851529"/>
                </a:lnTo>
                <a:lnTo>
                  <a:pt x="12700" y="3845179"/>
                </a:lnTo>
                <a:close/>
              </a:path>
              <a:path w="1650365" h="3858260">
                <a:moveTo>
                  <a:pt x="628396" y="3845179"/>
                </a:moveTo>
                <a:lnTo>
                  <a:pt x="12700" y="3845179"/>
                </a:lnTo>
                <a:lnTo>
                  <a:pt x="12700" y="3851529"/>
                </a:lnTo>
                <a:lnTo>
                  <a:pt x="628396" y="3851529"/>
                </a:lnTo>
                <a:lnTo>
                  <a:pt x="628396" y="3845179"/>
                </a:lnTo>
                <a:close/>
              </a:path>
              <a:path w="1650365" h="3858260">
                <a:moveTo>
                  <a:pt x="1573783" y="0"/>
                </a:moveTo>
                <a:lnTo>
                  <a:pt x="1573783" y="76200"/>
                </a:lnTo>
                <a:lnTo>
                  <a:pt x="1637283" y="44450"/>
                </a:lnTo>
                <a:lnTo>
                  <a:pt x="1586483" y="44450"/>
                </a:lnTo>
                <a:lnTo>
                  <a:pt x="1586483" y="31750"/>
                </a:lnTo>
                <a:lnTo>
                  <a:pt x="1637283" y="31750"/>
                </a:lnTo>
                <a:lnTo>
                  <a:pt x="1573783" y="0"/>
                </a:lnTo>
                <a:close/>
              </a:path>
              <a:path w="1650365" h="3858260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650365" h="3858260">
                <a:moveTo>
                  <a:pt x="1573783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573783" y="44450"/>
                </a:lnTo>
                <a:lnTo>
                  <a:pt x="1573783" y="38100"/>
                </a:lnTo>
                <a:close/>
              </a:path>
              <a:path w="1650365" h="3858260">
                <a:moveTo>
                  <a:pt x="1637283" y="31750"/>
                </a:moveTo>
                <a:lnTo>
                  <a:pt x="1586483" y="31750"/>
                </a:lnTo>
                <a:lnTo>
                  <a:pt x="1586483" y="44450"/>
                </a:lnTo>
                <a:lnTo>
                  <a:pt x="1637283" y="44450"/>
                </a:lnTo>
                <a:lnTo>
                  <a:pt x="1649983" y="38100"/>
                </a:lnTo>
                <a:lnTo>
                  <a:pt x="1637283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132826" y="2486025"/>
            <a:ext cx="3498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read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4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Streams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498594" y="1173480"/>
            <a:ext cx="2896235" cy="4535805"/>
            <a:chOff x="4498594" y="1173480"/>
            <a:chExt cx="2896235" cy="4535805"/>
          </a:xfrm>
        </p:grpSpPr>
        <p:sp>
          <p:nvSpPr>
            <p:cNvPr id="9" name="object 9"/>
            <p:cNvSpPr/>
            <p:nvPr/>
          </p:nvSpPr>
          <p:spPr>
            <a:xfrm>
              <a:off x="4504944" y="1563624"/>
              <a:ext cx="2883535" cy="4139565"/>
            </a:xfrm>
            <a:custGeom>
              <a:avLst/>
              <a:gdLst/>
              <a:ahLst/>
              <a:cxnLst/>
              <a:rect l="l" t="t" r="r" b="b"/>
              <a:pathLst>
                <a:path w="2883534" h="4139565">
                  <a:moveTo>
                    <a:pt x="0" y="4139184"/>
                  </a:moveTo>
                  <a:lnTo>
                    <a:pt x="2883407" y="4139184"/>
                  </a:lnTo>
                  <a:lnTo>
                    <a:pt x="2883407" y="0"/>
                  </a:lnTo>
                  <a:lnTo>
                    <a:pt x="0" y="0"/>
                  </a:lnTo>
                  <a:lnTo>
                    <a:pt x="0" y="4139184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27" y="1173480"/>
              <a:ext cx="762000" cy="762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21936" y="2097024"/>
              <a:ext cx="2222500" cy="2557780"/>
            </a:xfrm>
            <a:custGeom>
              <a:avLst/>
              <a:gdLst/>
              <a:ahLst/>
              <a:cxnLst/>
              <a:rect l="l" t="t" r="r" b="b"/>
              <a:pathLst>
                <a:path w="2222500" h="2557779">
                  <a:moveTo>
                    <a:pt x="0" y="2557272"/>
                  </a:moveTo>
                  <a:lnTo>
                    <a:pt x="2221991" y="2557272"/>
                  </a:lnTo>
                  <a:lnTo>
                    <a:pt x="2221991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0432" y="2249423"/>
            <a:ext cx="1905000" cy="441959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602615">
              <a:lnSpc>
                <a:spcPct val="100000"/>
              </a:lnSpc>
              <a:spcBef>
                <a:spcPts val="5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0432" y="2813304"/>
            <a:ext cx="1905000" cy="439420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602615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0432" y="4066032"/>
            <a:ext cx="1905000" cy="441959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5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1138" y="5352084"/>
            <a:ext cx="2000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94578" y="3410458"/>
            <a:ext cx="104139" cy="528320"/>
            <a:chOff x="5894578" y="3410458"/>
            <a:chExt cx="104139" cy="52832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4578" y="3410458"/>
              <a:ext cx="104139" cy="1041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4578" y="3617722"/>
              <a:ext cx="104139" cy="1041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4578" y="3831082"/>
              <a:ext cx="104139" cy="107187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7860" y="1952244"/>
            <a:ext cx="569976" cy="5699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12848" y="2798064"/>
            <a:ext cx="469392" cy="46939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5101" y="4442825"/>
            <a:ext cx="258165" cy="44122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95898" y="2842627"/>
            <a:ext cx="448683" cy="43512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650738" y="4683963"/>
            <a:ext cx="687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56039" y="1887854"/>
            <a:ext cx="561594" cy="56159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8617" y="2717673"/>
            <a:ext cx="511301" cy="51130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39656" y="3520440"/>
            <a:ext cx="633983" cy="63398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67088" y="4517135"/>
            <a:ext cx="612648" cy="61264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50680" y="1563624"/>
            <a:ext cx="2463165" cy="4139565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85471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Apps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(KCL,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SDK)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915035">
              <a:lnSpc>
                <a:spcPct val="100000"/>
              </a:lnSpc>
              <a:spcBef>
                <a:spcPts val="152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900430">
              <a:lnSpc>
                <a:spcPct val="100000"/>
              </a:lnSpc>
              <a:spcBef>
                <a:spcPts val="141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90043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libri"/>
              <a:cs typeface="Calibri"/>
            </a:endParaRPr>
          </a:p>
          <a:p>
            <a:pPr marL="760095">
              <a:lnSpc>
                <a:spcPct val="100000"/>
              </a:lnSpc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Consumers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70048" y="2465577"/>
            <a:ext cx="6583045" cy="1219200"/>
            <a:chOff x="2670048" y="2465577"/>
            <a:chExt cx="6583045" cy="1219200"/>
          </a:xfrm>
        </p:grpSpPr>
        <p:sp>
          <p:nvSpPr>
            <p:cNvPr id="31" name="object 31"/>
            <p:cNvSpPr/>
            <p:nvPr/>
          </p:nvSpPr>
          <p:spPr>
            <a:xfrm>
              <a:off x="2670048" y="3581653"/>
              <a:ext cx="6583045" cy="103505"/>
            </a:xfrm>
            <a:custGeom>
              <a:avLst/>
              <a:gdLst/>
              <a:ahLst/>
              <a:cxnLst/>
              <a:rect l="l" t="t" r="r" b="b"/>
              <a:pathLst>
                <a:path w="6583045" h="103504">
                  <a:moveTo>
                    <a:pt x="1834007" y="51562"/>
                  </a:moveTo>
                  <a:lnTo>
                    <a:pt x="1826755" y="45212"/>
                  </a:lnTo>
                  <a:lnTo>
                    <a:pt x="1777746" y="2286"/>
                  </a:lnTo>
                  <a:lnTo>
                    <a:pt x="1775079" y="0"/>
                  </a:lnTo>
                  <a:lnTo>
                    <a:pt x="1771015" y="266"/>
                  </a:lnTo>
                  <a:lnTo>
                    <a:pt x="1766443" y="5588"/>
                  </a:lnTo>
                  <a:lnTo>
                    <a:pt x="1766697" y="9525"/>
                  </a:lnTo>
                  <a:lnTo>
                    <a:pt x="1769364" y="11938"/>
                  </a:lnTo>
                  <a:lnTo>
                    <a:pt x="1807375" y="45212"/>
                  </a:lnTo>
                  <a:lnTo>
                    <a:pt x="0" y="45212"/>
                  </a:lnTo>
                  <a:lnTo>
                    <a:pt x="0" y="57912"/>
                  </a:lnTo>
                  <a:lnTo>
                    <a:pt x="1807375" y="57912"/>
                  </a:lnTo>
                  <a:lnTo>
                    <a:pt x="1769364" y="91186"/>
                  </a:lnTo>
                  <a:lnTo>
                    <a:pt x="1766697" y="93599"/>
                  </a:lnTo>
                  <a:lnTo>
                    <a:pt x="1766443" y="97536"/>
                  </a:lnTo>
                  <a:lnTo>
                    <a:pt x="1771015" y="102870"/>
                  </a:lnTo>
                  <a:lnTo>
                    <a:pt x="1775079" y="103124"/>
                  </a:lnTo>
                  <a:lnTo>
                    <a:pt x="1777746" y="100838"/>
                  </a:lnTo>
                  <a:lnTo>
                    <a:pt x="1826755" y="57912"/>
                  </a:lnTo>
                  <a:lnTo>
                    <a:pt x="1834007" y="51562"/>
                  </a:lnTo>
                  <a:close/>
                </a:path>
                <a:path w="6583045" h="103504">
                  <a:moveTo>
                    <a:pt x="6583045" y="51562"/>
                  </a:moveTo>
                  <a:lnTo>
                    <a:pt x="6575793" y="45212"/>
                  </a:lnTo>
                  <a:lnTo>
                    <a:pt x="6526784" y="2286"/>
                  </a:lnTo>
                  <a:lnTo>
                    <a:pt x="6524117" y="0"/>
                  </a:lnTo>
                  <a:lnTo>
                    <a:pt x="6520180" y="266"/>
                  </a:lnTo>
                  <a:lnTo>
                    <a:pt x="6517894" y="2921"/>
                  </a:lnTo>
                  <a:lnTo>
                    <a:pt x="6515481" y="5588"/>
                  </a:lnTo>
                  <a:lnTo>
                    <a:pt x="6515862" y="9525"/>
                  </a:lnTo>
                  <a:lnTo>
                    <a:pt x="6518402" y="11938"/>
                  </a:lnTo>
                  <a:lnTo>
                    <a:pt x="6556413" y="45212"/>
                  </a:lnTo>
                  <a:lnTo>
                    <a:pt x="4718304" y="45212"/>
                  </a:lnTo>
                  <a:lnTo>
                    <a:pt x="4718304" y="57912"/>
                  </a:lnTo>
                  <a:lnTo>
                    <a:pt x="6556413" y="57912"/>
                  </a:lnTo>
                  <a:lnTo>
                    <a:pt x="6518402" y="91186"/>
                  </a:lnTo>
                  <a:lnTo>
                    <a:pt x="6515862" y="93599"/>
                  </a:lnTo>
                  <a:lnTo>
                    <a:pt x="6515481" y="97536"/>
                  </a:lnTo>
                  <a:lnTo>
                    <a:pt x="6517894" y="100203"/>
                  </a:lnTo>
                  <a:lnTo>
                    <a:pt x="6520180" y="102870"/>
                  </a:lnTo>
                  <a:lnTo>
                    <a:pt x="6524117" y="103124"/>
                  </a:lnTo>
                  <a:lnTo>
                    <a:pt x="6526784" y="100838"/>
                  </a:lnTo>
                  <a:lnTo>
                    <a:pt x="6575793" y="57912"/>
                  </a:lnTo>
                  <a:lnTo>
                    <a:pt x="6583045" y="51562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61488" y="2471927"/>
              <a:ext cx="1637030" cy="1045844"/>
            </a:xfrm>
            <a:custGeom>
              <a:avLst/>
              <a:gdLst/>
              <a:ahLst/>
              <a:cxnLst/>
              <a:rect l="l" t="t" r="r" b="b"/>
              <a:pathLst>
                <a:path w="1637029" h="1045845">
                  <a:moveTo>
                    <a:pt x="1636776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1636776" y="1045463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61488" y="2471927"/>
              <a:ext cx="1637030" cy="1045844"/>
            </a:xfrm>
            <a:custGeom>
              <a:avLst/>
              <a:gdLst/>
              <a:ahLst/>
              <a:cxnLst/>
              <a:rect l="l" t="t" r="r" b="b"/>
              <a:pathLst>
                <a:path w="1637029" h="1045845">
                  <a:moveTo>
                    <a:pt x="0" y="1045463"/>
                  </a:moveTo>
                  <a:lnTo>
                    <a:pt x="1636776" y="1045463"/>
                  </a:lnTo>
                  <a:lnTo>
                    <a:pt x="1636776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57550" y="2126691"/>
            <a:ext cx="673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86455" y="2548127"/>
            <a:ext cx="1325880" cy="265430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Partition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2551" y="2862072"/>
            <a:ext cx="1320165" cy="567055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Blob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(up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MB)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93238" y="3675379"/>
            <a:ext cx="139827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0640" algn="ctr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 MB/sec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or 1000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msg/sec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per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76490" y="2453385"/>
            <a:ext cx="1649730" cy="1058545"/>
            <a:chOff x="7476490" y="2453385"/>
            <a:chExt cx="1649730" cy="1058545"/>
          </a:xfrm>
        </p:grpSpPr>
        <p:sp>
          <p:nvSpPr>
            <p:cNvPr id="39" name="object 39"/>
            <p:cNvSpPr/>
            <p:nvPr/>
          </p:nvSpPr>
          <p:spPr>
            <a:xfrm>
              <a:off x="7482840" y="2459735"/>
              <a:ext cx="1637030" cy="1045844"/>
            </a:xfrm>
            <a:custGeom>
              <a:avLst/>
              <a:gdLst/>
              <a:ahLst/>
              <a:cxnLst/>
              <a:rect l="l" t="t" r="r" b="b"/>
              <a:pathLst>
                <a:path w="1637029" h="1045845">
                  <a:moveTo>
                    <a:pt x="1636776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1636776" y="1045463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82840" y="2459735"/>
              <a:ext cx="1637030" cy="1045844"/>
            </a:xfrm>
            <a:custGeom>
              <a:avLst/>
              <a:gdLst/>
              <a:ahLst/>
              <a:cxnLst/>
              <a:rect l="l" t="t" r="r" b="b"/>
              <a:pathLst>
                <a:path w="1637029" h="1045845">
                  <a:moveTo>
                    <a:pt x="0" y="1045463"/>
                  </a:moveTo>
                  <a:lnTo>
                    <a:pt x="1636776" y="1045463"/>
                  </a:lnTo>
                  <a:lnTo>
                    <a:pt x="1636776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80426" y="2114753"/>
            <a:ext cx="673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7610602" y="2529585"/>
          <a:ext cx="1322705" cy="87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655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Partition</a:t>
                      </a:r>
                      <a:r>
                        <a:rPr sz="1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Sequence</a:t>
                      </a:r>
                      <a:r>
                        <a:rPr sz="1400" spc="-6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Blob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7432929" y="3676903"/>
            <a:ext cx="173355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r>
              <a:rPr sz="14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MB/sec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(shared)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Per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all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consumers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80069" y="4317238"/>
            <a:ext cx="2362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26832" y="4744339"/>
            <a:ext cx="17437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r>
              <a:rPr sz="14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MB/sec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(enhanced)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Per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per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consumer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69255" y="5816600"/>
            <a:ext cx="19519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scale #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shards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989010" y="3627794"/>
            <a:ext cx="448945" cy="518795"/>
            <a:chOff x="1989010" y="3627794"/>
            <a:chExt cx="448945" cy="518795"/>
          </a:xfrm>
        </p:grpSpPr>
        <p:sp>
          <p:nvSpPr>
            <p:cNvPr id="48" name="object 48"/>
            <p:cNvSpPr/>
            <p:nvPr/>
          </p:nvSpPr>
          <p:spPr>
            <a:xfrm>
              <a:off x="1989010" y="3627805"/>
              <a:ext cx="448945" cy="518795"/>
            </a:xfrm>
            <a:custGeom>
              <a:avLst/>
              <a:gdLst/>
              <a:ahLst/>
              <a:cxnLst/>
              <a:rect l="l" t="t" r="r" b="b"/>
              <a:pathLst>
                <a:path w="448944" h="518795">
                  <a:moveTo>
                    <a:pt x="351383" y="185940"/>
                  </a:moveTo>
                  <a:lnTo>
                    <a:pt x="327977" y="172415"/>
                  </a:lnTo>
                  <a:lnTo>
                    <a:pt x="327977" y="199390"/>
                  </a:lnTo>
                  <a:lnTo>
                    <a:pt x="327977" y="318998"/>
                  </a:lnTo>
                  <a:lnTo>
                    <a:pt x="224459" y="378802"/>
                  </a:lnTo>
                  <a:lnTo>
                    <a:pt x="120942" y="318998"/>
                  </a:lnTo>
                  <a:lnTo>
                    <a:pt x="120942" y="199390"/>
                  </a:lnTo>
                  <a:lnTo>
                    <a:pt x="224459" y="139585"/>
                  </a:lnTo>
                  <a:lnTo>
                    <a:pt x="327977" y="199390"/>
                  </a:lnTo>
                  <a:lnTo>
                    <a:pt x="327977" y="172415"/>
                  </a:lnTo>
                  <a:lnTo>
                    <a:pt x="271221" y="139585"/>
                  </a:lnTo>
                  <a:lnTo>
                    <a:pt x="224459" y="112560"/>
                  </a:lnTo>
                  <a:lnTo>
                    <a:pt x="97548" y="185940"/>
                  </a:lnTo>
                  <a:lnTo>
                    <a:pt x="97548" y="332460"/>
                  </a:lnTo>
                  <a:lnTo>
                    <a:pt x="224459" y="405828"/>
                  </a:lnTo>
                  <a:lnTo>
                    <a:pt x="271221" y="378802"/>
                  </a:lnTo>
                  <a:lnTo>
                    <a:pt x="351383" y="332460"/>
                  </a:lnTo>
                  <a:lnTo>
                    <a:pt x="351383" y="185940"/>
                  </a:lnTo>
                  <a:close/>
                </a:path>
                <a:path w="448944" h="518795">
                  <a:moveTo>
                    <a:pt x="448919" y="129527"/>
                  </a:moveTo>
                  <a:lnTo>
                    <a:pt x="425526" y="116027"/>
                  </a:lnTo>
                  <a:lnTo>
                    <a:pt x="425526" y="143103"/>
                  </a:lnTo>
                  <a:lnTo>
                    <a:pt x="425526" y="375285"/>
                  </a:lnTo>
                  <a:lnTo>
                    <a:pt x="224459" y="491502"/>
                  </a:lnTo>
                  <a:lnTo>
                    <a:pt x="23393" y="375285"/>
                  </a:lnTo>
                  <a:lnTo>
                    <a:pt x="23393" y="143103"/>
                  </a:lnTo>
                  <a:lnTo>
                    <a:pt x="224459" y="26911"/>
                  </a:lnTo>
                  <a:lnTo>
                    <a:pt x="425526" y="143103"/>
                  </a:lnTo>
                  <a:lnTo>
                    <a:pt x="425526" y="116027"/>
                  </a:lnTo>
                  <a:lnTo>
                    <a:pt x="271106" y="26911"/>
                  </a:lnTo>
                  <a:lnTo>
                    <a:pt x="224459" y="0"/>
                  </a:lnTo>
                  <a:lnTo>
                    <a:pt x="0" y="129527"/>
                  </a:lnTo>
                  <a:lnTo>
                    <a:pt x="0" y="388861"/>
                  </a:lnTo>
                  <a:lnTo>
                    <a:pt x="224459" y="518414"/>
                  </a:lnTo>
                  <a:lnTo>
                    <a:pt x="271094" y="491502"/>
                  </a:lnTo>
                  <a:lnTo>
                    <a:pt x="448919" y="388861"/>
                  </a:lnTo>
                  <a:lnTo>
                    <a:pt x="448919" y="129527"/>
                  </a:lnTo>
                  <a:close/>
                </a:path>
              </a:pathLst>
            </a:custGeom>
            <a:solidFill>
              <a:srgbClr val="5A6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5356" y="3753152"/>
              <a:ext cx="436631" cy="37960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64463" y="1563624"/>
            <a:ext cx="2005964" cy="4139565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spcBef>
                <a:spcPts val="156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363220" marR="824865" indent="-81915">
              <a:lnSpc>
                <a:spcPct val="316000"/>
              </a:lnSpc>
              <a:spcBef>
                <a:spcPts val="5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SDK,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KPL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50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562610">
              <a:lnSpc>
                <a:spcPct val="100000"/>
              </a:lnSpc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Producers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0" dirty="0"/>
              <a:t>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Read</a:t>
            </a:r>
            <a:r>
              <a:rPr spc="-114" dirty="0"/>
              <a:t> </a:t>
            </a:r>
            <a:r>
              <a:rPr dirty="0"/>
              <a:t>Capacity</a:t>
            </a:r>
            <a:r>
              <a:rPr spc="-114" dirty="0"/>
              <a:t> </a:t>
            </a:r>
            <a:r>
              <a:rPr dirty="0"/>
              <a:t>Units</a:t>
            </a:r>
            <a:r>
              <a:rPr spc="-120" dirty="0"/>
              <a:t> </a:t>
            </a:r>
            <a:r>
              <a:rPr spc="-10" dirty="0"/>
              <a:t>(RCU)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7584"/>
            <a:ext cx="10313035" cy="22364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285115" indent="-228600">
              <a:lnSpc>
                <a:spcPct val="801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i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4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Unit</a:t>
            </a:r>
            <a:r>
              <a:rPr sz="2400" i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(RCU)</a:t>
            </a:r>
            <a:r>
              <a:rPr sz="2400" i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represents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Strongly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Consistent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two</a:t>
            </a:r>
            <a:r>
              <a:rPr sz="24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Eventually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Reads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 up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KB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larger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KB,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RCUs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consumed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1: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Strongly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KB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3678377"/>
            <a:ext cx="18522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10</a:t>
            </a:r>
            <a:r>
              <a:rPr sz="2000" spc="40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spc="-50" dirty="0">
                <a:solidFill>
                  <a:srgbClr val="444848"/>
                </a:solidFill>
                <a:latin typeface="Cambria Math"/>
                <a:cs typeface="Cambria Math"/>
              </a:rPr>
              <a:t>∗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2221" y="3661790"/>
            <a:ext cx="620395" cy="417830"/>
          </a:xfrm>
          <a:custGeom>
            <a:avLst/>
            <a:gdLst/>
            <a:ahLst/>
            <a:cxnLst/>
            <a:rect l="l" t="t" r="r" b="b"/>
            <a:pathLst>
              <a:path w="620395" h="417829">
                <a:moveTo>
                  <a:pt x="94107" y="9906"/>
                </a:moveTo>
                <a:lnTo>
                  <a:pt x="53022" y="29832"/>
                </a:lnTo>
                <a:lnTo>
                  <a:pt x="24371" y="77089"/>
                </a:lnTo>
                <a:lnTo>
                  <a:pt x="6096" y="138049"/>
                </a:lnTo>
                <a:lnTo>
                  <a:pt x="0" y="208534"/>
                </a:lnTo>
                <a:lnTo>
                  <a:pt x="1524" y="244830"/>
                </a:lnTo>
                <a:lnTo>
                  <a:pt x="13716" y="310553"/>
                </a:lnTo>
                <a:lnTo>
                  <a:pt x="37642" y="366039"/>
                </a:lnTo>
                <a:lnTo>
                  <a:pt x="70485" y="404710"/>
                </a:lnTo>
                <a:lnTo>
                  <a:pt x="90043" y="417322"/>
                </a:lnTo>
                <a:lnTo>
                  <a:pt x="94107" y="407416"/>
                </a:lnTo>
                <a:lnTo>
                  <a:pt x="78435" y="394728"/>
                </a:lnTo>
                <a:lnTo>
                  <a:pt x="64579" y="378193"/>
                </a:lnTo>
                <a:lnTo>
                  <a:pt x="42291" y="333629"/>
                </a:lnTo>
                <a:lnTo>
                  <a:pt x="28282" y="276212"/>
                </a:lnTo>
                <a:lnTo>
                  <a:pt x="23609" y="208788"/>
                </a:lnTo>
                <a:lnTo>
                  <a:pt x="24790" y="173291"/>
                </a:lnTo>
                <a:lnTo>
                  <a:pt x="34175" y="110477"/>
                </a:lnTo>
                <a:lnTo>
                  <a:pt x="52717" y="59182"/>
                </a:lnTo>
                <a:lnTo>
                  <a:pt x="78574" y="22555"/>
                </a:lnTo>
                <a:lnTo>
                  <a:pt x="94107" y="9906"/>
                </a:lnTo>
                <a:close/>
              </a:path>
              <a:path w="620395" h="417829">
                <a:moveTo>
                  <a:pt x="514731" y="201803"/>
                </a:moveTo>
                <a:lnTo>
                  <a:pt x="103251" y="201803"/>
                </a:lnTo>
                <a:lnTo>
                  <a:pt x="103251" y="217043"/>
                </a:lnTo>
                <a:lnTo>
                  <a:pt x="514731" y="217043"/>
                </a:lnTo>
                <a:lnTo>
                  <a:pt x="514731" y="201803"/>
                </a:lnTo>
                <a:close/>
              </a:path>
              <a:path w="620395" h="417829">
                <a:moveTo>
                  <a:pt x="620014" y="208534"/>
                </a:moveTo>
                <a:lnTo>
                  <a:pt x="613918" y="138061"/>
                </a:lnTo>
                <a:lnTo>
                  <a:pt x="595630" y="77089"/>
                </a:lnTo>
                <a:lnTo>
                  <a:pt x="567016" y="29832"/>
                </a:lnTo>
                <a:lnTo>
                  <a:pt x="529844" y="0"/>
                </a:lnTo>
                <a:lnTo>
                  <a:pt x="525907" y="9906"/>
                </a:lnTo>
                <a:lnTo>
                  <a:pt x="541477" y="22555"/>
                </a:lnTo>
                <a:lnTo>
                  <a:pt x="555269" y="38976"/>
                </a:lnTo>
                <a:lnTo>
                  <a:pt x="577596" y="83185"/>
                </a:lnTo>
                <a:lnTo>
                  <a:pt x="591769" y="140512"/>
                </a:lnTo>
                <a:lnTo>
                  <a:pt x="596519" y="208788"/>
                </a:lnTo>
                <a:lnTo>
                  <a:pt x="595325" y="243751"/>
                </a:lnTo>
                <a:lnTo>
                  <a:pt x="585901" y="306184"/>
                </a:lnTo>
                <a:lnTo>
                  <a:pt x="567474" y="357822"/>
                </a:lnTo>
                <a:lnTo>
                  <a:pt x="541566" y="394728"/>
                </a:lnTo>
                <a:lnTo>
                  <a:pt x="525907" y="407416"/>
                </a:lnTo>
                <a:lnTo>
                  <a:pt x="529844" y="417322"/>
                </a:lnTo>
                <a:lnTo>
                  <a:pt x="567016" y="387604"/>
                </a:lnTo>
                <a:lnTo>
                  <a:pt x="595630" y="339979"/>
                </a:lnTo>
                <a:lnTo>
                  <a:pt x="613918" y="278841"/>
                </a:lnTo>
                <a:lnTo>
                  <a:pt x="618490" y="244830"/>
                </a:lnTo>
                <a:lnTo>
                  <a:pt x="620014" y="20853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3660" y="3596385"/>
            <a:ext cx="435609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dirty="0">
                <a:solidFill>
                  <a:srgbClr val="444848"/>
                </a:solidFill>
                <a:latin typeface="Cambria Math"/>
                <a:cs typeface="Cambria Math"/>
              </a:rPr>
              <a:t>4</a:t>
            </a:r>
            <a:r>
              <a:rPr sz="1450" spc="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3660" y="3874134"/>
            <a:ext cx="435609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dirty="0">
                <a:solidFill>
                  <a:srgbClr val="444848"/>
                </a:solidFill>
                <a:latin typeface="Cambria Math"/>
                <a:cs typeface="Cambria Math"/>
              </a:rPr>
              <a:t>4</a:t>
            </a:r>
            <a:r>
              <a:rPr sz="1450" spc="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90213" y="3678377"/>
            <a:ext cx="12312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r>
              <a:rPr sz="2000" spc="10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10</a:t>
            </a:r>
            <a:r>
              <a:rPr sz="2000" spc="-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Cambria Math"/>
                <a:cs typeface="Cambria Math"/>
              </a:rPr>
              <a:t>𝑅𝐶𝑈𝑠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244" y="4090542"/>
            <a:ext cx="10282555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8600">
              <a:lnSpc>
                <a:spcPts val="23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2: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16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Eventually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12 KB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394" y="4819269"/>
            <a:ext cx="12604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9197" y="4801742"/>
            <a:ext cx="422275" cy="417830"/>
          </a:xfrm>
          <a:custGeom>
            <a:avLst/>
            <a:gdLst/>
            <a:ahLst/>
            <a:cxnLst/>
            <a:rect l="l" t="t" r="r" b="b"/>
            <a:pathLst>
              <a:path w="422275" h="417829">
                <a:moveTo>
                  <a:pt x="94107" y="9906"/>
                </a:moveTo>
                <a:lnTo>
                  <a:pt x="53022" y="29832"/>
                </a:lnTo>
                <a:lnTo>
                  <a:pt x="24384" y="77089"/>
                </a:lnTo>
                <a:lnTo>
                  <a:pt x="6096" y="138049"/>
                </a:lnTo>
                <a:lnTo>
                  <a:pt x="0" y="208534"/>
                </a:lnTo>
                <a:lnTo>
                  <a:pt x="1524" y="244830"/>
                </a:lnTo>
                <a:lnTo>
                  <a:pt x="13716" y="310553"/>
                </a:lnTo>
                <a:lnTo>
                  <a:pt x="37642" y="366039"/>
                </a:lnTo>
                <a:lnTo>
                  <a:pt x="70485" y="404710"/>
                </a:lnTo>
                <a:lnTo>
                  <a:pt x="90043" y="417322"/>
                </a:lnTo>
                <a:lnTo>
                  <a:pt x="94107" y="407416"/>
                </a:lnTo>
                <a:lnTo>
                  <a:pt x="78435" y="394728"/>
                </a:lnTo>
                <a:lnTo>
                  <a:pt x="64579" y="378193"/>
                </a:lnTo>
                <a:lnTo>
                  <a:pt x="42291" y="333629"/>
                </a:lnTo>
                <a:lnTo>
                  <a:pt x="28282" y="276212"/>
                </a:lnTo>
                <a:lnTo>
                  <a:pt x="23622" y="208788"/>
                </a:lnTo>
                <a:lnTo>
                  <a:pt x="24790" y="173291"/>
                </a:lnTo>
                <a:lnTo>
                  <a:pt x="34175" y="110477"/>
                </a:lnTo>
                <a:lnTo>
                  <a:pt x="52717" y="59182"/>
                </a:lnTo>
                <a:lnTo>
                  <a:pt x="78574" y="22555"/>
                </a:lnTo>
                <a:lnTo>
                  <a:pt x="94107" y="9906"/>
                </a:lnTo>
                <a:close/>
              </a:path>
              <a:path w="422275" h="417829">
                <a:moveTo>
                  <a:pt x="319659" y="201815"/>
                </a:moveTo>
                <a:lnTo>
                  <a:pt x="103251" y="201815"/>
                </a:lnTo>
                <a:lnTo>
                  <a:pt x="103251" y="217043"/>
                </a:lnTo>
                <a:lnTo>
                  <a:pt x="319659" y="217043"/>
                </a:lnTo>
                <a:lnTo>
                  <a:pt x="319659" y="201815"/>
                </a:lnTo>
                <a:close/>
              </a:path>
              <a:path w="422275" h="417829">
                <a:moveTo>
                  <a:pt x="421894" y="208534"/>
                </a:moveTo>
                <a:lnTo>
                  <a:pt x="415798" y="138049"/>
                </a:lnTo>
                <a:lnTo>
                  <a:pt x="397510" y="77089"/>
                </a:lnTo>
                <a:lnTo>
                  <a:pt x="368896" y="29832"/>
                </a:lnTo>
                <a:lnTo>
                  <a:pt x="331724" y="0"/>
                </a:lnTo>
                <a:lnTo>
                  <a:pt x="327787" y="9906"/>
                </a:lnTo>
                <a:lnTo>
                  <a:pt x="343357" y="22555"/>
                </a:lnTo>
                <a:lnTo>
                  <a:pt x="357149" y="38976"/>
                </a:lnTo>
                <a:lnTo>
                  <a:pt x="379476" y="83185"/>
                </a:lnTo>
                <a:lnTo>
                  <a:pt x="393649" y="140512"/>
                </a:lnTo>
                <a:lnTo>
                  <a:pt x="398399" y="208788"/>
                </a:lnTo>
                <a:lnTo>
                  <a:pt x="397205" y="243751"/>
                </a:lnTo>
                <a:lnTo>
                  <a:pt x="387781" y="306184"/>
                </a:lnTo>
                <a:lnTo>
                  <a:pt x="369354" y="357822"/>
                </a:lnTo>
                <a:lnTo>
                  <a:pt x="343446" y="394728"/>
                </a:lnTo>
                <a:lnTo>
                  <a:pt x="327787" y="407416"/>
                </a:lnTo>
                <a:lnTo>
                  <a:pt x="331724" y="417322"/>
                </a:lnTo>
                <a:lnTo>
                  <a:pt x="368896" y="387604"/>
                </a:lnTo>
                <a:lnTo>
                  <a:pt x="397510" y="339979"/>
                </a:lnTo>
                <a:lnTo>
                  <a:pt x="415798" y="278841"/>
                </a:lnTo>
                <a:lnTo>
                  <a:pt x="420370" y="244830"/>
                </a:lnTo>
                <a:lnTo>
                  <a:pt x="421894" y="20853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7189" y="4801742"/>
            <a:ext cx="730250" cy="417830"/>
          </a:xfrm>
          <a:custGeom>
            <a:avLst/>
            <a:gdLst/>
            <a:ahLst/>
            <a:cxnLst/>
            <a:rect l="l" t="t" r="r" b="b"/>
            <a:pathLst>
              <a:path w="730250" h="417829">
                <a:moveTo>
                  <a:pt x="94107" y="9906"/>
                </a:moveTo>
                <a:lnTo>
                  <a:pt x="53022" y="29832"/>
                </a:lnTo>
                <a:lnTo>
                  <a:pt x="24384" y="77089"/>
                </a:lnTo>
                <a:lnTo>
                  <a:pt x="6096" y="138049"/>
                </a:lnTo>
                <a:lnTo>
                  <a:pt x="0" y="208534"/>
                </a:lnTo>
                <a:lnTo>
                  <a:pt x="1511" y="244830"/>
                </a:lnTo>
                <a:lnTo>
                  <a:pt x="13716" y="310553"/>
                </a:lnTo>
                <a:lnTo>
                  <a:pt x="37642" y="366039"/>
                </a:lnTo>
                <a:lnTo>
                  <a:pt x="70485" y="404710"/>
                </a:lnTo>
                <a:lnTo>
                  <a:pt x="90043" y="417322"/>
                </a:lnTo>
                <a:lnTo>
                  <a:pt x="94107" y="407416"/>
                </a:lnTo>
                <a:lnTo>
                  <a:pt x="78435" y="394728"/>
                </a:lnTo>
                <a:lnTo>
                  <a:pt x="64579" y="378193"/>
                </a:lnTo>
                <a:lnTo>
                  <a:pt x="42291" y="333629"/>
                </a:lnTo>
                <a:lnTo>
                  <a:pt x="28282" y="276212"/>
                </a:lnTo>
                <a:lnTo>
                  <a:pt x="23622" y="208788"/>
                </a:lnTo>
                <a:lnTo>
                  <a:pt x="24790" y="173291"/>
                </a:lnTo>
                <a:lnTo>
                  <a:pt x="34175" y="110477"/>
                </a:lnTo>
                <a:lnTo>
                  <a:pt x="52717" y="59182"/>
                </a:lnTo>
                <a:lnTo>
                  <a:pt x="78574" y="22555"/>
                </a:lnTo>
                <a:lnTo>
                  <a:pt x="94107" y="9906"/>
                </a:lnTo>
                <a:close/>
              </a:path>
              <a:path w="730250" h="417829">
                <a:moveTo>
                  <a:pt x="624459" y="201815"/>
                </a:moveTo>
                <a:lnTo>
                  <a:pt x="103251" y="201815"/>
                </a:lnTo>
                <a:lnTo>
                  <a:pt x="103251" y="217043"/>
                </a:lnTo>
                <a:lnTo>
                  <a:pt x="624459" y="217043"/>
                </a:lnTo>
                <a:lnTo>
                  <a:pt x="624459" y="201815"/>
                </a:lnTo>
                <a:close/>
              </a:path>
              <a:path w="730250" h="417829">
                <a:moveTo>
                  <a:pt x="729742" y="208534"/>
                </a:moveTo>
                <a:lnTo>
                  <a:pt x="723633" y="138049"/>
                </a:lnTo>
                <a:lnTo>
                  <a:pt x="705358" y="77089"/>
                </a:lnTo>
                <a:lnTo>
                  <a:pt x="676744" y="29832"/>
                </a:lnTo>
                <a:lnTo>
                  <a:pt x="639572" y="0"/>
                </a:lnTo>
                <a:lnTo>
                  <a:pt x="635635" y="9906"/>
                </a:lnTo>
                <a:lnTo>
                  <a:pt x="651205" y="22555"/>
                </a:lnTo>
                <a:lnTo>
                  <a:pt x="664997" y="38976"/>
                </a:lnTo>
                <a:lnTo>
                  <a:pt x="687324" y="83185"/>
                </a:lnTo>
                <a:lnTo>
                  <a:pt x="701497" y="140512"/>
                </a:lnTo>
                <a:lnTo>
                  <a:pt x="706247" y="208788"/>
                </a:lnTo>
                <a:lnTo>
                  <a:pt x="705053" y="243751"/>
                </a:lnTo>
                <a:lnTo>
                  <a:pt x="695629" y="306184"/>
                </a:lnTo>
                <a:lnTo>
                  <a:pt x="677202" y="357822"/>
                </a:lnTo>
                <a:lnTo>
                  <a:pt x="651294" y="394728"/>
                </a:lnTo>
                <a:lnTo>
                  <a:pt x="635635" y="407416"/>
                </a:lnTo>
                <a:lnTo>
                  <a:pt x="639572" y="417322"/>
                </a:lnTo>
                <a:lnTo>
                  <a:pt x="676744" y="387604"/>
                </a:lnTo>
                <a:lnTo>
                  <a:pt x="705358" y="339979"/>
                </a:lnTo>
                <a:lnTo>
                  <a:pt x="723633" y="278841"/>
                </a:lnTo>
                <a:lnTo>
                  <a:pt x="728205" y="244830"/>
                </a:lnTo>
                <a:lnTo>
                  <a:pt x="729742" y="20853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10382" y="4682718"/>
            <a:ext cx="1243330" cy="5803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710565" algn="l"/>
              </a:tabLst>
            </a:pP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16</a:t>
            </a:r>
            <a:r>
              <a:rPr sz="1450" dirty="0">
                <a:solidFill>
                  <a:srgbClr val="444848"/>
                </a:solidFill>
                <a:latin typeface="Cambria Math"/>
                <a:cs typeface="Cambria Math"/>
              </a:rPr>
              <a:t>	12</a:t>
            </a:r>
            <a:r>
              <a:rPr sz="1450" spc="10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450">
              <a:latin typeface="Cambria Math"/>
              <a:cs typeface="Cambria Math"/>
            </a:endParaRPr>
          </a:p>
          <a:p>
            <a:pPr marL="67310">
              <a:lnSpc>
                <a:spcPct val="100000"/>
              </a:lnSpc>
              <a:spcBef>
                <a:spcPts val="445"/>
              </a:spcBef>
              <a:tabLst>
                <a:tab pos="765175" algn="l"/>
              </a:tabLst>
            </a:pPr>
            <a:r>
              <a:rPr sz="1450" spc="-50" dirty="0">
                <a:solidFill>
                  <a:srgbClr val="444848"/>
                </a:solidFill>
                <a:latin typeface="Cambria Math"/>
                <a:cs typeface="Cambria Math"/>
              </a:rPr>
              <a:t>2</a:t>
            </a:r>
            <a:r>
              <a:rPr sz="1450" dirty="0">
                <a:solidFill>
                  <a:srgbClr val="444848"/>
                </a:solidFill>
                <a:latin typeface="Cambria Math"/>
                <a:cs typeface="Cambria Math"/>
              </a:rPr>
              <a:t>	4</a:t>
            </a:r>
            <a:r>
              <a:rPr sz="1450" spc="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6876" y="4819269"/>
            <a:ext cx="22498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30605" algn="l"/>
              </a:tabLst>
            </a:pPr>
            <a:r>
              <a:rPr sz="2000" spc="-50" dirty="0">
                <a:solidFill>
                  <a:srgbClr val="444848"/>
                </a:solidFill>
                <a:latin typeface="Cambria Math"/>
                <a:cs typeface="Cambria Math"/>
              </a:rPr>
              <a:t>∗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	=</a:t>
            </a:r>
            <a:r>
              <a:rPr sz="2000" spc="11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24 </a:t>
            </a:r>
            <a:r>
              <a:rPr sz="2000" spc="-20" dirty="0">
                <a:solidFill>
                  <a:srgbClr val="444848"/>
                </a:solidFill>
                <a:latin typeface="Cambria Math"/>
                <a:cs typeface="Cambria Math"/>
              </a:rPr>
              <a:t>𝑅𝐶𝑈𝑠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7244" y="5234178"/>
            <a:ext cx="1031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3: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Strongly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6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KB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4394" y="5669686"/>
            <a:ext cx="18522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10</a:t>
            </a:r>
            <a:r>
              <a:rPr sz="2000" spc="40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spc="-50" dirty="0">
                <a:solidFill>
                  <a:srgbClr val="444848"/>
                </a:solidFill>
                <a:latin typeface="Cambria Math"/>
                <a:cs typeface="Cambria Math"/>
              </a:rPr>
              <a:t>∗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92221" y="5652185"/>
            <a:ext cx="620395" cy="417830"/>
          </a:xfrm>
          <a:custGeom>
            <a:avLst/>
            <a:gdLst/>
            <a:ahLst/>
            <a:cxnLst/>
            <a:rect l="l" t="t" r="r" b="b"/>
            <a:pathLst>
              <a:path w="620395" h="417829">
                <a:moveTo>
                  <a:pt x="94107" y="9880"/>
                </a:moveTo>
                <a:lnTo>
                  <a:pt x="53022" y="29768"/>
                </a:lnTo>
                <a:lnTo>
                  <a:pt x="24371" y="77076"/>
                </a:lnTo>
                <a:lnTo>
                  <a:pt x="6096" y="137985"/>
                </a:lnTo>
                <a:lnTo>
                  <a:pt x="0" y="208508"/>
                </a:lnTo>
                <a:lnTo>
                  <a:pt x="1524" y="244805"/>
                </a:lnTo>
                <a:lnTo>
                  <a:pt x="13716" y="310515"/>
                </a:lnTo>
                <a:lnTo>
                  <a:pt x="37642" y="366001"/>
                </a:lnTo>
                <a:lnTo>
                  <a:pt x="70485" y="404660"/>
                </a:lnTo>
                <a:lnTo>
                  <a:pt x="90043" y="417271"/>
                </a:lnTo>
                <a:lnTo>
                  <a:pt x="94107" y="407390"/>
                </a:lnTo>
                <a:lnTo>
                  <a:pt x="78435" y="394716"/>
                </a:lnTo>
                <a:lnTo>
                  <a:pt x="64579" y="378180"/>
                </a:lnTo>
                <a:lnTo>
                  <a:pt x="42291" y="333514"/>
                </a:lnTo>
                <a:lnTo>
                  <a:pt x="28282" y="276148"/>
                </a:lnTo>
                <a:lnTo>
                  <a:pt x="23609" y="208762"/>
                </a:lnTo>
                <a:lnTo>
                  <a:pt x="24790" y="173266"/>
                </a:lnTo>
                <a:lnTo>
                  <a:pt x="34175" y="110477"/>
                </a:lnTo>
                <a:lnTo>
                  <a:pt x="52717" y="59182"/>
                </a:lnTo>
                <a:lnTo>
                  <a:pt x="78574" y="22529"/>
                </a:lnTo>
                <a:lnTo>
                  <a:pt x="94107" y="9880"/>
                </a:lnTo>
                <a:close/>
              </a:path>
              <a:path w="620395" h="417829">
                <a:moveTo>
                  <a:pt x="514731" y="201777"/>
                </a:moveTo>
                <a:lnTo>
                  <a:pt x="103251" y="201777"/>
                </a:lnTo>
                <a:lnTo>
                  <a:pt x="103251" y="217017"/>
                </a:lnTo>
                <a:lnTo>
                  <a:pt x="514731" y="217017"/>
                </a:lnTo>
                <a:lnTo>
                  <a:pt x="514731" y="201777"/>
                </a:lnTo>
                <a:close/>
              </a:path>
              <a:path w="620395" h="417829">
                <a:moveTo>
                  <a:pt x="620014" y="208508"/>
                </a:moveTo>
                <a:lnTo>
                  <a:pt x="613918" y="137985"/>
                </a:lnTo>
                <a:lnTo>
                  <a:pt x="595630" y="77076"/>
                </a:lnTo>
                <a:lnTo>
                  <a:pt x="567016" y="29768"/>
                </a:lnTo>
                <a:lnTo>
                  <a:pt x="529844" y="0"/>
                </a:lnTo>
                <a:lnTo>
                  <a:pt x="525907" y="9880"/>
                </a:lnTo>
                <a:lnTo>
                  <a:pt x="541477" y="22529"/>
                </a:lnTo>
                <a:lnTo>
                  <a:pt x="555269" y="38963"/>
                </a:lnTo>
                <a:lnTo>
                  <a:pt x="577596" y="83197"/>
                </a:lnTo>
                <a:lnTo>
                  <a:pt x="591769" y="140500"/>
                </a:lnTo>
                <a:lnTo>
                  <a:pt x="596519" y="208762"/>
                </a:lnTo>
                <a:lnTo>
                  <a:pt x="595325" y="243700"/>
                </a:lnTo>
                <a:lnTo>
                  <a:pt x="585901" y="306082"/>
                </a:lnTo>
                <a:lnTo>
                  <a:pt x="567474" y="357784"/>
                </a:lnTo>
                <a:lnTo>
                  <a:pt x="541566" y="394716"/>
                </a:lnTo>
                <a:lnTo>
                  <a:pt x="525907" y="407390"/>
                </a:lnTo>
                <a:lnTo>
                  <a:pt x="529844" y="417271"/>
                </a:lnTo>
                <a:lnTo>
                  <a:pt x="567016" y="387565"/>
                </a:lnTo>
                <a:lnTo>
                  <a:pt x="595630" y="339940"/>
                </a:lnTo>
                <a:lnTo>
                  <a:pt x="613918" y="278803"/>
                </a:lnTo>
                <a:lnTo>
                  <a:pt x="618490" y="244805"/>
                </a:lnTo>
                <a:lnTo>
                  <a:pt x="620014" y="208508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83660" y="5587694"/>
            <a:ext cx="435609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dirty="0">
                <a:solidFill>
                  <a:srgbClr val="444848"/>
                </a:solidFill>
                <a:latin typeface="Cambria Math"/>
                <a:cs typeface="Cambria Math"/>
              </a:rPr>
              <a:t>8</a:t>
            </a:r>
            <a:r>
              <a:rPr sz="1450" spc="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383660" y="5864758"/>
            <a:ext cx="435609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dirty="0">
                <a:solidFill>
                  <a:srgbClr val="444848"/>
                </a:solidFill>
                <a:latin typeface="Cambria Math"/>
                <a:cs typeface="Cambria Math"/>
              </a:rPr>
              <a:t>4</a:t>
            </a:r>
            <a:r>
              <a:rPr sz="1450" spc="4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50" spc="-25" dirty="0">
                <a:solidFill>
                  <a:srgbClr val="444848"/>
                </a:solidFill>
                <a:latin typeface="Cambria Math"/>
                <a:cs typeface="Cambria Math"/>
              </a:rPr>
              <a:t>𝐾𝐵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0213" y="5669686"/>
            <a:ext cx="50063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r>
              <a:rPr sz="2000" spc="9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20</a:t>
            </a:r>
            <a:r>
              <a:rPr sz="2000" spc="-1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4848"/>
                </a:solidFill>
                <a:latin typeface="Cambria Math"/>
                <a:cs typeface="Cambria Math"/>
              </a:rPr>
              <a:t>𝑅𝐶𝑈𝑠</a:t>
            </a:r>
            <a:r>
              <a:rPr sz="2000" spc="12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(we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round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6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KB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8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KB)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4230" y="1156660"/>
            <a:ext cx="597273" cy="57923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5" dirty="0"/>
              <a:t> </a:t>
            </a:r>
            <a:r>
              <a:rPr dirty="0"/>
              <a:t>–</a:t>
            </a:r>
            <a:r>
              <a:rPr spc="-140" dirty="0"/>
              <a:t> </a:t>
            </a:r>
            <a:r>
              <a:rPr dirty="0"/>
              <a:t>Partitions</a:t>
            </a:r>
            <a:r>
              <a:rPr spc="-145" dirty="0"/>
              <a:t> </a:t>
            </a:r>
            <a:r>
              <a:rPr spc="-10" dirty="0"/>
              <a:t>Internal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52737"/>
            <a:ext cx="6223635" cy="9810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hashing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algorithm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know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2696972"/>
            <a:ext cx="47967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partitions: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2117" y="3242818"/>
            <a:ext cx="10490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80" dirty="0">
                <a:solidFill>
                  <a:srgbClr val="444848"/>
                </a:solidFill>
                <a:latin typeface="Cambria Math"/>
                <a:cs typeface="Cambria Math"/>
              </a:rPr>
              <a:t>𝑏𝑦</a:t>
            </a:r>
            <a:r>
              <a:rPr sz="1400" spc="3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00" spc="55" dirty="0">
                <a:solidFill>
                  <a:srgbClr val="444848"/>
                </a:solidFill>
                <a:latin typeface="Cambria Math"/>
                <a:cs typeface="Cambria Math"/>
              </a:rPr>
              <a:t>𝑐𝑎𝑝𝑎𝑐𝑖𝑡𝑦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04893" y="3114547"/>
            <a:ext cx="1049020" cy="397510"/>
          </a:xfrm>
          <a:custGeom>
            <a:avLst/>
            <a:gdLst/>
            <a:ahLst/>
            <a:cxnLst/>
            <a:rect l="l" t="t" r="r" b="b"/>
            <a:pathLst>
              <a:path w="1049020" h="397510">
                <a:moveTo>
                  <a:pt x="89535" y="9398"/>
                </a:moveTo>
                <a:lnTo>
                  <a:pt x="50482" y="28371"/>
                </a:lnTo>
                <a:lnTo>
                  <a:pt x="23241" y="73406"/>
                </a:lnTo>
                <a:lnTo>
                  <a:pt x="5803" y="131343"/>
                </a:lnTo>
                <a:lnTo>
                  <a:pt x="0" y="198501"/>
                </a:lnTo>
                <a:lnTo>
                  <a:pt x="1447" y="233032"/>
                </a:lnTo>
                <a:lnTo>
                  <a:pt x="13068" y="295567"/>
                </a:lnTo>
                <a:lnTo>
                  <a:pt x="35852" y="348361"/>
                </a:lnTo>
                <a:lnTo>
                  <a:pt x="67094" y="385165"/>
                </a:lnTo>
                <a:lnTo>
                  <a:pt x="85725" y="397129"/>
                </a:lnTo>
                <a:lnTo>
                  <a:pt x="89535" y="387731"/>
                </a:lnTo>
                <a:lnTo>
                  <a:pt x="74599" y="375691"/>
                </a:lnTo>
                <a:lnTo>
                  <a:pt x="61417" y="359956"/>
                </a:lnTo>
                <a:lnTo>
                  <a:pt x="40259" y="317500"/>
                </a:lnTo>
                <a:lnTo>
                  <a:pt x="26885" y="262851"/>
                </a:lnTo>
                <a:lnTo>
                  <a:pt x="22479" y="198755"/>
                </a:lnTo>
                <a:lnTo>
                  <a:pt x="23596" y="164922"/>
                </a:lnTo>
                <a:lnTo>
                  <a:pt x="32550" y="105156"/>
                </a:lnTo>
                <a:lnTo>
                  <a:pt x="50165" y="56375"/>
                </a:lnTo>
                <a:lnTo>
                  <a:pt x="74739" y="21424"/>
                </a:lnTo>
                <a:lnTo>
                  <a:pt x="89535" y="9398"/>
                </a:lnTo>
                <a:close/>
              </a:path>
              <a:path w="1049020" h="397510">
                <a:moveTo>
                  <a:pt x="951611" y="191262"/>
                </a:moveTo>
                <a:lnTo>
                  <a:pt x="98171" y="191262"/>
                </a:lnTo>
                <a:lnTo>
                  <a:pt x="98171" y="206502"/>
                </a:lnTo>
                <a:lnTo>
                  <a:pt x="951611" y="206502"/>
                </a:lnTo>
                <a:lnTo>
                  <a:pt x="951611" y="191262"/>
                </a:lnTo>
                <a:close/>
              </a:path>
              <a:path w="1049020" h="397510">
                <a:moveTo>
                  <a:pt x="1049020" y="198501"/>
                </a:moveTo>
                <a:lnTo>
                  <a:pt x="1043203" y="131343"/>
                </a:lnTo>
                <a:lnTo>
                  <a:pt x="1025779" y="73406"/>
                </a:lnTo>
                <a:lnTo>
                  <a:pt x="998474" y="28371"/>
                </a:lnTo>
                <a:lnTo>
                  <a:pt x="963168" y="0"/>
                </a:lnTo>
                <a:lnTo>
                  <a:pt x="959358" y="9398"/>
                </a:lnTo>
                <a:lnTo>
                  <a:pt x="974140" y="21424"/>
                </a:lnTo>
                <a:lnTo>
                  <a:pt x="987272" y="37084"/>
                </a:lnTo>
                <a:lnTo>
                  <a:pt x="1008634" y="79248"/>
                </a:lnTo>
                <a:lnTo>
                  <a:pt x="1022057" y="133718"/>
                </a:lnTo>
                <a:lnTo>
                  <a:pt x="1026541" y="198755"/>
                </a:lnTo>
                <a:lnTo>
                  <a:pt x="1025410" y="231978"/>
                </a:lnTo>
                <a:lnTo>
                  <a:pt x="1016457" y="291363"/>
                </a:lnTo>
                <a:lnTo>
                  <a:pt x="998905" y="340550"/>
                </a:lnTo>
                <a:lnTo>
                  <a:pt x="974280" y="375691"/>
                </a:lnTo>
                <a:lnTo>
                  <a:pt x="959358" y="387731"/>
                </a:lnTo>
                <a:lnTo>
                  <a:pt x="963168" y="397129"/>
                </a:lnTo>
                <a:lnTo>
                  <a:pt x="998474" y="368896"/>
                </a:lnTo>
                <a:lnTo>
                  <a:pt x="1025779" y="323596"/>
                </a:lnTo>
                <a:lnTo>
                  <a:pt x="1043203" y="265391"/>
                </a:lnTo>
                <a:lnTo>
                  <a:pt x="1047559" y="233032"/>
                </a:lnTo>
                <a:lnTo>
                  <a:pt x="1049020" y="198501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66234" y="3089859"/>
            <a:ext cx="9201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100" spc="82" baseline="11904" dirty="0">
                <a:solidFill>
                  <a:srgbClr val="444848"/>
                </a:solidFill>
                <a:latin typeface="Cambria Math"/>
                <a:cs typeface="Cambria Math"/>
              </a:rPr>
              <a:t>𝑅𝐶𝑈𝑠</a:t>
            </a:r>
            <a:r>
              <a:rPr sz="1100" spc="55" dirty="0">
                <a:solidFill>
                  <a:srgbClr val="444848"/>
                </a:solidFill>
                <a:latin typeface="Cambria Math"/>
                <a:cs typeface="Cambria Math"/>
              </a:rPr>
              <a:t>𝑇𝑜𝑡𝑎𝑙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138" y="3315969"/>
            <a:ext cx="43560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444848"/>
                </a:solidFill>
                <a:latin typeface="Cambria Math"/>
                <a:cs typeface="Cambria Math"/>
              </a:rPr>
              <a:t>3000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62471" y="3305809"/>
            <a:ext cx="911860" cy="15240"/>
          </a:xfrm>
          <a:custGeom>
            <a:avLst/>
            <a:gdLst/>
            <a:ahLst/>
            <a:cxnLst/>
            <a:rect l="l" t="t" r="r" b="b"/>
            <a:pathLst>
              <a:path w="911859" h="15239">
                <a:moveTo>
                  <a:pt x="911351" y="0"/>
                </a:moveTo>
                <a:lnTo>
                  <a:pt x="0" y="0"/>
                </a:lnTo>
                <a:lnTo>
                  <a:pt x="0" y="15239"/>
                </a:lnTo>
                <a:lnTo>
                  <a:pt x="911351" y="15239"/>
                </a:lnTo>
                <a:lnTo>
                  <a:pt x="911351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4279" y="3315969"/>
            <a:ext cx="43560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444848"/>
                </a:solidFill>
                <a:latin typeface="Cambria Math"/>
                <a:cs typeface="Cambria Math"/>
              </a:rPr>
              <a:t>1000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0361" y="3026155"/>
            <a:ext cx="1423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baseline="-23391" dirty="0">
                <a:solidFill>
                  <a:srgbClr val="444848"/>
                </a:solidFill>
                <a:latin typeface="Cambria Math"/>
                <a:cs typeface="Cambria Math"/>
              </a:rPr>
              <a:t>+ </a:t>
            </a:r>
            <a:r>
              <a:rPr sz="2850" spc="82" baseline="-23391" dirty="0">
                <a:solidFill>
                  <a:srgbClr val="444848"/>
                </a:solidFill>
                <a:latin typeface="Cambria Math"/>
                <a:cs typeface="Cambria Math"/>
              </a:rPr>
              <a:t>(</a:t>
            </a:r>
            <a:r>
              <a:rPr sz="2100" spc="82" baseline="11904" dirty="0">
                <a:solidFill>
                  <a:srgbClr val="444848"/>
                </a:solidFill>
                <a:latin typeface="Cambria Math"/>
                <a:cs typeface="Cambria Math"/>
              </a:rPr>
              <a:t>𝑊𝐶𝑈𝑠</a:t>
            </a:r>
            <a:r>
              <a:rPr sz="1100" spc="55" dirty="0">
                <a:solidFill>
                  <a:srgbClr val="444848"/>
                </a:solidFill>
                <a:latin typeface="Cambria Math"/>
                <a:cs typeface="Cambria Math"/>
              </a:rPr>
              <a:t>𝑇𝑜𝑡𝑎𝑙</a:t>
            </a:r>
            <a:r>
              <a:rPr sz="2850" spc="82" baseline="-23391" dirty="0">
                <a:solidFill>
                  <a:srgbClr val="444848"/>
                </a:solidFill>
                <a:latin typeface="Cambria Math"/>
                <a:cs typeface="Cambria Math"/>
              </a:rPr>
              <a:t>)</a:t>
            </a:r>
            <a:endParaRPr sz="2850" baseline="-23391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117" y="3690569"/>
            <a:ext cx="62484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80" dirty="0">
                <a:solidFill>
                  <a:srgbClr val="444848"/>
                </a:solidFill>
                <a:latin typeface="Cambria Math"/>
                <a:cs typeface="Cambria Math"/>
              </a:rPr>
              <a:t>𝑏𝑦</a:t>
            </a:r>
            <a:r>
              <a:rPr sz="1400" spc="3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63567" y="3753865"/>
            <a:ext cx="856615" cy="15240"/>
          </a:xfrm>
          <a:custGeom>
            <a:avLst/>
            <a:gdLst/>
            <a:ahLst/>
            <a:cxnLst/>
            <a:rect l="l" t="t" r="r" b="b"/>
            <a:pathLst>
              <a:path w="856614" h="15239">
                <a:moveTo>
                  <a:pt x="856488" y="0"/>
                </a:moveTo>
                <a:lnTo>
                  <a:pt x="0" y="0"/>
                </a:lnTo>
                <a:lnTo>
                  <a:pt x="0" y="15239"/>
                </a:lnTo>
                <a:lnTo>
                  <a:pt x="856488" y="15239"/>
                </a:lnTo>
                <a:lnTo>
                  <a:pt x="856488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76421" y="3437585"/>
            <a:ext cx="11817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baseline="-32163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r>
              <a:rPr sz="2850" spc="179" baseline="-32163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00" spc="50" dirty="0">
                <a:solidFill>
                  <a:srgbClr val="444848"/>
                </a:solidFill>
                <a:latin typeface="Cambria Math"/>
                <a:cs typeface="Cambria Math"/>
              </a:rPr>
              <a:t>𝑇𝑜𝑡𝑎𝑙</a:t>
            </a:r>
            <a:r>
              <a:rPr sz="1400" spc="4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mbria Math"/>
                <a:cs typeface="Cambria Math"/>
              </a:rPr>
              <a:t>𝑆𝑖𝑧𝑒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37684" y="3763721"/>
            <a:ext cx="50863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mbria Math"/>
                <a:cs typeface="Cambria Math"/>
              </a:rPr>
              <a:t>10</a:t>
            </a:r>
            <a:r>
              <a:rPr sz="1400" spc="8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mbria Math"/>
                <a:cs typeface="Cambria Math"/>
              </a:rPr>
              <a:t>𝐺𝐵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26670" y="4271136"/>
            <a:ext cx="5149850" cy="291465"/>
          </a:xfrm>
          <a:custGeom>
            <a:avLst/>
            <a:gdLst/>
            <a:ahLst/>
            <a:cxnLst/>
            <a:rect l="l" t="t" r="r" b="b"/>
            <a:pathLst>
              <a:path w="5149850" h="291464">
                <a:moveTo>
                  <a:pt x="5073390" y="0"/>
                </a:moveTo>
                <a:lnTo>
                  <a:pt x="5070469" y="9651"/>
                </a:lnTo>
                <a:lnTo>
                  <a:pt x="5083875" y="16579"/>
                </a:lnTo>
                <a:lnTo>
                  <a:pt x="5095519" y="26685"/>
                </a:lnTo>
                <a:lnTo>
                  <a:pt x="5119949" y="75463"/>
                </a:lnTo>
                <a:lnTo>
                  <a:pt x="5127327" y="120092"/>
                </a:lnTo>
                <a:lnTo>
                  <a:pt x="5128254" y="145669"/>
                </a:lnTo>
                <a:lnTo>
                  <a:pt x="5127327" y="171098"/>
                </a:lnTo>
                <a:lnTo>
                  <a:pt x="5119949" y="215624"/>
                </a:lnTo>
                <a:lnTo>
                  <a:pt x="5105402" y="251051"/>
                </a:lnTo>
                <a:lnTo>
                  <a:pt x="5070469" y="281305"/>
                </a:lnTo>
                <a:lnTo>
                  <a:pt x="5073390" y="290956"/>
                </a:lnTo>
                <a:lnTo>
                  <a:pt x="5119002" y="259185"/>
                </a:lnTo>
                <a:lnTo>
                  <a:pt x="5138699" y="219872"/>
                </a:lnTo>
                <a:lnTo>
                  <a:pt x="5148605" y="172160"/>
                </a:lnTo>
                <a:lnTo>
                  <a:pt x="5149844" y="145542"/>
                </a:lnTo>
                <a:lnTo>
                  <a:pt x="5148605" y="118868"/>
                </a:lnTo>
                <a:lnTo>
                  <a:pt x="5138699" y="71139"/>
                </a:lnTo>
                <a:lnTo>
                  <a:pt x="5119002" y="31771"/>
                </a:lnTo>
                <a:lnTo>
                  <a:pt x="5090705" y="6764"/>
                </a:lnTo>
                <a:lnTo>
                  <a:pt x="5073390" y="0"/>
                </a:lnTo>
                <a:close/>
              </a:path>
              <a:path w="5149850" h="291464">
                <a:moveTo>
                  <a:pt x="76321" y="0"/>
                </a:moveTo>
                <a:lnTo>
                  <a:pt x="30779" y="31771"/>
                </a:lnTo>
                <a:lnTo>
                  <a:pt x="11138" y="71139"/>
                </a:lnTo>
                <a:lnTo>
                  <a:pt x="1232" y="118868"/>
                </a:lnTo>
                <a:lnTo>
                  <a:pt x="0" y="145669"/>
                </a:lnTo>
                <a:lnTo>
                  <a:pt x="1232" y="172160"/>
                </a:lnTo>
                <a:lnTo>
                  <a:pt x="11138" y="219872"/>
                </a:lnTo>
                <a:lnTo>
                  <a:pt x="30779" y="259185"/>
                </a:lnTo>
                <a:lnTo>
                  <a:pt x="76321" y="290956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4"/>
                </a:lnTo>
                <a:lnTo>
                  <a:pt x="22490" y="171098"/>
                </a:lnTo>
                <a:lnTo>
                  <a:pt x="21588" y="145542"/>
                </a:lnTo>
                <a:lnTo>
                  <a:pt x="22490" y="120092"/>
                </a:lnTo>
                <a:lnTo>
                  <a:pt x="29781" y="75463"/>
                </a:lnTo>
                <a:lnTo>
                  <a:pt x="44382" y="39959"/>
                </a:lnTo>
                <a:lnTo>
                  <a:pt x="79369" y="9651"/>
                </a:lnTo>
                <a:lnTo>
                  <a:pt x="76321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36294" y="2971442"/>
            <a:ext cx="6499860" cy="15767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278765" indent="-2279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278765" algn="l"/>
                <a:tab pos="3001645" algn="l"/>
              </a:tabLst>
            </a:pP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#</a:t>
            </a:r>
            <a:r>
              <a:rPr sz="1900" spc="-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𝑜𝑓</a:t>
            </a:r>
            <a:r>
              <a:rPr sz="1900" spc="5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Cambria Math"/>
                <a:cs typeface="Cambria Math"/>
              </a:rPr>
              <a:t>𝑝𝑎𝑟𝑡𝑖𝑡𝑖𝑜𝑛𝑠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	</a:t>
            </a:r>
            <a:r>
              <a:rPr sz="1900" spc="-5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endParaRPr sz="1900">
              <a:latin typeface="Cambria Math"/>
              <a:cs typeface="Cambria Math"/>
            </a:endParaRPr>
          </a:p>
          <a:p>
            <a:pPr marL="278765" indent="-227965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278765" algn="l"/>
              </a:tabLst>
            </a:pP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#</a:t>
            </a:r>
            <a:r>
              <a:rPr sz="1900" spc="-3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𝑜𝑓</a:t>
            </a:r>
            <a:r>
              <a:rPr sz="1900" spc="5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Cambria Math"/>
                <a:cs typeface="Cambria Math"/>
              </a:rPr>
              <a:t>𝑝𝑎𝑟𝑡𝑖𝑡𝑖𝑜𝑛𝑠</a:t>
            </a:r>
            <a:endParaRPr sz="1900">
              <a:latin typeface="Cambria Math"/>
              <a:cs typeface="Cambria Math"/>
            </a:endParaRPr>
          </a:p>
          <a:p>
            <a:pPr marL="278765" indent="-227965">
              <a:lnSpc>
                <a:spcPts val="2230"/>
              </a:lnSpc>
              <a:spcBef>
                <a:spcPts val="700"/>
              </a:spcBef>
              <a:buFont typeface="Arial"/>
              <a:buChar char="•"/>
              <a:tabLst>
                <a:tab pos="278765" algn="l"/>
              </a:tabLst>
            </a:pP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#</a:t>
            </a:r>
            <a:r>
              <a:rPr sz="1900" spc="-5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𝑜𝑓</a:t>
            </a:r>
            <a:r>
              <a:rPr sz="1900" spc="2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𝑝𝑎𝑟𝑡𝑖𝑡𝑖𝑜𝑛𝑠</a:t>
            </a:r>
            <a:r>
              <a:rPr sz="1900" spc="114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spc="-50" dirty="0">
                <a:solidFill>
                  <a:srgbClr val="444848"/>
                </a:solidFill>
                <a:latin typeface="Cambria Math"/>
                <a:cs typeface="Cambria Math"/>
              </a:rPr>
              <a:t>=</a:t>
            </a:r>
            <a:endParaRPr sz="1900">
              <a:latin typeface="Cambria Math"/>
              <a:cs typeface="Cambria Math"/>
            </a:endParaRPr>
          </a:p>
          <a:p>
            <a:pPr marL="279400">
              <a:lnSpc>
                <a:spcPts val="2230"/>
              </a:lnSpc>
            </a:pP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ceil(max</a:t>
            </a:r>
            <a:r>
              <a:rPr sz="1900" spc="40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#</a:t>
            </a:r>
            <a:r>
              <a:rPr sz="1900" spc="-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𝑜𝑓</a:t>
            </a:r>
            <a:r>
              <a:rPr sz="1900" spc="8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𝑝𝑎𝑟𝑡𝑖𝑡𝑖𝑜𝑛𝑠</a:t>
            </a:r>
            <a:r>
              <a:rPr sz="2100" baseline="-15873" dirty="0">
                <a:solidFill>
                  <a:srgbClr val="444848"/>
                </a:solidFill>
                <a:latin typeface="Cambria Math"/>
                <a:cs typeface="Cambria Math"/>
              </a:rPr>
              <a:t>𝑏𝑦</a:t>
            </a:r>
            <a:r>
              <a:rPr sz="2100" spc="89" baseline="-15873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100" spc="97" baseline="-15873" dirty="0">
                <a:solidFill>
                  <a:srgbClr val="444848"/>
                </a:solidFill>
                <a:latin typeface="Cambria Math"/>
                <a:cs typeface="Cambria Math"/>
              </a:rPr>
              <a:t>𝑐𝑎𝑝𝑎𝑐𝑖𝑡𝑦</a:t>
            </a:r>
            <a:r>
              <a:rPr sz="1900" spc="65" dirty="0">
                <a:solidFill>
                  <a:srgbClr val="444848"/>
                </a:solidFill>
                <a:latin typeface="Cambria Math"/>
                <a:cs typeface="Cambria Math"/>
              </a:rPr>
              <a:t>,</a:t>
            </a:r>
            <a:r>
              <a:rPr sz="1900" spc="-110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#</a:t>
            </a:r>
            <a:r>
              <a:rPr sz="1900" spc="-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𝑜𝑓</a:t>
            </a:r>
            <a:r>
              <a:rPr sz="1900" spc="85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444848"/>
                </a:solidFill>
                <a:latin typeface="Cambria Math"/>
                <a:cs typeface="Cambria Math"/>
              </a:rPr>
              <a:t>𝑝𝑎𝑟𝑡𝑖𝑡𝑖𝑜𝑛𝑠</a:t>
            </a:r>
            <a:r>
              <a:rPr sz="2100" baseline="-15873" dirty="0">
                <a:solidFill>
                  <a:srgbClr val="444848"/>
                </a:solidFill>
                <a:latin typeface="Cambria Math"/>
                <a:cs typeface="Cambria Math"/>
              </a:rPr>
              <a:t>𝑏𝑦</a:t>
            </a:r>
            <a:r>
              <a:rPr sz="2100" spc="89" baseline="-15873" dirty="0">
                <a:solidFill>
                  <a:srgbClr val="444848"/>
                </a:solidFill>
                <a:latin typeface="Cambria Math"/>
                <a:cs typeface="Cambria Math"/>
              </a:rPr>
              <a:t> </a:t>
            </a:r>
            <a:r>
              <a:rPr sz="2100" baseline="-15873" dirty="0">
                <a:solidFill>
                  <a:srgbClr val="444848"/>
                </a:solidFill>
                <a:latin typeface="Cambria Math"/>
                <a:cs typeface="Cambria Math"/>
              </a:rPr>
              <a:t>𝑠𝑖𝑧𝑒</a:t>
            </a:r>
            <a:r>
              <a:rPr sz="2100" spc="254" baseline="-15873" dirty="0">
                <a:solidFill>
                  <a:srgbClr val="444848"/>
                </a:solidFill>
                <a:latin typeface="Cambria Math"/>
                <a:cs typeface="Cambria Math"/>
              </a:rPr>
              <a:t>  </a:t>
            </a:r>
            <a:r>
              <a:rPr sz="1900" spc="-50" dirty="0">
                <a:solidFill>
                  <a:srgbClr val="444848"/>
                </a:solidFill>
                <a:latin typeface="Cambria Math"/>
                <a:cs typeface="Cambria Math"/>
              </a:rPr>
              <a:t>)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7244" y="4934788"/>
            <a:ext cx="5911850" cy="597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245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WCUs</a:t>
            </a:r>
            <a:r>
              <a:rPr sz="22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RCUs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spread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evenly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20655" y="1261109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54568" y="2898648"/>
            <a:ext cx="3276600" cy="3618229"/>
          </a:xfrm>
          <a:custGeom>
            <a:avLst/>
            <a:gdLst/>
            <a:ahLst/>
            <a:cxnLst/>
            <a:rect l="l" t="t" r="r" b="b"/>
            <a:pathLst>
              <a:path w="3276600" h="3618229">
                <a:moveTo>
                  <a:pt x="0" y="3617976"/>
                </a:moveTo>
                <a:lnTo>
                  <a:pt x="3276600" y="3617976"/>
                </a:lnTo>
                <a:lnTo>
                  <a:pt x="3276600" y="0"/>
                </a:lnTo>
                <a:lnTo>
                  <a:pt x="0" y="0"/>
                </a:lnTo>
                <a:lnTo>
                  <a:pt x="0" y="3617976"/>
                </a:lnTo>
                <a:close/>
              </a:path>
            </a:pathLst>
          </a:custGeom>
          <a:ln w="12700">
            <a:solidFill>
              <a:srgbClr val="3942C7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8960866" y="2963113"/>
            <a:ext cx="207454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2000" spc="-10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4568" y="2898648"/>
            <a:ext cx="457200" cy="4572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345168" y="4075176"/>
            <a:ext cx="1298575" cy="469900"/>
          </a:xfrm>
          <a:prstGeom prst="rect">
            <a:avLst/>
          </a:prstGeom>
          <a:solidFill>
            <a:srgbClr val="6FAC46"/>
          </a:solidFill>
          <a:ln w="12700">
            <a:solidFill>
              <a:srgbClr val="507D31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94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Hash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0061193" y="2121154"/>
          <a:ext cx="1417320" cy="548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59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ID_13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John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ID_45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Oliver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8500618" y="1758695"/>
            <a:ext cx="2990850" cy="4654550"/>
            <a:chOff x="8500618" y="1758695"/>
            <a:chExt cx="2990850" cy="4654550"/>
          </a:xfrm>
        </p:grpSpPr>
        <p:sp>
          <p:nvSpPr>
            <p:cNvPr id="32" name="object 32"/>
            <p:cNvSpPr/>
            <p:nvPr/>
          </p:nvSpPr>
          <p:spPr>
            <a:xfrm>
              <a:off x="9956292" y="1758695"/>
              <a:ext cx="76200" cy="2317115"/>
            </a:xfrm>
            <a:custGeom>
              <a:avLst/>
              <a:gdLst/>
              <a:ahLst/>
              <a:cxnLst/>
              <a:rect l="l" t="t" r="r" b="b"/>
              <a:pathLst>
                <a:path w="76200" h="2317115">
                  <a:moveTo>
                    <a:pt x="31750" y="2240406"/>
                  </a:moveTo>
                  <a:lnTo>
                    <a:pt x="0" y="2240406"/>
                  </a:lnTo>
                  <a:lnTo>
                    <a:pt x="38100" y="2316606"/>
                  </a:lnTo>
                  <a:lnTo>
                    <a:pt x="69850" y="2253106"/>
                  </a:lnTo>
                  <a:lnTo>
                    <a:pt x="31750" y="2253106"/>
                  </a:lnTo>
                  <a:lnTo>
                    <a:pt x="31750" y="2240406"/>
                  </a:lnTo>
                  <a:close/>
                </a:path>
                <a:path w="76200" h="2317115">
                  <a:moveTo>
                    <a:pt x="44450" y="0"/>
                  </a:moveTo>
                  <a:lnTo>
                    <a:pt x="31750" y="0"/>
                  </a:lnTo>
                  <a:lnTo>
                    <a:pt x="31750" y="2253106"/>
                  </a:lnTo>
                  <a:lnTo>
                    <a:pt x="44450" y="2253106"/>
                  </a:lnTo>
                  <a:lnTo>
                    <a:pt x="44450" y="0"/>
                  </a:lnTo>
                  <a:close/>
                </a:path>
                <a:path w="76200" h="2317115">
                  <a:moveTo>
                    <a:pt x="76200" y="2240406"/>
                  </a:moveTo>
                  <a:lnTo>
                    <a:pt x="44450" y="2240406"/>
                  </a:lnTo>
                  <a:lnTo>
                    <a:pt x="44450" y="2253106"/>
                  </a:lnTo>
                  <a:lnTo>
                    <a:pt x="69850" y="2253106"/>
                  </a:lnTo>
                  <a:lnTo>
                    <a:pt x="76200" y="224040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06968" y="4946903"/>
              <a:ext cx="2978150" cy="1460500"/>
            </a:xfrm>
            <a:custGeom>
              <a:avLst/>
              <a:gdLst/>
              <a:ahLst/>
              <a:cxnLst/>
              <a:rect l="l" t="t" r="r" b="b"/>
              <a:pathLst>
                <a:path w="2978150" h="1460500">
                  <a:moveTo>
                    <a:pt x="0" y="1459992"/>
                  </a:moveTo>
                  <a:lnTo>
                    <a:pt x="2977896" y="1459992"/>
                  </a:lnTo>
                  <a:lnTo>
                    <a:pt x="2977896" y="0"/>
                  </a:lnTo>
                  <a:lnTo>
                    <a:pt x="0" y="0"/>
                  </a:lnTo>
                  <a:lnTo>
                    <a:pt x="0" y="1459992"/>
                  </a:lnTo>
                  <a:close/>
                </a:path>
              </a:pathLst>
            </a:custGeom>
            <a:ln w="12700">
              <a:solidFill>
                <a:srgbClr val="3942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11030" y="2295270"/>
            <a:ext cx="3943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write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89668" y="5019294"/>
            <a:ext cx="41655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20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9535" y="4925567"/>
            <a:ext cx="344424" cy="34137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583168" y="5852159"/>
            <a:ext cx="1097280" cy="466725"/>
          </a:xfrm>
          <a:prstGeom prst="rect">
            <a:avLst/>
          </a:prstGeom>
          <a:solidFill>
            <a:srgbClr val="5091D0"/>
          </a:solidFill>
          <a:ln w="12700">
            <a:solidFill>
              <a:srgbClr val="507D31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93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Partition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53600" y="5852159"/>
            <a:ext cx="1097280" cy="466725"/>
          </a:xfrm>
          <a:prstGeom prst="rect">
            <a:avLst/>
          </a:prstGeom>
          <a:solidFill>
            <a:srgbClr val="F69701"/>
          </a:solidFill>
          <a:ln w="12700">
            <a:solidFill>
              <a:srgbClr val="507D31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3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Partition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24996" y="5814771"/>
            <a:ext cx="236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131807" y="3379978"/>
            <a:ext cx="1192530" cy="2472690"/>
            <a:chOff x="9131807" y="3379978"/>
            <a:chExt cx="1192530" cy="2472690"/>
          </a:xfrm>
        </p:grpSpPr>
        <p:sp>
          <p:nvSpPr>
            <p:cNvPr id="41" name="object 41"/>
            <p:cNvSpPr/>
            <p:nvPr/>
          </p:nvSpPr>
          <p:spPr>
            <a:xfrm>
              <a:off x="9131807" y="4541012"/>
              <a:ext cx="866775" cy="1311275"/>
            </a:xfrm>
            <a:custGeom>
              <a:avLst/>
              <a:gdLst/>
              <a:ahLst/>
              <a:cxnLst/>
              <a:rect l="l" t="t" r="r" b="b"/>
              <a:pathLst>
                <a:path w="866775" h="1311275">
                  <a:moveTo>
                    <a:pt x="10033" y="1226464"/>
                  </a:moveTo>
                  <a:lnTo>
                    <a:pt x="0" y="1311059"/>
                  </a:lnTo>
                  <a:lnTo>
                    <a:pt x="73787" y="1268387"/>
                  </a:lnTo>
                  <a:lnTo>
                    <a:pt x="63357" y="1261529"/>
                  </a:lnTo>
                  <a:lnTo>
                    <a:pt x="40259" y="1261529"/>
                  </a:lnTo>
                  <a:lnTo>
                    <a:pt x="29591" y="1254544"/>
                  </a:lnTo>
                  <a:lnTo>
                    <a:pt x="36585" y="1243924"/>
                  </a:lnTo>
                  <a:lnTo>
                    <a:pt x="10033" y="1226464"/>
                  </a:lnTo>
                  <a:close/>
                </a:path>
                <a:path w="866775" h="1311275">
                  <a:moveTo>
                    <a:pt x="36585" y="1243924"/>
                  </a:moveTo>
                  <a:lnTo>
                    <a:pt x="29591" y="1254544"/>
                  </a:lnTo>
                  <a:lnTo>
                    <a:pt x="40259" y="1261529"/>
                  </a:lnTo>
                  <a:lnTo>
                    <a:pt x="47238" y="1250929"/>
                  </a:lnTo>
                  <a:lnTo>
                    <a:pt x="36585" y="1243924"/>
                  </a:lnTo>
                  <a:close/>
                </a:path>
                <a:path w="866775" h="1311275">
                  <a:moveTo>
                    <a:pt x="47238" y="1250929"/>
                  </a:moveTo>
                  <a:lnTo>
                    <a:pt x="40259" y="1261529"/>
                  </a:lnTo>
                  <a:lnTo>
                    <a:pt x="63357" y="1261529"/>
                  </a:lnTo>
                  <a:lnTo>
                    <a:pt x="47238" y="1250929"/>
                  </a:lnTo>
                  <a:close/>
                </a:path>
                <a:path w="866775" h="1311275">
                  <a:moveTo>
                    <a:pt x="855852" y="0"/>
                  </a:moveTo>
                  <a:lnTo>
                    <a:pt x="36585" y="1243924"/>
                  </a:lnTo>
                  <a:lnTo>
                    <a:pt x="47238" y="1250929"/>
                  </a:lnTo>
                  <a:lnTo>
                    <a:pt x="866394" y="6985"/>
                  </a:lnTo>
                  <a:lnTo>
                    <a:pt x="85585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88168" y="4543044"/>
              <a:ext cx="335915" cy="1309370"/>
            </a:xfrm>
            <a:custGeom>
              <a:avLst/>
              <a:gdLst/>
              <a:ahLst/>
              <a:cxnLst/>
              <a:rect l="l" t="t" r="r" b="b"/>
              <a:pathLst>
                <a:path w="335915" h="1309370">
                  <a:moveTo>
                    <a:pt x="292346" y="1236361"/>
                  </a:moveTo>
                  <a:lnTo>
                    <a:pt x="261492" y="1243672"/>
                  </a:lnTo>
                  <a:lnTo>
                    <a:pt x="316102" y="1309027"/>
                  </a:lnTo>
                  <a:lnTo>
                    <a:pt x="330326" y="1248714"/>
                  </a:lnTo>
                  <a:lnTo>
                    <a:pt x="295275" y="1248714"/>
                  </a:lnTo>
                  <a:lnTo>
                    <a:pt x="292346" y="1236361"/>
                  </a:lnTo>
                  <a:close/>
                </a:path>
                <a:path w="335915" h="1309370">
                  <a:moveTo>
                    <a:pt x="304789" y="1233412"/>
                  </a:moveTo>
                  <a:lnTo>
                    <a:pt x="292346" y="1236361"/>
                  </a:lnTo>
                  <a:lnTo>
                    <a:pt x="295275" y="1248714"/>
                  </a:lnTo>
                  <a:lnTo>
                    <a:pt x="307721" y="1245781"/>
                  </a:lnTo>
                  <a:lnTo>
                    <a:pt x="304789" y="1233412"/>
                  </a:lnTo>
                  <a:close/>
                </a:path>
                <a:path w="335915" h="1309370">
                  <a:moveTo>
                    <a:pt x="335660" y="1226096"/>
                  </a:moveTo>
                  <a:lnTo>
                    <a:pt x="304789" y="1233412"/>
                  </a:lnTo>
                  <a:lnTo>
                    <a:pt x="307721" y="1245781"/>
                  </a:lnTo>
                  <a:lnTo>
                    <a:pt x="295275" y="1248714"/>
                  </a:lnTo>
                  <a:lnTo>
                    <a:pt x="330326" y="1248714"/>
                  </a:lnTo>
                  <a:lnTo>
                    <a:pt x="335660" y="1226096"/>
                  </a:lnTo>
                  <a:close/>
                </a:path>
                <a:path w="335915" h="1309370">
                  <a:moveTo>
                    <a:pt x="12446" y="0"/>
                  </a:moveTo>
                  <a:lnTo>
                    <a:pt x="0" y="3047"/>
                  </a:lnTo>
                  <a:lnTo>
                    <a:pt x="292346" y="1236361"/>
                  </a:lnTo>
                  <a:lnTo>
                    <a:pt x="304789" y="1233412"/>
                  </a:lnTo>
                  <a:lnTo>
                    <a:pt x="12446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56775" y="3386328"/>
              <a:ext cx="683260" cy="253365"/>
            </a:xfrm>
            <a:custGeom>
              <a:avLst/>
              <a:gdLst/>
              <a:ahLst/>
              <a:cxnLst/>
              <a:rect l="l" t="t" r="r" b="b"/>
              <a:pathLst>
                <a:path w="683259" h="253364">
                  <a:moveTo>
                    <a:pt x="0" y="252984"/>
                  </a:moveTo>
                  <a:lnTo>
                    <a:pt x="682751" y="252984"/>
                  </a:lnTo>
                  <a:lnTo>
                    <a:pt x="682751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570969" y="2022475"/>
            <a:ext cx="183515" cy="6032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56776" y="3386328"/>
            <a:ext cx="683260" cy="253365"/>
          </a:xfrm>
          <a:prstGeom prst="rect">
            <a:avLst/>
          </a:prstGeom>
          <a:solidFill>
            <a:srgbClr val="95BCE2"/>
          </a:solidFill>
        </p:spPr>
        <p:txBody>
          <a:bodyPr vert="horz" wrap="square" lIns="0" tIns="2667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21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ID_13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56776" y="3685032"/>
            <a:ext cx="683260" cy="250190"/>
          </a:xfrm>
          <a:custGeom>
            <a:avLst/>
            <a:gdLst/>
            <a:ahLst/>
            <a:cxnLst/>
            <a:rect l="l" t="t" r="r" b="b"/>
            <a:pathLst>
              <a:path w="683259" h="250189">
                <a:moveTo>
                  <a:pt x="0" y="249936"/>
                </a:moveTo>
                <a:lnTo>
                  <a:pt x="682751" y="249936"/>
                </a:lnTo>
                <a:lnTo>
                  <a:pt x="682751" y="0"/>
                </a:lnTo>
                <a:lnTo>
                  <a:pt x="0" y="0"/>
                </a:lnTo>
                <a:lnTo>
                  <a:pt x="0" y="249936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263126" y="3668521"/>
            <a:ext cx="670560" cy="260350"/>
          </a:xfrm>
          <a:prstGeom prst="rect">
            <a:avLst/>
          </a:prstGeom>
          <a:solidFill>
            <a:srgbClr val="95BCE2"/>
          </a:solidFill>
        </p:spPr>
        <p:txBody>
          <a:bodyPr vert="horz" wrap="square" lIns="0" tIns="4254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335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ID_45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355836" y="4626863"/>
            <a:ext cx="984885" cy="693420"/>
          </a:xfrm>
          <a:custGeom>
            <a:avLst/>
            <a:gdLst/>
            <a:ahLst/>
            <a:cxnLst/>
            <a:rect l="l" t="t" r="r" b="b"/>
            <a:pathLst>
              <a:path w="984884" h="693420">
                <a:moveTo>
                  <a:pt x="92202" y="563626"/>
                </a:moveTo>
                <a:lnTo>
                  <a:pt x="91948" y="562356"/>
                </a:lnTo>
                <a:lnTo>
                  <a:pt x="91694" y="562356"/>
                </a:lnTo>
                <a:lnTo>
                  <a:pt x="91440" y="561086"/>
                </a:lnTo>
                <a:lnTo>
                  <a:pt x="49504" y="496316"/>
                </a:lnTo>
                <a:lnTo>
                  <a:pt x="44577" y="488696"/>
                </a:lnTo>
                <a:lnTo>
                  <a:pt x="44069" y="487426"/>
                </a:lnTo>
                <a:lnTo>
                  <a:pt x="43688" y="487426"/>
                </a:lnTo>
                <a:lnTo>
                  <a:pt x="42545" y="484886"/>
                </a:lnTo>
                <a:lnTo>
                  <a:pt x="41529" y="484886"/>
                </a:lnTo>
                <a:lnTo>
                  <a:pt x="40513" y="483616"/>
                </a:lnTo>
                <a:lnTo>
                  <a:pt x="39878" y="483616"/>
                </a:lnTo>
                <a:lnTo>
                  <a:pt x="39243" y="482346"/>
                </a:lnTo>
                <a:lnTo>
                  <a:pt x="38481" y="482346"/>
                </a:lnTo>
                <a:lnTo>
                  <a:pt x="37592" y="481076"/>
                </a:lnTo>
                <a:lnTo>
                  <a:pt x="35560" y="481076"/>
                </a:lnTo>
                <a:lnTo>
                  <a:pt x="34925" y="479806"/>
                </a:lnTo>
                <a:lnTo>
                  <a:pt x="33909" y="479806"/>
                </a:lnTo>
                <a:lnTo>
                  <a:pt x="33401" y="481076"/>
                </a:lnTo>
                <a:lnTo>
                  <a:pt x="32131" y="481076"/>
                </a:lnTo>
                <a:lnTo>
                  <a:pt x="31750" y="482346"/>
                </a:lnTo>
                <a:lnTo>
                  <a:pt x="127" y="529336"/>
                </a:lnTo>
                <a:lnTo>
                  <a:pt x="0" y="529336"/>
                </a:lnTo>
                <a:lnTo>
                  <a:pt x="0" y="530606"/>
                </a:lnTo>
                <a:lnTo>
                  <a:pt x="127" y="530606"/>
                </a:lnTo>
                <a:lnTo>
                  <a:pt x="381" y="531876"/>
                </a:lnTo>
                <a:lnTo>
                  <a:pt x="1016" y="531876"/>
                </a:lnTo>
                <a:lnTo>
                  <a:pt x="2032" y="533146"/>
                </a:lnTo>
                <a:lnTo>
                  <a:pt x="2667" y="534416"/>
                </a:lnTo>
                <a:lnTo>
                  <a:pt x="4953" y="535686"/>
                </a:lnTo>
                <a:lnTo>
                  <a:pt x="9779" y="535686"/>
                </a:lnTo>
                <a:lnTo>
                  <a:pt x="35560" y="496316"/>
                </a:lnTo>
                <a:lnTo>
                  <a:pt x="82931" y="572516"/>
                </a:lnTo>
                <a:lnTo>
                  <a:pt x="83693" y="573786"/>
                </a:lnTo>
                <a:lnTo>
                  <a:pt x="85852" y="573786"/>
                </a:lnTo>
                <a:lnTo>
                  <a:pt x="86995" y="572516"/>
                </a:lnTo>
                <a:lnTo>
                  <a:pt x="87630" y="572516"/>
                </a:lnTo>
                <a:lnTo>
                  <a:pt x="89408" y="569976"/>
                </a:lnTo>
                <a:lnTo>
                  <a:pt x="90170" y="568706"/>
                </a:lnTo>
                <a:lnTo>
                  <a:pt x="90678" y="567436"/>
                </a:lnTo>
                <a:lnTo>
                  <a:pt x="91186" y="567436"/>
                </a:lnTo>
                <a:lnTo>
                  <a:pt x="91567" y="566166"/>
                </a:lnTo>
                <a:lnTo>
                  <a:pt x="91948" y="566166"/>
                </a:lnTo>
                <a:lnTo>
                  <a:pt x="92202" y="564896"/>
                </a:lnTo>
                <a:lnTo>
                  <a:pt x="92202" y="563626"/>
                </a:lnTo>
                <a:close/>
              </a:path>
              <a:path w="984884" h="693420">
                <a:moveTo>
                  <a:pt x="134747" y="501396"/>
                </a:moveTo>
                <a:lnTo>
                  <a:pt x="134620" y="500126"/>
                </a:lnTo>
                <a:lnTo>
                  <a:pt x="134366" y="498856"/>
                </a:lnTo>
                <a:lnTo>
                  <a:pt x="133985" y="498856"/>
                </a:lnTo>
                <a:lnTo>
                  <a:pt x="92773" y="434086"/>
                </a:lnTo>
                <a:lnTo>
                  <a:pt x="87122" y="425196"/>
                </a:lnTo>
                <a:lnTo>
                  <a:pt x="85598" y="422656"/>
                </a:lnTo>
                <a:lnTo>
                  <a:pt x="84582" y="421386"/>
                </a:lnTo>
                <a:lnTo>
                  <a:pt x="84201" y="421386"/>
                </a:lnTo>
                <a:lnTo>
                  <a:pt x="83058" y="420116"/>
                </a:lnTo>
                <a:lnTo>
                  <a:pt x="81915" y="420116"/>
                </a:lnTo>
                <a:lnTo>
                  <a:pt x="81153" y="418846"/>
                </a:lnTo>
                <a:lnTo>
                  <a:pt x="80264" y="418846"/>
                </a:lnTo>
                <a:lnTo>
                  <a:pt x="79502" y="417576"/>
                </a:lnTo>
                <a:lnTo>
                  <a:pt x="75184" y="417576"/>
                </a:lnTo>
                <a:lnTo>
                  <a:pt x="74422" y="418846"/>
                </a:lnTo>
                <a:lnTo>
                  <a:pt x="42799" y="465836"/>
                </a:lnTo>
                <a:lnTo>
                  <a:pt x="42672" y="467106"/>
                </a:lnTo>
                <a:lnTo>
                  <a:pt x="42799" y="467106"/>
                </a:lnTo>
                <a:lnTo>
                  <a:pt x="43053" y="468376"/>
                </a:lnTo>
                <a:lnTo>
                  <a:pt x="43307" y="468376"/>
                </a:lnTo>
                <a:lnTo>
                  <a:pt x="43688" y="469646"/>
                </a:lnTo>
                <a:lnTo>
                  <a:pt x="44704" y="469646"/>
                </a:lnTo>
                <a:lnTo>
                  <a:pt x="45339" y="470916"/>
                </a:lnTo>
                <a:lnTo>
                  <a:pt x="46101" y="470916"/>
                </a:lnTo>
                <a:lnTo>
                  <a:pt x="47498" y="472186"/>
                </a:lnTo>
                <a:lnTo>
                  <a:pt x="49911" y="472186"/>
                </a:lnTo>
                <a:lnTo>
                  <a:pt x="51054" y="473456"/>
                </a:lnTo>
                <a:lnTo>
                  <a:pt x="51816" y="472186"/>
                </a:lnTo>
                <a:lnTo>
                  <a:pt x="78232" y="434086"/>
                </a:lnTo>
                <a:lnTo>
                  <a:pt x="125857" y="510286"/>
                </a:lnTo>
                <a:lnTo>
                  <a:pt x="126238" y="510286"/>
                </a:lnTo>
                <a:lnTo>
                  <a:pt x="127000" y="511556"/>
                </a:lnTo>
                <a:lnTo>
                  <a:pt x="127889" y="511556"/>
                </a:lnTo>
                <a:lnTo>
                  <a:pt x="128397" y="510286"/>
                </a:lnTo>
                <a:lnTo>
                  <a:pt x="129667" y="510286"/>
                </a:lnTo>
                <a:lnTo>
                  <a:pt x="130302" y="509016"/>
                </a:lnTo>
                <a:lnTo>
                  <a:pt x="132080" y="506476"/>
                </a:lnTo>
                <a:lnTo>
                  <a:pt x="132715" y="505206"/>
                </a:lnTo>
                <a:lnTo>
                  <a:pt x="133350" y="505206"/>
                </a:lnTo>
                <a:lnTo>
                  <a:pt x="133731" y="503936"/>
                </a:lnTo>
                <a:lnTo>
                  <a:pt x="134239" y="502666"/>
                </a:lnTo>
                <a:lnTo>
                  <a:pt x="134493" y="502666"/>
                </a:lnTo>
                <a:lnTo>
                  <a:pt x="134620" y="501396"/>
                </a:lnTo>
                <a:lnTo>
                  <a:pt x="134747" y="501396"/>
                </a:lnTo>
                <a:close/>
              </a:path>
              <a:path w="984884" h="693420">
                <a:moveTo>
                  <a:pt x="184658" y="420116"/>
                </a:moveTo>
                <a:lnTo>
                  <a:pt x="184150" y="416306"/>
                </a:lnTo>
                <a:lnTo>
                  <a:pt x="183769" y="412496"/>
                </a:lnTo>
                <a:lnTo>
                  <a:pt x="182626" y="408686"/>
                </a:lnTo>
                <a:lnTo>
                  <a:pt x="180975" y="404876"/>
                </a:lnTo>
                <a:lnTo>
                  <a:pt x="179197" y="401066"/>
                </a:lnTo>
                <a:lnTo>
                  <a:pt x="177038" y="398526"/>
                </a:lnTo>
                <a:lnTo>
                  <a:pt x="174371" y="394716"/>
                </a:lnTo>
                <a:lnTo>
                  <a:pt x="173101" y="393446"/>
                </a:lnTo>
                <a:lnTo>
                  <a:pt x="171831" y="392176"/>
                </a:lnTo>
                <a:lnTo>
                  <a:pt x="168910" y="388366"/>
                </a:lnTo>
                <a:lnTo>
                  <a:pt x="165608" y="385826"/>
                </a:lnTo>
                <a:lnTo>
                  <a:pt x="162433" y="383286"/>
                </a:lnTo>
                <a:lnTo>
                  <a:pt x="155575" y="378206"/>
                </a:lnTo>
                <a:lnTo>
                  <a:pt x="153733" y="376936"/>
                </a:lnTo>
                <a:lnTo>
                  <a:pt x="151892" y="375666"/>
                </a:lnTo>
                <a:lnTo>
                  <a:pt x="148336" y="373126"/>
                </a:lnTo>
                <a:lnTo>
                  <a:pt x="147066" y="372452"/>
                </a:lnTo>
                <a:lnTo>
                  <a:pt x="147066" y="388366"/>
                </a:lnTo>
                <a:lnTo>
                  <a:pt x="147066" y="392176"/>
                </a:lnTo>
                <a:lnTo>
                  <a:pt x="141097" y="407416"/>
                </a:lnTo>
                <a:lnTo>
                  <a:pt x="139319" y="411226"/>
                </a:lnTo>
                <a:lnTo>
                  <a:pt x="137287" y="412496"/>
                </a:lnTo>
                <a:lnTo>
                  <a:pt x="135382" y="413766"/>
                </a:lnTo>
                <a:lnTo>
                  <a:pt x="133350" y="415036"/>
                </a:lnTo>
                <a:lnTo>
                  <a:pt x="131191" y="416306"/>
                </a:lnTo>
                <a:lnTo>
                  <a:pt x="124587" y="416306"/>
                </a:lnTo>
                <a:lnTo>
                  <a:pt x="122301" y="415036"/>
                </a:lnTo>
                <a:lnTo>
                  <a:pt x="119888" y="415036"/>
                </a:lnTo>
                <a:lnTo>
                  <a:pt x="117475" y="413766"/>
                </a:lnTo>
                <a:lnTo>
                  <a:pt x="115062" y="411226"/>
                </a:lnTo>
                <a:lnTo>
                  <a:pt x="112903" y="409956"/>
                </a:lnTo>
                <a:lnTo>
                  <a:pt x="104775" y="397256"/>
                </a:lnTo>
                <a:lnTo>
                  <a:pt x="104775" y="393446"/>
                </a:lnTo>
                <a:lnTo>
                  <a:pt x="105156" y="389636"/>
                </a:lnTo>
                <a:lnTo>
                  <a:pt x="106172" y="388366"/>
                </a:lnTo>
                <a:lnTo>
                  <a:pt x="108077" y="384556"/>
                </a:lnTo>
                <a:lnTo>
                  <a:pt x="109728" y="382016"/>
                </a:lnTo>
                <a:lnTo>
                  <a:pt x="111760" y="380746"/>
                </a:lnTo>
                <a:lnTo>
                  <a:pt x="114173" y="379476"/>
                </a:lnTo>
                <a:lnTo>
                  <a:pt x="116459" y="378206"/>
                </a:lnTo>
                <a:lnTo>
                  <a:pt x="119126" y="376936"/>
                </a:lnTo>
                <a:lnTo>
                  <a:pt x="125476" y="376936"/>
                </a:lnTo>
                <a:lnTo>
                  <a:pt x="129032" y="378206"/>
                </a:lnTo>
                <a:lnTo>
                  <a:pt x="133096" y="380746"/>
                </a:lnTo>
                <a:lnTo>
                  <a:pt x="137160" y="382016"/>
                </a:lnTo>
                <a:lnTo>
                  <a:pt x="141859" y="384556"/>
                </a:lnTo>
                <a:lnTo>
                  <a:pt x="147066" y="388366"/>
                </a:lnTo>
                <a:lnTo>
                  <a:pt x="147066" y="372452"/>
                </a:lnTo>
                <a:lnTo>
                  <a:pt x="141224" y="369316"/>
                </a:lnTo>
                <a:lnTo>
                  <a:pt x="130937" y="365506"/>
                </a:lnTo>
                <a:lnTo>
                  <a:pt x="115570" y="365506"/>
                </a:lnTo>
                <a:lnTo>
                  <a:pt x="109982" y="368046"/>
                </a:lnTo>
                <a:lnTo>
                  <a:pt x="104902" y="371856"/>
                </a:lnTo>
                <a:lnTo>
                  <a:pt x="102489" y="375666"/>
                </a:lnTo>
                <a:lnTo>
                  <a:pt x="100203" y="378206"/>
                </a:lnTo>
                <a:lnTo>
                  <a:pt x="97028" y="383286"/>
                </a:lnTo>
                <a:lnTo>
                  <a:pt x="95123" y="387096"/>
                </a:lnTo>
                <a:lnTo>
                  <a:pt x="93599" y="394716"/>
                </a:lnTo>
                <a:lnTo>
                  <a:pt x="93472" y="399796"/>
                </a:lnTo>
                <a:lnTo>
                  <a:pt x="94361" y="403606"/>
                </a:lnTo>
                <a:lnTo>
                  <a:pt x="122301" y="429006"/>
                </a:lnTo>
                <a:lnTo>
                  <a:pt x="132334" y="429006"/>
                </a:lnTo>
                <a:lnTo>
                  <a:pt x="135636" y="427736"/>
                </a:lnTo>
                <a:lnTo>
                  <a:pt x="138938" y="425196"/>
                </a:lnTo>
                <a:lnTo>
                  <a:pt x="145288" y="420116"/>
                </a:lnTo>
                <a:lnTo>
                  <a:pt x="147472" y="416306"/>
                </a:lnTo>
                <a:lnTo>
                  <a:pt x="148209" y="415036"/>
                </a:lnTo>
                <a:lnTo>
                  <a:pt x="150876" y="411226"/>
                </a:lnTo>
                <a:lnTo>
                  <a:pt x="152781" y="407416"/>
                </a:lnTo>
                <a:lnTo>
                  <a:pt x="153797" y="403606"/>
                </a:lnTo>
                <a:lnTo>
                  <a:pt x="154940" y="399796"/>
                </a:lnTo>
                <a:lnTo>
                  <a:pt x="155575" y="397256"/>
                </a:lnTo>
                <a:lnTo>
                  <a:pt x="155702" y="393446"/>
                </a:lnTo>
                <a:lnTo>
                  <a:pt x="159512" y="395986"/>
                </a:lnTo>
                <a:lnTo>
                  <a:pt x="162687" y="399796"/>
                </a:lnTo>
                <a:lnTo>
                  <a:pt x="165608" y="402336"/>
                </a:lnTo>
                <a:lnTo>
                  <a:pt x="168402" y="406146"/>
                </a:lnTo>
                <a:lnTo>
                  <a:pt x="170434" y="408686"/>
                </a:lnTo>
                <a:lnTo>
                  <a:pt x="173228" y="416306"/>
                </a:lnTo>
                <a:lnTo>
                  <a:pt x="173355" y="417576"/>
                </a:lnTo>
                <a:lnTo>
                  <a:pt x="173482" y="421386"/>
                </a:lnTo>
                <a:lnTo>
                  <a:pt x="172847" y="427736"/>
                </a:lnTo>
                <a:lnTo>
                  <a:pt x="171323" y="431546"/>
                </a:lnTo>
                <a:lnTo>
                  <a:pt x="168656" y="435356"/>
                </a:lnTo>
                <a:lnTo>
                  <a:pt x="167259" y="437896"/>
                </a:lnTo>
                <a:lnTo>
                  <a:pt x="165862" y="439166"/>
                </a:lnTo>
                <a:lnTo>
                  <a:pt x="164338" y="440436"/>
                </a:lnTo>
                <a:lnTo>
                  <a:pt x="162941" y="442976"/>
                </a:lnTo>
                <a:lnTo>
                  <a:pt x="160401" y="444246"/>
                </a:lnTo>
                <a:lnTo>
                  <a:pt x="159131" y="445516"/>
                </a:lnTo>
                <a:lnTo>
                  <a:pt x="158115" y="446786"/>
                </a:lnTo>
                <a:lnTo>
                  <a:pt x="157226" y="446786"/>
                </a:lnTo>
                <a:lnTo>
                  <a:pt x="155829" y="448056"/>
                </a:lnTo>
                <a:lnTo>
                  <a:pt x="155321" y="449326"/>
                </a:lnTo>
                <a:lnTo>
                  <a:pt x="155194" y="450596"/>
                </a:lnTo>
                <a:lnTo>
                  <a:pt x="155575" y="450596"/>
                </a:lnTo>
                <a:lnTo>
                  <a:pt x="155829" y="451866"/>
                </a:lnTo>
                <a:lnTo>
                  <a:pt x="156845" y="451866"/>
                </a:lnTo>
                <a:lnTo>
                  <a:pt x="157607" y="453136"/>
                </a:lnTo>
                <a:lnTo>
                  <a:pt x="158496" y="453136"/>
                </a:lnTo>
                <a:lnTo>
                  <a:pt x="159512" y="454406"/>
                </a:lnTo>
                <a:lnTo>
                  <a:pt x="164846" y="454406"/>
                </a:lnTo>
                <a:lnTo>
                  <a:pt x="165735" y="453136"/>
                </a:lnTo>
                <a:lnTo>
                  <a:pt x="166751" y="453136"/>
                </a:lnTo>
                <a:lnTo>
                  <a:pt x="171577" y="448056"/>
                </a:lnTo>
                <a:lnTo>
                  <a:pt x="174371" y="445516"/>
                </a:lnTo>
                <a:lnTo>
                  <a:pt x="175641" y="444246"/>
                </a:lnTo>
                <a:lnTo>
                  <a:pt x="176784" y="441706"/>
                </a:lnTo>
                <a:lnTo>
                  <a:pt x="179832" y="437896"/>
                </a:lnTo>
                <a:lnTo>
                  <a:pt x="181991" y="432816"/>
                </a:lnTo>
                <a:lnTo>
                  <a:pt x="184277" y="423926"/>
                </a:lnTo>
                <a:lnTo>
                  <a:pt x="184658" y="420116"/>
                </a:lnTo>
                <a:close/>
              </a:path>
              <a:path w="984884" h="693420">
                <a:moveTo>
                  <a:pt x="239776" y="345186"/>
                </a:moveTo>
                <a:lnTo>
                  <a:pt x="239522" y="343916"/>
                </a:lnTo>
                <a:lnTo>
                  <a:pt x="239014" y="343916"/>
                </a:lnTo>
                <a:lnTo>
                  <a:pt x="238633" y="342646"/>
                </a:lnTo>
                <a:lnTo>
                  <a:pt x="237490" y="342646"/>
                </a:lnTo>
                <a:lnTo>
                  <a:pt x="236728" y="341376"/>
                </a:lnTo>
                <a:lnTo>
                  <a:pt x="235966" y="341376"/>
                </a:lnTo>
                <a:lnTo>
                  <a:pt x="235331" y="340106"/>
                </a:lnTo>
                <a:lnTo>
                  <a:pt x="231394" y="340106"/>
                </a:lnTo>
                <a:lnTo>
                  <a:pt x="230886" y="341376"/>
                </a:lnTo>
                <a:lnTo>
                  <a:pt x="221234" y="355346"/>
                </a:lnTo>
                <a:lnTo>
                  <a:pt x="175666" y="324866"/>
                </a:lnTo>
                <a:lnTo>
                  <a:pt x="151003" y="308356"/>
                </a:lnTo>
                <a:lnTo>
                  <a:pt x="150495" y="307086"/>
                </a:lnTo>
                <a:lnTo>
                  <a:pt x="149860" y="307086"/>
                </a:lnTo>
                <a:lnTo>
                  <a:pt x="149606" y="308356"/>
                </a:lnTo>
                <a:lnTo>
                  <a:pt x="148336" y="308356"/>
                </a:lnTo>
                <a:lnTo>
                  <a:pt x="147828" y="309626"/>
                </a:lnTo>
                <a:lnTo>
                  <a:pt x="146685" y="310896"/>
                </a:lnTo>
                <a:lnTo>
                  <a:pt x="146050" y="312166"/>
                </a:lnTo>
                <a:lnTo>
                  <a:pt x="145542" y="312166"/>
                </a:lnTo>
                <a:lnTo>
                  <a:pt x="145034" y="313436"/>
                </a:lnTo>
                <a:lnTo>
                  <a:pt x="144272" y="314706"/>
                </a:lnTo>
                <a:lnTo>
                  <a:pt x="144018" y="314706"/>
                </a:lnTo>
                <a:lnTo>
                  <a:pt x="143764" y="315976"/>
                </a:lnTo>
                <a:lnTo>
                  <a:pt x="143637" y="315976"/>
                </a:lnTo>
                <a:lnTo>
                  <a:pt x="143510" y="317246"/>
                </a:lnTo>
                <a:lnTo>
                  <a:pt x="143510" y="322326"/>
                </a:lnTo>
                <a:lnTo>
                  <a:pt x="143090" y="340106"/>
                </a:lnTo>
                <a:lnTo>
                  <a:pt x="143129" y="345186"/>
                </a:lnTo>
                <a:lnTo>
                  <a:pt x="144145" y="346456"/>
                </a:lnTo>
                <a:lnTo>
                  <a:pt x="145669" y="347726"/>
                </a:lnTo>
                <a:lnTo>
                  <a:pt x="146431" y="347726"/>
                </a:lnTo>
                <a:lnTo>
                  <a:pt x="147320" y="348996"/>
                </a:lnTo>
                <a:lnTo>
                  <a:pt x="148082" y="348996"/>
                </a:lnTo>
                <a:lnTo>
                  <a:pt x="148844" y="350266"/>
                </a:lnTo>
                <a:lnTo>
                  <a:pt x="151003" y="350266"/>
                </a:lnTo>
                <a:lnTo>
                  <a:pt x="151384" y="348996"/>
                </a:lnTo>
                <a:lnTo>
                  <a:pt x="151892" y="348996"/>
                </a:lnTo>
                <a:lnTo>
                  <a:pt x="152146" y="346456"/>
                </a:lnTo>
                <a:lnTo>
                  <a:pt x="153289" y="324866"/>
                </a:lnTo>
                <a:lnTo>
                  <a:pt x="213995" y="365506"/>
                </a:lnTo>
                <a:lnTo>
                  <a:pt x="202819" y="383286"/>
                </a:lnTo>
                <a:lnTo>
                  <a:pt x="202438" y="383286"/>
                </a:lnTo>
                <a:lnTo>
                  <a:pt x="202438" y="384556"/>
                </a:lnTo>
                <a:lnTo>
                  <a:pt x="202819" y="384556"/>
                </a:lnTo>
                <a:lnTo>
                  <a:pt x="203073" y="385826"/>
                </a:lnTo>
                <a:lnTo>
                  <a:pt x="203835" y="385826"/>
                </a:lnTo>
                <a:lnTo>
                  <a:pt x="204851" y="387096"/>
                </a:lnTo>
                <a:lnTo>
                  <a:pt x="206375" y="388366"/>
                </a:lnTo>
                <a:lnTo>
                  <a:pt x="207772" y="388366"/>
                </a:lnTo>
                <a:lnTo>
                  <a:pt x="208280" y="389636"/>
                </a:lnTo>
                <a:lnTo>
                  <a:pt x="210312" y="389636"/>
                </a:lnTo>
                <a:lnTo>
                  <a:pt x="210820" y="388366"/>
                </a:lnTo>
                <a:lnTo>
                  <a:pt x="211328" y="388366"/>
                </a:lnTo>
                <a:lnTo>
                  <a:pt x="233629" y="355346"/>
                </a:lnTo>
                <a:lnTo>
                  <a:pt x="239649" y="346456"/>
                </a:lnTo>
                <a:lnTo>
                  <a:pt x="239776" y="346456"/>
                </a:lnTo>
                <a:lnTo>
                  <a:pt x="239776" y="345186"/>
                </a:lnTo>
                <a:close/>
              </a:path>
              <a:path w="984884" h="693420">
                <a:moveTo>
                  <a:pt x="278892" y="286766"/>
                </a:moveTo>
                <a:lnTo>
                  <a:pt x="278130" y="286766"/>
                </a:lnTo>
                <a:lnTo>
                  <a:pt x="266890" y="279146"/>
                </a:lnTo>
                <a:lnTo>
                  <a:pt x="259080" y="273862"/>
                </a:lnTo>
                <a:lnTo>
                  <a:pt x="259080" y="294386"/>
                </a:lnTo>
                <a:lnTo>
                  <a:pt x="259080" y="298196"/>
                </a:lnTo>
                <a:lnTo>
                  <a:pt x="258826" y="302006"/>
                </a:lnTo>
                <a:lnTo>
                  <a:pt x="257937" y="304546"/>
                </a:lnTo>
                <a:lnTo>
                  <a:pt x="256032" y="307086"/>
                </a:lnTo>
                <a:lnTo>
                  <a:pt x="253873" y="310896"/>
                </a:lnTo>
                <a:lnTo>
                  <a:pt x="251333" y="312166"/>
                </a:lnTo>
                <a:lnTo>
                  <a:pt x="248285" y="313436"/>
                </a:lnTo>
                <a:lnTo>
                  <a:pt x="242443" y="313436"/>
                </a:lnTo>
                <a:lnTo>
                  <a:pt x="239649" y="310896"/>
                </a:lnTo>
                <a:lnTo>
                  <a:pt x="237871" y="309626"/>
                </a:lnTo>
                <a:lnTo>
                  <a:pt x="236601" y="308356"/>
                </a:lnTo>
                <a:lnTo>
                  <a:pt x="235839" y="307086"/>
                </a:lnTo>
                <a:lnTo>
                  <a:pt x="234950" y="305816"/>
                </a:lnTo>
                <a:lnTo>
                  <a:pt x="234442" y="304546"/>
                </a:lnTo>
                <a:lnTo>
                  <a:pt x="234442" y="300736"/>
                </a:lnTo>
                <a:lnTo>
                  <a:pt x="234950" y="298196"/>
                </a:lnTo>
                <a:lnTo>
                  <a:pt x="236728" y="293116"/>
                </a:lnTo>
                <a:lnTo>
                  <a:pt x="238125" y="290576"/>
                </a:lnTo>
                <a:lnTo>
                  <a:pt x="240030" y="288036"/>
                </a:lnTo>
                <a:lnTo>
                  <a:pt x="245872" y="279146"/>
                </a:lnTo>
                <a:lnTo>
                  <a:pt x="257683" y="286766"/>
                </a:lnTo>
                <a:lnTo>
                  <a:pt x="258826" y="291846"/>
                </a:lnTo>
                <a:lnTo>
                  <a:pt x="259080" y="294386"/>
                </a:lnTo>
                <a:lnTo>
                  <a:pt x="259080" y="273862"/>
                </a:lnTo>
                <a:lnTo>
                  <a:pt x="250024" y="267716"/>
                </a:lnTo>
                <a:lnTo>
                  <a:pt x="240665" y="261366"/>
                </a:lnTo>
                <a:lnTo>
                  <a:pt x="237236" y="258826"/>
                </a:lnTo>
                <a:lnTo>
                  <a:pt x="233934" y="256286"/>
                </a:lnTo>
                <a:lnTo>
                  <a:pt x="230759" y="256286"/>
                </a:lnTo>
                <a:lnTo>
                  <a:pt x="227711" y="255016"/>
                </a:lnTo>
                <a:lnTo>
                  <a:pt x="221742" y="255016"/>
                </a:lnTo>
                <a:lnTo>
                  <a:pt x="215900" y="257556"/>
                </a:lnTo>
                <a:lnTo>
                  <a:pt x="213233" y="258826"/>
                </a:lnTo>
                <a:lnTo>
                  <a:pt x="210439" y="261366"/>
                </a:lnTo>
                <a:lnTo>
                  <a:pt x="207645" y="265176"/>
                </a:lnTo>
                <a:lnTo>
                  <a:pt x="204978" y="268986"/>
                </a:lnTo>
                <a:lnTo>
                  <a:pt x="203454" y="270256"/>
                </a:lnTo>
                <a:lnTo>
                  <a:pt x="202311" y="272796"/>
                </a:lnTo>
                <a:lnTo>
                  <a:pt x="199390" y="280416"/>
                </a:lnTo>
                <a:lnTo>
                  <a:pt x="198755" y="281686"/>
                </a:lnTo>
                <a:lnTo>
                  <a:pt x="198247" y="284226"/>
                </a:lnTo>
                <a:lnTo>
                  <a:pt x="197866" y="286766"/>
                </a:lnTo>
                <a:lnTo>
                  <a:pt x="197612" y="288036"/>
                </a:lnTo>
                <a:lnTo>
                  <a:pt x="197485" y="290576"/>
                </a:lnTo>
                <a:lnTo>
                  <a:pt x="197358" y="291846"/>
                </a:lnTo>
                <a:lnTo>
                  <a:pt x="197612" y="293116"/>
                </a:lnTo>
                <a:lnTo>
                  <a:pt x="197739" y="293116"/>
                </a:lnTo>
                <a:lnTo>
                  <a:pt x="198120" y="294386"/>
                </a:lnTo>
                <a:lnTo>
                  <a:pt x="198501" y="294386"/>
                </a:lnTo>
                <a:lnTo>
                  <a:pt x="199009" y="295656"/>
                </a:lnTo>
                <a:lnTo>
                  <a:pt x="199771" y="295656"/>
                </a:lnTo>
                <a:lnTo>
                  <a:pt x="200914" y="296926"/>
                </a:lnTo>
                <a:lnTo>
                  <a:pt x="202692" y="296926"/>
                </a:lnTo>
                <a:lnTo>
                  <a:pt x="203200" y="298196"/>
                </a:lnTo>
                <a:lnTo>
                  <a:pt x="205740" y="298196"/>
                </a:lnTo>
                <a:lnTo>
                  <a:pt x="205994" y="296926"/>
                </a:lnTo>
                <a:lnTo>
                  <a:pt x="206502" y="296926"/>
                </a:lnTo>
                <a:lnTo>
                  <a:pt x="206756" y="295656"/>
                </a:lnTo>
                <a:lnTo>
                  <a:pt x="207010" y="290576"/>
                </a:lnTo>
                <a:lnTo>
                  <a:pt x="207391" y="289306"/>
                </a:lnTo>
                <a:lnTo>
                  <a:pt x="207645" y="286766"/>
                </a:lnTo>
                <a:lnTo>
                  <a:pt x="208153" y="285496"/>
                </a:lnTo>
                <a:lnTo>
                  <a:pt x="209677" y="280416"/>
                </a:lnTo>
                <a:lnTo>
                  <a:pt x="210947" y="277876"/>
                </a:lnTo>
                <a:lnTo>
                  <a:pt x="212598" y="275336"/>
                </a:lnTo>
                <a:lnTo>
                  <a:pt x="214122" y="272796"/>
                </a:lnTo>
                <a:lnTo>
                  <a:pt x="220726" y="267716"/>
                </a:lnTo>
                <a:lnTo>
                  <a:pt x="228092" y="267716"/>
                </a:lnTo>
                <a:lnTo>
                  <a:pt x="229997" y="268986"/>
                </a:lnTo>
                <a:lnTo>
                  <a:pt x="232156" y="270256"/>
                </a:lnTo>
                <a:lnTo>
                  <a:pt x="238506" y="274066"/>
                </a:lnTo>
                <a:lnTo>
                  <a:pt x="233426" y="281686"/>
                </a:lnTo>
                <a:lnTo>
                  <a:pt x="230505" y="286766"/>
                </a:lnTo>
                <a:lnTo>
                  <a:pt x="228219" y="290576"/>
                </a:lnTo>
                <a:lnTo>
                  <a:pt x="226695" y="294386"/>
                </a:lnTo>
                <a:lnTo>
                  <a:pt x="225044" y="298196"/>
                </a:lnTo>
                <a:lnTo>
                  <a:pt x="224282" y="302006"/>
                </a:lnTo>
                <a:lnTo>
                  <a:pt x="224155" y="308356"/>
                </a:lnTo>
                <a:lnTo>
                  <a:pt x="224790" y="312166"/>
                </a:lnTo>
                <a:lnTo>
                  <a:pt x="243840" y="326136"/>
                </a:lnTo>
                <a:lnTo>
                  <a:pt x="246507" y="326136"/>
                </a:lnTo>
                <a:lnTo>
                  <a:pt x="249047" y="324866"/>
                </a:lnTo>
                <a:lnTo>
                  <a:pt x="251714" y="324866"/>
                </a:lnTo>
                <a:lnTo>
                  <a:pt x="263728" y="313436"/>
                </a:lnTo>
                <a:lnTo>
                  <a:pt x="265176" y="310896"/>
                </a:lnTo>
                <a:lnTo>
                  <a:pt x="266573" y="307086"/>
                </a:lnTo>
                <a:lnTo>
                  <a:pt x="267208" y="303276"/>
                </a:lnTo>
                <a:lnTo>
                  <a:pt x="267716" y="299466"/>
                </a:lnTo>
                <a:lnTo>
                  <a:pt x="267589" y="295656"/>
                </a:lnTo>
                <a:lnTo>
                  <a:pt x="266573" y="290576"/>
                </a:lnTo>
                <a:lnTo>
                  <a:pt x="272161" y="294386"/>
                </a:lnTo>
                <a:lnTo>
                  <a:pt x="272669" y="295656"/>
                </a:lnTo>
                <a:lnTo>
                  <a:pt x="274066" y="295656"/>
                </a:lnTo>
                <a:lnTo>
                  <a:pt x="274574" y="294386"/>
                </a:lnTo>
                <a:lnTo>
                  <a:pt x="275590" y="294386"/>
                </a:lnTo>
                <a:lnTo>
                  <a:pt x="276225" y="293116"/>
                </a:lnTo>
                <a:lnTo>
                  <a:pt x="277749" y="290576"/>
                </a:lnTo>
                <a:lnTo>
                  <a:pt x="278765" y="288036"/>
                </a:lnTo>
                <a:lnTo>
                  <a:pt x="278892" y="288036"/>
                </a:lnTo>
                <a:lnTo>
                  <a:pt x="278892" y="286766"/>
                </a:lnTo>
                <a:close/>
              </a:path>
              <a:path w="984884" h="693420">
                <a:moveTo>
                  <a:pt x="314071" y="229616"/>
                </a:moveTo>
                <a:lnTo>
                  <a:pt x="313055" y="220726"/>
                </a:lnTo>
                <a:lnTo>
                  <a:pt x="311785" y="218186"/>
                </a:lnTo>
                <a:lnTo>
                  <a:pt x="309753" y="214376"/>
                </a:lnTo>
                <a:lnTo>
                  <a:pt x="307594" y="211836"/>
                </a:lnTo>
                <a:lnTo>
                  <a:pt x="304800" y="208026"/>
                </a:lnTo>
                <a:lnTo>
                  <a:pt x="301117" y="205486"/>
                </a:lnTo>
                <a:lnTo>
                  <a:pt x="298577" y="204216"/>
                </a:lnTo>
                <a:lnTo>
                  <a:pt x="295910" y="202946"/>
                </a:lnTo>
                <a:lnTo>
                  <a:pt x="293116" y="202946"/>
                </a:lnTo>
                <a:lnTo>
                  <a:pt x="290322" y="201676"/>
                </a:lnTo>
                <a:lnTo>
                  <a:pt x="287528" y="201676"/>
                </a:lnTo>
                <a:lnTo>
                  <a:pt x="284734" y="202946"/>
                </a:lnTo>
                <a:lnTo>
                  <a:pt x="281940" y="202946"/>
                </a:lnTo>
                <a:lnTo>
                  <a:pt x="276606" y="205486"/>
                </a:lnTo>
                <a:lnTo>
                  <a:pt x="274066" y="206756"/>
                </a:lnTo>
                <a:lnTo>
                  <a:pt x="271653" y="209296"/>
                </a:lnTo>
                <a:lnTo>
                  <a:pt x="269494" y="211836"/>
                </a:lnTo>
                <a:lnTo>
                  <a:pt x="269367" y="211836"/>
                </a:lnTo>
                <a:lnTo>
                  <a:pt x="270510" y="209296"/>
                </a:lnTo>
                <a:lnTo>
                  <a:pt x="271145" y="206756"/>
                </a:lnTo>
                <a:lnTo>
                  <a:pt x="271018" y="199136"/>
                </a:lnTo>
                <a:lnTo>
                  <a:pt x="270129" y="196596"/>
                </a:lnTo>
                <a:lnTo>
                  <a:pt x="269367" y="194056"/>
                </a:lnTo>
                <a:lnTo>
                  <a:pt x="268719" y="192786"/>
                </a:lnTo>
                <a:lnTo>
                  <a:pt x="268097" y="191516"/>
                </a:lnTo>
                <a:lnTo>
                  <a:pt x="266319" y="188976"/>
                </a:lnTo>
                <a:lnTo>
                  <a:pt x="264668" y="187706"/>
                </a:lnTo>
                <a:lnTo>
                  <a:pt x="262509" y="185166"/>
                </a:lnTo>
                <a:lnTo>
                  <a:pt x="257175" y="181356"/>
                </a:lnTo>
                <a:lnTo>
                  <a:pt x="254127" y="180086"/>
                </a:lnTo>
                <a:lnTo>
                  <a:pt x="251079" y="180086"/>
                </a:lnTo>
                <a:lnTo>
                  <a:pt x="248031" y="178816"/>
                </a:lnTo>
                <a:lnTo>
                  <a:pt x="245110" y="178816"/>
                </a:lnTo>
                <a:lnTo>
                  <a:pt x="242062" y="180086"/>
                </a:lnTo>
                <a:lnTo>
                  <a:pt x="239141" y="180086"/>
                </a:lnTo>
                <a:lnTo>
                  <a:pt x="225298" y="192786"/>
                </a:lnTo>
                <a:lnTo>
                  <a:pt x="223520" y="195326"/>
                </a:lnTo>
                <a:lnTo>
                  <a:pt x="218440" y="210566"/>
                </a:lnTo>
                <a:lnTo>
                  <a:pt x="218186" y="211836"/>
                </a:lnTo>
                <a:lnTo>
                  <a:pt x="218059" y="216916"/>
                </a:lnTo>
                <a:lnTo>
                  <a:pt x="218313" y="218186"/>
                </a:lnTo>
                <a:lnTo>
                  <a:pt x="218694" y="218186"/>
                </a:lnTo>
                <a:lnTo>
                  <a:pt x="218821" y="219456"/>
                </a:lnTo>
                <a:lnTo>
                  <a:pt x="219583" y="220726"/>
                </a:lnTo>
                <a:lnTo>
                  <a:pt x="220345" y="220726"/>
                </a:lnTo>
                <a:lnTo>
                  <a:pt x="221996" y="221996"/>
                </a:lnTo>
                <a:lnTo>
                  <a:pt x="222885" y="223266"/>
                </a:lnTo>
                <a:lnTo>
                  <a:pt x="224155" y="223266"/>
                </a:lnTo>
                <a:lnTo>
                  <a:pt x="224790" y="224536"/>
                </a:lnTo>
                <a:lnTo>
                  <a:pt x="226949" y="224536"/>
                </a:lnTo>
                <a:lnTo>
                  <a:pt x="227203" y="223266"/>
                </a:lnTo>
                <a:lnTo>
                  <a:pt x="227711" y="223266"/>
                </a:lnTo>
                <a:lnTo>
                  <a:pt x="234188" y="199136"/>
                </a:lnTo>
                <a:lnTo>
                  <a:pt x="235839" y="196596"/>
                </a:lnTo>
                <a:lnTo>
                  <a:pt x="237490" y="195326"/>
                </a:lnTo>
                <a:lnTo>
                  <a:pt x="239268" y="194056"/>
                </a:lnTo>
                <a:lnTo>
                  <a:pt x="241046" y="194056"/>
                </a:lnTo>
                <a:lnTo>
                  <a:pt x="242951" y="192786"/>
                </a:lnTo>
                <a:lnTo>
                  <a:pt x="246634" y="192786"/>
                </a:lnTo>
                <a:lnTo>
                  <a:pt x="248539" y="194056"/>
                </a:lnTo>
                <a:lnTo>
                  <a:pt x="250317" y="194056"/>
                </a:lnTo>
                <a:lnTo>
                  <a:pt x="252095" y="195326"/>
                </a:lnTo>
                <a:lnTo>
                  <a:pt x="253746" y="195326"/>
                </a:lnTo>
                <a:lnTo>
                  <a:pt x="256032" y="197866"/>
                </a:lnTo>
                <a:lnTo>
                  <a:pt x="261620" y="211836"/>
                </a:lnTo>
                <a:lnTo>
                  <a:pt x="261493" y="213106"/>
                </a:lnTo>
                <a:lnTo>
                  <a:pt x="259969" y="218186"/>
                </a:lnTo>
                <a:lnTo>
                  <a:pt x="258699" y="220726"/>
                </a:lnTo>
                <a:lnTo>
                  <a:pt x="251968" y="230886"/>
                </a:lnTo>
                <a:lnTo>
                  <a:pt x="251714" y="232156"/>
                </a:lnTo>
                <a:lnTo>
                  <a:pt x="251841" y="232156"/>
                </a:lnTo>
                <a:lnTo>
                  <a:pt x="252095" y="233426"/>
                </a:lnTo>
                <a:lnTo>
                  <a:pt x="252349" y="233426"/>
                </a:lnTo>
                <a:lnTo>
                  <a:pt x="252730" y="234696"/>
                </a:lnTo>
                <a:lnTo>
                  <a:pt x="253873" y="234696"/>
                </a:lnTo>
                <a:lnTo>
                  <a:pt x="254635" y="235966"/>
                </a:lnTo>
                <a:lnTo>
                  <a:pt x="255524" y="235966"/>
                </a:lnTo>
                <a:lnTo>
                  <a:pt x="256159" y="237236"/>
                </a:lnTo>
                <a:lnTo>
                  <a:pt x="260096" y="237236"/>
                </a:lnTo>
                <a:lnTo>
                  <a:pt x="260477" y="235966"/>
                </a:lnTo>
                <a:lnTo>
                  <a:pt x="265938" y="228346"/>
                </a:lnTo>
                <a:lnTo>
                  <a:pt x="268224" y="224536"/>
                </a:lnTo>
                <a:lnTo>
                  <a:pt x="270510" y="221996"/>
                </a:lnTo>
                <a:lnTo>
                  <a:pt x="272923" y="219456"/>
                </a:lnTo>
                <a:lnTo>
                  <a:pt x="275336" y="218186"/>
                </a:lnTo>
                <a:lnTo>
                  <a:pt x="277876" y="216916"/>
                </a:lnTo>
                <a:lnTo>
                  <a:pt x="280289" y="215646"/>
                </a:lnTo>
                <a:lnTo>
                  <a:pt x="282829" y="214376"/>
                </a:lnTo>
                <a:lnTo>
                  <a:pt x="287782" y="214376"/>
                </a:lnTo>
                <a:lnTo>
                  <a:pt x="290195" y="215646"/>
                </a:lnTo>
                <a:lnTo>
                  <a:pt x="292481" y="215646"/>
                </a:lnTo>
                <a:lnTo>
                  <a:pt x="294767" y="218186"/>
                </a:lnTo>
                <a:lnTo>
                  <a:pt x="296799" y="219456"/>
                </a:lnTo>
                <a:lnTo>
                  <a:pt x="298450" y="220726"/>
                </a:lnTo>
                <a:lnTo>
                  <a:pt x="300990" y="224536"/>
                </a:lnTo>
                <a:lnTo>
                  <a:pt x="301752" y="225806"/>
                </a:lnTo>
                <a:lnTo>
                  <a:pt x="302133" y="228346"/>
                </a:lnTo>
                <a:lnTo>
                  <a:pt x="302260" y="232156"/>
                </a:lnTo>
                <a:lnTo>
                  <a:pt x="302133" y="233426"/>
                </a:lnTo>
                <a:lnTo>
                  <a:pt x="301498" y="235966"/>
                </a:lnTo>
                <a:lnTo>
                  <a:pt x="300736" y="238506"/>
                </a:lnTo>
                <a:lnTo>
                  <a:pt x="299466" y="241046"/>
                </a:lnTo>
                <a:lnTo>
                  <a:pt x="297561" y="243586"/>
                </a:lnTo>
                <a:lnTo>
                  <a:pt x="295656" y="247396"/>
                </a:lnTo>
                <a:lnTo>
                  <a:pt x="293497" y="249936"/>
                </a:lnTo>
                <a:lnTo>
                  <a:pt x="289052" y="252476"/>
                </a:lnTo>
                <a:lnTo>
                  <a:pt x="287020" y="255016"/>
                </a:lnTo>
                <a:lnTo>
                  <a:pt x="284988" y="256286"/>
                </a:lnTo>
                <a:lnTo>
                  <a:pt x="283083" y="257556"/>
                </a:lnTo>
                <a:lnTo>
                  <a:pt x="281432" y="257556"/>
                </a:lnTo>
                <a:lnTo>
                  <a:pt x="278638" y="258826"/>
                </a:lnTo>
                <a:lnTo>
                  <a:pt x="277749" y="260096"/>
                </a:lnTo>
                <a:lnTo>
                  <a:pt x="277495" y="260096"/>
                </a:lnTo>
                <a:lnTo>
                  <a:pt x="277114" y="261366"/>
                </a:lnTo>
                <a:lnTo>
                  <a:pt x="277876" y="262636"/>
                </a:lnTo>
                <a:lnTo>
                  <a:pt x="278765" y="263906"/>
                </a:lnTo>
                <a:lnTo>
                  <a:pt x="280289" y="265176"/>
                </a:lnTo>
                <a:lnTo>
                  <a:pt x="281940" y="265176"/>
                </a:lnTo>
                <a:lnTo>
                  <a:pt x="283210" y="266446"/>
                </a:lnTo>
                <a:lnTo>
                  <a:pt x="284226" y="266446"/>
                </a:lnTo>
                <a:lnTo>
                  <a:pt x="285242" y="267716"/>
                </a:lnTo>
                <a:lnTo>
                  <a:pt x="286385" y="267716"/>
                </a:lnTo>
                <a:lnTo>
                  <a:pt x="287401" y="266446"/>
                </a:lnTo>
                <a:lnTo>
                  <a:pt x="288417" y="266446"/>
                </a:lnTo>
                <a:lnTo>
                  <a:pt x="289814" y="265176"/>
                </a:lnTo>
                <a:lnTo>
                  <a:pt x="291338" y="265176"/>
                </a:lnTo>
                <a:lnTo>
                  <a:pt x="292862" y="263906"/>
                </a:lnTo>
                <a:lnTo>
                  <a:pt x="294767" y="262636"/>
                </a:lnTo>
                <a:lnTo>
                  <a:pt x="296545" y="261366"/>
                </a:lnTo>
                <a:lnTo>
                  <a:pt x="298450" y="258826"/>
                </a:lnTo>
                <a:lnTo>
                  <a:pt x="302514" y="255016"/>
                </a:lnTo>
                <a:lnTo>
                  <a:pt x="304419" y="252476"/>
                </a:lnTo>
                <a:lnTo>
                  <a:pt x="306197" y="249936"/>
                </a:lnTo>
                <a:lnTo>
                  <a:pt x="309118" y="246126"/>
                </a:lnTo>
                <a:lnTo>
                  <a:pt x="311277" y="241046"/>
                </a:lnTo>
                <a:lnTo>
                  <a:pt x="312420" y="237236"/>
                </a:lnTo>
                <a:lnTo>
                  <a:pt x="313690" y="233426"/>
                </a:lnTo>
                <a:lnTo>
                  <a:pt x="314071" y="229616"/>
                </a:lnTo>
                <a:close/>
              </a:path>
              <a:path w="984884" h="693420">
                <a:moveTo>
                  <a:pt x="366268" y="157226"/>
                </a:moveTo>
                <a:lnTo>
                  <a:pt x="365760" y="157226"/>
                </a:lnTo>
                <a:lnTo>
                  <a:pt x="365379" y="155956"/>
                </a:lnTo>
                <a:lnTo>
                  <a:pt x="344297" y="141960"/>
                </a:lnTo>
                <a:lnTo>
                  <a:pt x="344297" y="167386"/>
                </a:lnTo>
                <a:lnTo>
                  <a:pt x="344297" y="169926"/>
                </a:lnTo>
                <a:lnTo>
                  <a:pt x="343916" y="173736"/>
                </a:lnTo>
                <a:lnTo>
                  <a:pt x="332613" y="185166"/>
                </a:lnTo>
                <a:lnTo>
                  <a:pt x="329946" y="186436"/>
                </a:lnTo>
                <a:lnTo>
                  <a:pt x="324358" y="185166"/>
                </a:lnTo>
                <a:lnTo>
                  <a:pt x="312674" y="180086"/>
                </a:lnTo>
                <a:lnTo>
                  <a:pt x="309880" y="177546"/>
                </a:lnTo>
                <a:lnTo>
                  <a:pt x="307213" y="176276"/>
                </a:lnTo>
                <a:lnTo>
                  <a:pt x="304800" y="173736"/>
                </a:lnTo>
                <a:lnTo>
                  <a:pt x="302641" y="172466"/>
                </a:lnTo>
                <a:lnTo>
                  <a:pt x="300355" y="169926"/>
                </a:lnTo>
                <a:lnTo>
                  <a:pt x="298704" y="167386"/>
                </a:lnTo>
                <a:lnTo>
                  <a:pt x="296164" y="162306"/>
                </a:lnTo>
                <a:lnTo>
                  <a:pt x="295529" y="159766"/>
                </a:lnTo>
                <a:lnTo>
                  <a:pt x="295529" y="154686"/>
                </a:lnTo>
                <a:lnTo>
                  <a:pt x="314198" y="140716"/>
                </a:lnTo>
                <a:lnTo>
                  <a:pt x="319405" y="140716"/>
                </a:lnTo>
                <a:lnTo>
                  <a:pt x="341630" y="155956"/>
                </a:lnTo>
                <a:lnTo>
                  <a:pt x="342646" y="158496"/>
                </a:lnTo>
                <a:lnTo>
                  <a:pt x="343281" y="161036"/>
                </a:lnTo>
                <a:lnTo>
                  <a:pt x="344043" y="166116"/>
                </a:lnTo>
                <a:lnTo>
                  <a:pt x="344297" y="167386"/>
                </a:lnTo>
                <a:lnTo>
                  <a:pt x="344297" y="141960"/>
                </a:lnTo>
                <a:lnTo>
                  <a:pt x="342442" y="140716"/>
                </a:lnTo>
                <a:lnTo>
                  <a:pt x="283210" y="101346"/>
                </a:lnTo>
                <a:lnTo>
                  <a:pt x="280670" y="101346"/>
                </a:lnTo>
                <a:lnTo>
                  <a:pt x="280162" y="102616"/>
                </a:lnTo>
                <a:lnTo>
                  <a:pt x="279019" y="102616"/>
                </a:lnTo>
                <a:lnTo>
                  <a:pt x="278511" y="103886"/>
                </a:lnTo>
                <a:lnTo>
                  <a:pt x="277749" y="105156"/>
                </a:lnTo>
                <a:lnTo>
                  <a:pt x="277114" y="106426"/>
                </a:lnTo>
                <a:lnTo>
                  <a:pt x="276606" y="106426"/>
                </a:lnTo>
                <a:lnTo>
                  <a:pt x="276225" y="107696"/>
                </a:lnTo>
                <a:lnTo>
                  <a:pt x="275717" y="108966"/>
                </a:lnTo>
                <a:lnTo>
                  <a:pt x="275463" y="110236"/>
                </a:lnTo>
                <a:lnTo>
                  <a:pt x="275590" y="110236"/>
                </a:lnTo>
                <a:lnTo>
                  <a:pt x="275844" y="111506"/>
                </a:lnTo>
                <a:lnTo>
                  <a:pt x="276352" y="111506"/>
                </a:lnTo>
                <a:lnTo>
                  <a:pt x="308610" y="133096"/>
                </a:lnTo>
                <a:lnTo>
                  <a:pt x="304038" y="134366"/>
                </a:lnTo>
                <a:lnTo>
                  <a:pt x="300228" y="135636"/>
                </a:lnTo>
                <a:lnTo>
                  <a:pt x="296926" y="136906"/>
                </a:lnTo>
                <a:lnTo>
                  <a:pt x="293751" y="138176"/>
                </a:lnTo>
                <a:lnTo>
                  <a:pt x="290957" y="140716"/>
                </a:lnTo>
                <a:lnTo>
                  <a:pt x="288798" y="144526"/>
                </a:lnTo>
                <a:lnTo>
                  <a:pt x="286131" y="148336"/>
                </a:lnTo>
                <a:lnTo>
                  <a:pt x="284607" y="152146"/>
                </a:lnTo>
                <a:lnTo>
                  <a:pt x="283972" y="155956"/>
                </a:lnTo>
                <a:lnTo>
                  <a:pt x="283629" y="158496"/>
                </a:lnTo>
                <a:lnTo>
                  <a:pt x="283591" y="161036"/>
                </a:lnTo>
                <a:lnTo>
                  <a:pt x="283845" y="163576"/>
                </a:lnTo>
                <a:lnTo>
                  <a:pt x="285242" y="167386"/>
                </a:lnTo>
                <a:lnTo>
                  <a:pt x="286639" y="172466"/>
                </a:lnTo>
                <a:lnTo>
                  <a:pt x="288798" y="175006"/>
                </a:lnTo>
                <a:lnTo>
                  <a:pt x="295148" y="182626"/>
                </a:lnTo>
                <a:lnTo>
                  <a:pt x="299085" y="186436"/>
                </a:lnTo>
                <a:lnTo>
                  <a:pt x="303911" y="188976"/>
                </a:lnTo>
                <a:lnTo>
                  <a:pt x="307848" y="192786"/>
                </a:lnTo>
                <a:lnTo>
                  <a:pt x="312039" y="194056"/>
                </a:lnTo>
                <a:lnTo>
                  <a:pt x="320421" y="197866"/>
                </a:lnTo>
                <a:lnTo>
                  <a:pt x="328295" y="197866"/>
                </a:lnTo>
                <a:lnTo>
                  <a:pt x="332232" y="199136"/>
                </a:lnTo>
                <a:lnTo>
                  <a:pt x="335915" y="197866"/>
                </a:lnTo>
                <a:lnTo>
                  <a:pt x="339471" y="195326"/>
                </a:lnTo>
                <a:lnTo>
                  <a:pt x="343027" y="194056"/>
                </a:lnTo>
                <a:lnTo>
                  <a:pt x="346202" y="191516"/>
                </a:lnTo>
                <a:lnTo>
                  <a:pt x="348869" y="186436"/>
                </a:lnTo>
                <a:lnTo>
                  <a:pt x="351409" y="182626"/>
                </a:lnTo>
                <a:lnTo>
                  <a:pt x="352806" y="178816"/>
                </a:lnTo>
                <a:lnTo>
                  <a:pt x="353568" y="169926"/>
                </a:lnTo>
                <a:lnTo>
                  <a:pt x="353187" y="166116"/>
                </a:lnTo>
                <a:lnTo>
                  <a:pt x="351917" y="161036"/>
                </a:lnTo>
                <a:lnTo>
                  <a:pt x="359664" y="166116"/>
                </a:lnTo>
                <a:lnTo>
                  <a:pt x="361061" y="166116"/>
                </a:lnTo>
                <a:lnTo>
                  <a:pt x="361823" y="164846"/>
                </a:lnTo>
                <a:lnTo>
                  <a:pt x="362712" y="164846"/>
                </a:lnTo>
                <a:lnTo>
                  <a:pt x="363220" y="163576"/>
                </a:lnTo>
                <a:lnTo>
                  <a:pt x="363728" y="163576"/>
                </a:lnTo>
                <a:lnTo>
                  <a:pt x="364363" y="162306"/>
                </a:lnTo>
                <a:lnTo>
                  <a:pt x="364871" y="161036"/>
                </a:lnTo>
                <a:lnTo>
                  <a:pt x="365252" y="161036"/>
                </a:lnTo>
                <a:lnTo>
                  <a:pt x="365633" y="159766"/>
                </a:lnTo>
                <a:lnTo>
                  <a:pt x="365887" y="159766"/>
                </a:lnTo>
                <a:lnTo>
                  <a:pt x="366141" y="158496"/>
                </a:lnTo>
                <a:lnTo>
                  <a:pt x="366268" y="158496"/>
                </a:lnTo>
                <a:lnTo>
                  <a:pt x="366268" y="157226"/>
                </a:lnTo>
                <a:close/>
              </a:path>
              <a:path w="984884" h="693420">
                <a:moveTo>
                  <a:pt x="402209" y="94996"/>
                </a:moveTo>
                <a:lnTo>
                  <a:pt x="400177" y="87376"/>
                </a:lnTo>
                <a:lnTo>
                  <a:pt x="398399" y="84836"/>
                </a:lnTo>
                <a:lnTo>
                  <a:pt x="394157" y="78486"/>
                </a:lnTo>
                <a:lnTo>
                  <a:pt x="393319" y="77216"/>
                </a:lnTo>
                <a:lnTo>
                  <a:pt x="390906" y="75209"/>
                </a:lnTo>
                <a:lnTo>
                  <a:pt x="390906" y="101346"/>
                </a:lnTo>
                <a:lnTo>
                  <a:pt x="390779" y="102616"/>
                </a:lnTo>
                <a:lnTo>
                  <a:pt x="381635" y="116586"/>
                </a:lnTo>
                <a:lnTo>
                  <a:pt x="379476" y="117856"/>
                </a:lnTo>
                <a:lnTo>
                  <a:pt x="376809" y="119126"/>
                </a:lnTo>
                <a:lnTo>
                  <a:pt x="373761" y="119126"/>
                </a:lnTo>
                <a:lnTo>
                  <a:pt x="370713" y="117856"/>
                </a:lnTo>
                <a:lnTo>
                  <a:pt x="367157" y="117856"/>
                </a:lnTo>
                <a:lnTo>
                  <a:pt x="363220" y="115316"/>
                </a:lnTo>
                <a:lnTo>
                  <a:pt x="359156" y="114046"/>
                </a:lnTo>
                <a:lnTo>
                  <a:pt x="354457" y="111506"/>
                </a:lnTo>
                <a:lnTo>
                  <a:pt x="349123" y="107696"/>
                </a:lnTo>
                <a:lnTo>
                  <a:pt x="349250" y="103886"/>
                </a:lnTo>
                <a:lnTo>
                  <a:pt x="349504" y="102616"/>
                </a:lnTo>
                <a:lnTo>
                  <a:pt x="349758" y="101346"/>
                </a:lnTo>
                <a:lnTo>
                  <a:pt x="350139" y="98806"/>
                </a:lnTo>
                <a:lnTo>
                  <a:pt x="350520" y="97536"/>
                </a:lnTo>
                <a:lnTo>
                  <a:pt x="351028" y="96266"/>
                </a:lnTo>
                <a:lnTo>
                  <a:pt x="351663" y="93726"/>
                </a:lnTo>
                <a:lnTo>
                  <a:pt x="353187" y="91186"/>
                </a:lnTo>
                <a:lnTo>
                  <a:pt x="354076" y="88646"/>
                </a:lnTo>
                <a:lnTo>
                  <a:pt x="355092" y="87376"/>
                </a:lnTo>
                <a:lnTo>
                  <a:pt x="356997" y="84836"/>
                </a:lnTo>
                <a:lnTo>
                  <a:pt x="358902" y="83566"/>
                </a:lnTo>
                <a:lnTo>
                  <a:pt x="360807" y="81026"/>
                </a:lnTo>
                <a:lnTo>
                  <a:pt x="362839" y="79756"/>
                </a:lnTo>
                <a:lnTo>
                  <a:pt x="367030" y="79756"/>
                </a:lnTo>
                <a:lnTo>
                  <a:pt x="369062" y="78486"/>
                </a:lnTo>
                <a:lnTo>
                  <a:pt x="371221" y="79756"/>
                </a:lnTo>
                <a:lnTo>
                  <a:pt x="373507" y="79756"/>
                </a:lnTo>
                <a:lnTo>
                  <a:pt x="375793" y="81026"/>
                </a:lnTo>
                <a:lnTo>
                  <a:pt x="378206" y="82296"/>
                </a:lnTo>
                <a:lnTo>
                  <a:pt x="380492" y="83566"/>
                </a:lnTo>
                <a:lnTo>
                  <a:pt x="382651" y="84836"/>
                </a:lnTo>
                <a:lnTo>
                  <a:pt x="384683" y="87376"/>
                </a:lnTo>
                <a:lnTo>
                  <a:pt x="387985" y="91186"/>
                </a:lnTo>
                <a:lnTo>
                  <a:pt x="389255" y="93726"/>
                </a:lnTo>
                <a:lnTo>
                  <a:pt x="390779" y="97536"/>
                </a:lnTo>
                <a:lnTo>
                  <a:pt x="390906" y="101346"/>
                </a:lnTo>
                <a:lnTo>
                  <a:pt x="390906" y="75209"/>
                </a:lnTo>
                <a:lnTo>
                  <a:pt x="390271" y="74676"/>
                </a:lnTo>
                <a:lnTo>
                  <a:pt x="386842" y="72136"/>
                </a:lnTo>
                <a:lnTo>
                  <a:pt x="383540" y="70866"/>
                </a:lnTo>
                <a:lnTo>
                  <a:pt x="380238" y="68326"/>
                </a:lnTo>
                <a:lnTo>
                  <a:pt x="376809" y="67056"/>
                </a:lnTo>
                <a:lnTo>
                  <a:pt x="373507" y="65786"/>
                </a:lnTo>
                <a:lnTo>
                  <a:pt x="370205" y="65786"/>
                </a:lnTo>
                <a:lnTo>
                  <a:pt x="346710" y="82296"/>
                </a:lnTo>
                <a:lnTo>
                  <a:pt x="345567" y="83566"/>
                </a:lnTo>
                <a:lnTo>
                  <a:pt x="344678" y="86106"/>
                </a:lnTo>
                <a:lnTo>
                  <a:pt x="343789" y="87376"/>
                </a:lnTo>
                <a:lnTo>
                  <a:pt x="343027" y="89916"/>
                </a:lnTo>
                <a:lnTo>
                  <a:pt x="342392" y="91186"/>
                </a:lnTo>
                <a:lnTo>
                  <a:pt x="341884" y="93726"/>
                </a:lnTo>
                <a:lnTo>
                  <a:pt x="341503" y="96266"/>
                </a:lnTo>
                <a:lnTo>
                  <a:pt x="341122" y="97536"/>
                </a:lnTo>
                <a:lnTo>
                  <a:pt x="340868" y="98806"/>
                </a:lnTo>
                <a:lnTo>
                  <a:pt x="340614" y="102616"/>
                </a:lnTo>
                <a:lnTo>
                  <a:pt x="336931" y="100076"/>
                </a:lnTo>
                <a:lnTo>
                  <a:pt x="333629" y="96266"/>
                </a:lnTo>
                <a:lnTo>
                  <a:pt x="327787" y="89916"/>
                </a:lnTo>
                <a:lnTo>
                  <a:pt x="325628" y="87376"/>
                </a:lnTo>
                <a:lnTo>
                  <a:pt x="324104" y="83566"/>
                </a:lnTo>
                <a:lnTo>
                  <a:pt x="322707" y="79756"/>
                </a:lnTo>
                <a:lnTo>
                  <a:pt x="322072" y="75946"/>
                </a:lnTo>
                <a:lnTo>
                  <a:pt x="322453" y="72136"/>
                </a:lnTo>
                <a:lnTo>
                  <a:pt x="322707" y="68326"/>
                </a:lnTo>
                <a:lnTo>
                  <a:pt x="324104" y="64516"/>
                </a:lnTo>
                <a:lnTo>
                  <a:pt x="326644" y="60706"/>
                </a:lnTo>
                <a:lnTo>
                  <a:pt x="328168" y="59436"/>
                </a:lnTo>
                <a:lnTo>
                  <a:pt x="329565" y="56896"/>
                </a:lnTo>
                <a:lnTo>
                  <a:pt x="332232" y="54356"/>
                </a:lnTo>
                <a:lnTo>
                  <a:pt x="334518" y="51816"/>
                </a:lnTo>
                <a:lnTo>
                  <a:pt x="335661" y="51816"/>
                </a:lnTo>
                <a:lnTo>
                  <a:pt x="336550" y="50546"/>
                </a:lnTo>
                <a:lnTo>
                  <a:pt x="337439" y="50546"/>
                </a:lnTo>
                <a:lnTo>
                  <a:pt x="338836" y="49276"/>
                </a:lnTo>
                <a:lnTo>
                  <a:pt x="339090" y="48006"/>
                </a:lnTo>
                <a:lnTo>
                  <a:pt x="339471" y="48006"/>
                </a:lnTo>
                <a:lnTo>
                  <a:pt x="339471" y="46736"/>
                </a:lnTo>
                <a:lnTo>
                  <a:pt x="338836" y="46736"/>
                </a:lnTo>
                <a:lnTo>
                  <a:pt x="338455" y="45466"/>
                </a:lnTo>
                <a:lnTo>
                  <a:pt x="336804" y="44196"/>
                </a:lnTo>
                <a:lnTo>
                  <a:pt x="336042" y="44196"/>
                </a:lnTo>
                <a:lnTo>
                  <a:pt x="335534" y="42926"/>
                </a:lnTo>
                <a:lnTo>
                  <a:pt x="334137" y="42926"/>
                </a:lnTo>
                <a:lnTo>
                  <a:pt x="332613" y="41656"/>
                </a:lnTo>
                <a:lnTo>
                  <a:pt x="331597" y="41656"/>
                </a:lnTo>
                <a:lnTo>
                  <a:pt x="331089" y="42926"/>
                </a:lnTo>
                <a:lnTo>
                  <a:pt x="330073" y="42926"/>
                </a:lnTo>
                <a:lnTo>
                  <a:pt x="329057" y="44196"/>
                </a:lnTo>
                <a:lnTo>
                  <a:pt x="328041" y="44196"/>
                </a:lnTo>
                <a:lnTo>
                  <a:pt x="325755" y="46736"/>
                </a:lnTo>
                <a:lnTo>
                  <a:pt x="323342" y="48006"/>
                </a:lnTo>
                <a:lnTo>
                  <a:pt x="322072" y="50546"/>
                </a:lnTo>
                <a:lnTo>
                  <a:pt x="319786" y="53086"/>
                </a:lnTo>
                <a:lnTo>
                  <a:pt x="311150" y="75946"/>
                </a:lnTo>
                <a:lnTo>
                  <a:pt x="311658" y="79756"/>
                </a:lnTo>
                <a:lnTo>
                  <a:pt x="312039" y="83566"/>
                </a:lnTo>
                <a:lnTo>
                  <a:pt x="313182" y="87376"/>
                </a:lnTo>
                <a:lnTo>
                  <a:pt x="316738" y="94996"/>
                </a:lnTo>
                <a:lnTo>
                  <a:pt x="318897" y="97536"/>
                </a:lnTo>
                <a:lnTo>
                  <a:pt x="324104" y="103886"/>
                </a:lnTo>
                <a:lnTo>
                  <a:pt x="327025" y="107696"/>
                </a:lnTo>
                <a:lnTo>
                  <a:pt x="336931" y="115316"/>
                </a:lnTo>
                <a:lnTo>
                  <a:pt x="340360" y="117856"/>
                </a:lnTo>
                <a:lnTo>
                  <a:pt x="344170" y="120396"/>
                </a:lnTo>
                <a:lnTo>
                  <a:pt x="347853" y="122936"/>
                </a:lnTo>
                <a:lnTo>
                  <a:pt x="351536" y="124206"/>
                </a:lnTo>
                <a:lnTo>
                  <a:pt x="355092" y="126746"/>
                </a:lnTo>
                <a:lnTo>
                  <a:pt x="361950" y="129286"/>
                </a:lnTo>
                <a:lnTo>
                  <a:pt x="365252" y="130556"/>
                </a:lnTo>
                <a:lnTo>
                  <a:pt x="377571" y="130556"/>
                </a:lnTo>
                <a:lnTo>
                  <a:pt x="394754" y="119126"/>
                </a:lnTo>
                <a:lnTo>
                  <a:pt x="395478" y="117856"/>
                </a:lnTo>
                <a:lnTo>
                  <a:pt x="398653" y="112776"/>
                </a:lnTo>
                <a:lnTo>
                  <a:pt x="400685" y="108966"/>
                </a:lnTo>
                <a:lnTo>
                  <a:pt x="402209" y="100076"/>
                </a:lnTo>
                <a:lnTo>
                  <a:pt x="402209" y="94996"/>
                </a:lnTo>
                <a:close/>
              </a:path>
              <a:path w="984884" h="693420">
                <a:moveTo>
                  <a:pt x="428879" y="65278"/>
                </a:moveTo>
                <a:lnTo>
                  <a:pt x="418846" y="55626"/>
                </a:lnTo>
                <a:lnTo>
                  <a:pt x="417195" y="56007"/>
                </a:lnTo>
                <a:lnTo>
                  <a:pt x="415671" y="56261"/>
                </a:lnTo>
                <a:lnTo>
                  <a:pt x="414020" y="57658"/>
                </a:lnTo>
                <a:lnTo>
                  <a:pt x="410718" y="62484"/>
                </a:lnTo>
                <a:lnTo>
                  <a:pt x="410311" y="63754"/>
                </a:lnTo>
                <a:lnTo>
                  <a:pt x="410197" y="65278"/>
                </a:lnTo>
                <a:lnTo>
                  <a:pt x="410337" y="66167"/>
                </a:lnTo>
                <a:lnTo>
                  <a:pt x="410718" y="67818"/>
                </a:lnTo>
                <a:lnTo>
                  <a:pt x="412369" y="69596"/>
                </a:lnTo>
                <a:lnTo>
                  <a:pt x="417957" y="73406"/>
                </a:lnTo>
                <a:lnTo>
                  <a:pt x="420116" y="74168"/>
                </a:lnTo>
                <a:lnTo>
                  <a:pt x="421767" y="73914"/>
                </a:lnTo>
                <a:lnTo>
                  <a:pt x="423291" y="73533"/>
                </a:lnTo>
                <a:lnTo>
                  <a:pt x="424942" y="72263"/>
                </a:lnTo>
                <a:lnTo>
                  <a:pt x="426593" y="69850"/>
                </a:lnTo>
                <a:lnTo>
                  <a:pt x="428244" y="67310"/>
                </a:lnTo>
                <a:lnTo>
                  <a:pt x="428879" y="65278"/>
                </a:lnTo>
                <a:close/>
              </a:path>
              <a:path w="984884" h="693420">
                <a:moveTo>
                  <a:pt x="447675" y="37465"/>
                </a:moveTo>
                <a:lnTo>
                  <a:pt x="437515" y="27813"/>
                </a:lnTo>
                <a:lnTo>
                  <a:pt x="435991" y="28194"/>
                </a:lnTo>
                <a:lnTo>
                  <a:pt x="434467" y="28448"/>
                </a:lnTo>
                <a:lnTo>
                  <a:pt x="432816" y="29718"/>
                </a:lnTo>
                <a:lnTo>
                  <a:pt x="431165" y="32258"/>
                </a:lnTo>
                <a:lnTo>
                  <a:pt x="429514" y="34671"/>
                </a:lnTo>
                <a:lnTo>
                  <a:pt x="428879" y="36703"/>
                </a:lnTo>
                <a:lnTo>
                  <a:pt x="429260" y="38227"/>
                </a:lnTo>
                <a:lnTo>
                  <a:pt x="429514" y="39878"/>
                </a:lnTo>
                <a:lnTo>
                  <a:pt x="431165" y="41656"/>
                </a:lnTo>
                <a:lnTo>
                  <a:pt x="436753" y="45466"/>
                </a:lnTo>
                <a:lnTo>
                  <a:pt x="439039" y="46228"/>
                </a:lnTo>
                <a:lnTo>
                  <a:pt x="442214" y="45720"/>
                </a:lnTo>
                <a:lnTo>
                  <a:pt x="443738" y="44323"/>
                </a:lnTo>
                <a:lnTo>
                  <a:pt x="447040" y="39497"/>
                </a:lnTo>
                <a:lnTo>
                  <a:pt x="447675" y="37465"/>
                </a:lnTo>
                <a:close/>
              </a:path>
              <a:path w="984884" h="693420">
                <a:moveTo>
                  <a:pt x="466471" y="9652"/>
                </a:moveTo>
                <a:lnTo>
                  <a:pt x="466090" y="8001"/>
                </a:lnTo>
                <a:lnTo>
                  <a:pt x="465836" y="6350"/>
                </a:lnTo>
                <a:lnTo>
                  <a:pt x="464185" y="4572"/>
                </a:lnTo>
                <a:lnTo>
                  <a:pt x="458597" y="762"/>
                </a:lnTo>
                <a:lnTo>
                  <a:pt x="456311" y="0"/>
                </a:lnTo>
                <a:lnTo>
                  <a:pt x="454787" y="254"/>
                </a:lnTo>
                <a:lnTo>
                  <a:pt x="453263" y="635"/>
                </a:lnTo>
                <a:lnTo>
                  <a:pt x="451612" y="1905"/>
                </a:lnTo>
                <a:lnTo>
                  <a:pt x="448310" y="6731"/>
                </a:lnTo>
                <a:lnTo>
                  <a:pt x="447675" y="8890"/>
                </a:lnTo>
                <a:lnTo>
                  <a:pt x="447929" y="10414"/>
                </a:lnTo>
                <a:lnTo>
                  <a:pt x="448310" y="12065"/>
                </a:lnTo>
                <a:lnTo>
                  <a:pt x="449834" y="13843"/>
                </a:lnTo>
                <a:lnTo>
                  <a:pt x="452755" y="15748"/>
                </a:lnTo>
                <a:lnTo>
                  <a:pt x="455549" y="17653"/>
                </a:lnTo>
                <a:lnTo>
                  <a:pt x="457708" y="18415"/>
                </a:lnTo>
                <a:lnTo>
                  <a:pt x="460883" y="17907"/>
                </a:lnTo>
                <a:lnTo>
                  <a:pt x="462534" y="16510"/>
                </a:lnTo>
                <a:lnTo>
                  <a:pt x="465836" y="11684"/>
                </a:lnTo>
                <a:lnTo>
                  <a:pt x="466471" y="9652"/>
                </a:lnTo>
                <a:close/>
              </a:path>
              <a:path w="984884" h="693420">
                <a:moveTo>
                  <a:pt x="854925" y="34417"/>
                </a:moveTo>
                <a:lnTo>
                  <a:pt x="854583" y="30607"/>
                </a:lnTo>
                <a:lnTo>
                  <a:pt x="853274" y="25781"/>
                </a:lnTo>
                <a:lnTo>
                  <a:pt x="852170" y="20955"/>
                </a:lnTo>
                <a:lnTo>
                  <a:pt x="850392" y="16764"/>
                </a:lnTo>
                <a:lnTo>
                  <a:pt x="848474" y="13843"/>
                </a:lnTo>
                <a:lnTo>
                  <a:pt x="848233" y="13462"/>
                </a:lnTo>
                <a:lnTo>
                  <a:pt x="846201" y="10033"/>
                </a:lnTo>
                <a:lnTo>
                  <a:pt x="844169" y="8001"/>
                </a:lnTo>
                <a:lnTo>
                  <a:pt x="844169" y="36576"/>
                </a:lnTo>
                <a:lnTo>
                  <a:pt x="843661" y="38481"/>
                </a:lnTo>
                <a:lnTo>
                  <a:pt x="830580" y="47498"/>
                </a:lnTo>
                <a:lnTo>
                  <a:pt x="826897" y="46990"/>
                </a:lnTo>
                <a:lnTo>
                  <a:pt x="812165" y="36068"/>
                </a:lnTo>
                <a:lnTo>
                  <a:pt x="812927" y="32766"/>
                </a:lnTo>
                <a:lnTo>
                  <a:pt x="813727" y="29845"/>
                </a:lnTo>
                <a:lnTo>
                  <a:pt x="814654" y="27305"/>
                </a:lnTo>
                <a:lnTo>
                  <a:pt x="814895" y="26543"/>
                </a:lnTo>
                <a:lnTo>
                  <a:pt x="815340" y="25146"/>
                </a:lnTo>
                <a:lnTo>
                  <a:pt x="816356" y="22987"/>
                </a:lnTo>
                <a:lnTo>
                  <a:pt x="817651" y="20955"/>
                </a:lnTo>
                <a:lnTo>
                  <a:pt x="818515" y="19558"/>
                </a:lnTo>
                <a:lnTo>
                  <a:pt x="819785" y="18161"/>
                </a:lnTo>
                <a:lnTo>
                  <a:pt x="821309" y="17145"/>
                </a:lnTo>
                <a:lnTo>
                  <a:pt x="822706" y="16002"/>
                </a:lnTo>
                <a:lnTo>
                  <a:pt x="824357" y="15240"/>
                </a:lnTo>
                <a:lnTo>
                  <a:pt x="826262" y="14859"/>
                </a:lnTo>
                <a:lnTo>
                  <a:pt x="830326" y="13843"/>
                </a:lnTo>
                <a:lnTo>
                  <a:pt x="844169" y="36576"/>
                </a:lnTo>
                <a:lnTo>
                  <a:pt x="844169" y="8001"/>
                </a:lnTo>
                <a:lnTo>
                  <a:pt x="843661" y="7493"/>
                </a:lnTo>
                <a:lnTo>
                  <a:pt x="838327" y="3683"/>
                </a:lnTo>
                <a:lnTo>
                  <a:pt x="835406" y="2540"/>
                </a:lnTo>
                <a:lnTo>
                  <a:pt x="832231" y="2159"/>
                </a:lnTo>
                <a:lnTo>
                  <a:pt x="829056" y="1651"/>
                </a:lnTo>
                <a:lnTo>
                  <a:pt x="825881" y="1778"/>
                </a:lnTo>
                <a:lnTo>
                  <a:pt x="822579" y="2667"/>
                </a:lnTo>
                <a:lnTo>
                  <a:pt x="819912" y="3302"/>
                </a:lnTo>
                <a:lnTo>
                  <a:pt x="803402" y="26543"/>
                </a:lnTo>
                <a:lnTo>
                  <a:pt x="800989" y="23622"/>
                </a:lnTo>
                <a:lnTo>
                  <a:pt x="800989" y="37084"/>
                </a:lnTo>
                <a:lnTo>
                  <a:pt x="800227" y="40767"/>
                </a:lnTo>
                <a:lnTo>
                  <a:pt x="785749" y="61849"/>
                </a:lnTo>
                <a:lnTo>
                  <a:pt x="781304" y="62992"/>
                </a:lnTo>
                <a:lnTo>
                  <a:pt x="777367" y="62357"/>
                </a:lnTo>
                <a:lnTo>
                  <a:pt x="774065" y="59817"/>
                </a:lnTo>
                <a:lnTo>
                  <a:pt x="770636" y="57277"/>
                </a:lnTo>
                <a:lnTo>
                  <a:pt x="768223" y="52959"/>
                </a:lnTo>
                <a:lnTo>
                  <a:pt x="765733" y="43053"/>
                </a:lnTo>
                <a:lnTo>
                  <a:pt x="765136" y="40767"/>
                </a:lnTo>
                <a:lnTo>
                  <a:pt x="780669" y="23368"/>
                </a:lnTo>
                <a:lnTo>
                  <a:pt x="782701" y="23622"/>
                </a:lnTo>
                <a:lnTo>
                  <a:pt x="784606" y="24003"/>
                </a:lnTo>
                <a:lnTo>
                  <a:pt x="786511" y="24638"/>
                </a:lnTo>
                <a:lnTo>
                  <a:pt x="788543" y="25781"/>
                </a:lnTo>
                <a:lnTo>
                  <a:pt x="790448" y="26797"/>
                </a:lnTo>
                <a:lnTo>
                  <a:pt x="792480" y="28321"/>
                </a:lnTo>
                <a:lnTo>
                  <a:pt x="796658" y="32258"/>
                </a:lnTo>
                <a:lnTo>
                  <a:pt x="798703" y="34417"/>
                </a:lnTo>
                <a:lnTo>
                  <a:pt x="800989" y="37084"/>
                </a:lnTo>
                <a:lnTo>
                  <a:pt x="800989" y="23622"/>
                </a:lnTo>
                <a:lnTo>
                  <a:pt x="800735" y="23368"/>
                </a:lnTo>
                <a:lnTo>
                  <a:pt x="798449" y="21082"/>
                </a:lnTo>
                <a:lnTo>
                  <a:pt x="796036" y="18796"/>
                </a:lnTo>
                <a:lnTo>
                  <a:pt x="780669" y="11176"/>
                </a:lnTo>
                <a:lnTo>
                  <a:pt x="778002" y="10795"/>
                </a:lnTo>
                <a:lnTo>
                  <a:pt x="775208" y="10922"/>
                </a:lnTo>
                <a:lnTo>
                  <a:pt x="772287" y="11684"/>
                </a:lnTo>
                <a:lnTo>
                  <a:pt x="768604" y="12573"/>
                </a:lnTo>
                <a:lnTo>
                  <a:pt x="765429" y="14097"/>
                </a:lnTo>
                <a:lnTo>
                  <a:pt x="760349" y="18415"/>
                </a:lnTo>
                <a:lnTo>
                  <a:pt x="758444" y="20955"/>
                </a:lnTo>
                <a:lnTo>
                  <a:pt x="757174" y="24130"/>
                </a:lnTo>
                <a:lnTo>
                  <a:pt x="755777" y="27305"/>
                </a:lnTo>
                <a:lnTo>
                  <a:pt x="755180" y="30607"/>
                </a:lnTo>
                <a:lnTo>
                  <a:pt x="755129" y="40005"/>
                </a:lnTo>
                <a:lnTo>
                  <a:pt x="755523" y="43434"/>
                </a:lnTo>
                <a:lnTo>
                  <a:pt x="756793" y="48260"/>
                </a:lnTo>
                <a:lnTo>
                  <a:pt x="758063" y="53340"/>
                </a:lnTo>
                <a:lnTo>
                  <a:pt x="759714" y="57785"/>
                </a:lnTo>
                <a:lnTo>
                  <a:pt x="761873" y="61595"/>
                </a:lnTo>
                <a:lnTo>
                  <a:pt x="763905" y="65278"/>
                </a:lnTo>
                <a:lnTo>
                  <a:pt x="782320" y="75311"/>
                </a:lnTo>
                <a:lnTo>
                  <a:pt x="786130" y="75184"/>
                </a:lnTo>
                <a:lnTo>
                  <a:pt x="802767" y="65151"/>
                </a:lnTo>
                <a:lnTo>
                  <a:pt x="804240" y="62992"/>
                </a:lnTo>
                <a:lnTo>
                  <a:pt x="804418" y="62738"/>
                </a:lnTo>
                <a:lnTo>
                  <a:pt x="805815" y="60071"/>
                </a:lnTo>
                <a:lnTo>
                  <a:pt x="807097" y="56261"/>
                </a:lnTo>
                <a:lnTo>
                  <a:pt x="807974" y="53848"/>
                </a:lnTo>
                <a:lnTo>
                  <a:pt x="808990" y="50419"/>
                </a:lnTo>
                <a:lnTo>
                  <a:pt x="809752" y="46482"/>
                </a:lnTo>
                <a:lnTo>
                  <a:pt x="812038" y="49022"/>
                </a:lnTo>
                <a:lnTo>
                  <a:pt x="833501" y="59309"/>
                </a:lnTo>
                <a:lnTo>
                  <a:pt x="835914" y="59182"/>
                </a:lnTo>
                <a:lnTo>
                  <a:pt x="852500" y="47498"/>
                </a:lnTo>
                <a:lnTo>
                  <a:pt x="853567" y="45466"/>
                </a:lnTo>
                <a:lnTo>
                  <a:pt x="854456" y="42291"/>
                </a:lnTo>
                <a:lnTo>
                  <a:pt x="854925" y="35306"/>
                </a:lnTo>
                <a:lnTo>
                  <a:pt x="854925" y="34417"/>
                </a:lnTo>
                <a:close/>
              </a:path>
              <a:path w="984884" h="693420">
                <a:moveTo>
                  <a:pt x="877189" y="127508"/>
                </a:moveTo>
                <a:lnTo>
                  <a:pt x="876935" y="126238"/>
                </a:lnTo>
                <a:lnTo>
                  <a:pt x="875220" y="119380"/>
                </a:lnTo>
                <a:lnTo>
                  <a:pt x="863346" y="71755"/>
                </a:lnTo>
                <a:lnTo>
                  <a:pt x="863219" y="71374"/>
                </a:lnTo>
                <a:lnTo>
                  <a:pt x="862965" y="70993"/>
                </a:lnTo>
                <a:lnTo>
                  <a:pt x="862711" y="70739"/>
                </a:lnTo>
                <a:lnTo>
                  <a:pt x="862457" y="70358"/>
                </a:lnTo>
                <a:lnTo>
                  <a:pt x="862076" y="70231"/>
                </a:lnTo>
                <a:lnTo>
                  <a:pt x="861441" y="70104"/>
                </a:lnTo>
                <a:lnTo>
                  <a:pt x="860425" y="69850"/>
                </a:lnTo>
                <a:lnTo>
                  <a:pt x="859663" y="69977"/>
                </a:lnTo>
                <a:lnTo>
                  <a:pt x="858901" y="69977"/>
                </a:lnTo>
                <a:lnTo>
                  <a:pt x="858139" y="70104"/>
                </a:lnTo>
                <a:lnTo>
                  <a:pt x="857250" y="70358"/>
                </a:lnTo>
                <a:lnTo>
                  <a:pt x="855472" y="70739"/>
                </a:lnTo>
                <a:lnTo>
                  <a:pt x="854202" y="71374"/>
                </a:lnTo>
                <a:lnTo>
                  <a:pt x="853313" y="72009"/>
                </a:lnTo>
                <a:lnTo>
                  <a:pt x="852551" y="72771"/>
                </a:lnTo>
                <a:lnTo>
                  <a:pt x="852170" y="73533"/>
                </a:lnTo>
                <a:lnTo>
                  <a:pt x="852424" y="74422"/>
                </a:lnTo>
                <a:lnTo>
                  <a:pt x="863600" y="119380"/>
                </a:lnTo>
                <a:lnTo>
                  <a:pt x="775462" y="103759"/>
                </a:lnTo>
                <a:lnTo>
                  <a:pt x="774192" y="103505"/>
                </a:lnTo>
                <a:lnTo>
                  <a:pt x="773811" y="103632"/>
                </a:lnTo>
                <a:lnTo>
                  <a:pt x="773303" y="103632"/>
                </a:lnTo>
                <a:lnTo>
                  <a:pt x="772922" y="103886"/>
                </a:lnTo>
                <a:lnTo>
                  <a:pt x="772795" y="104394"/>
                </a:lnTo>
                <a:lnTo>
                  <a:pt x="772541" y="104902"/>
                </a:lnTo>
                <a:lnTo>
                  <a:pt x="772414" y="105664"/>
                </a:lnTo>
                <a:lnTo>
                  <a:pt x="772668" y="107569"/>
                </a:lnTo>
                <a:lnTo>
                  <a:pt x="772922" y="108839"/>
                </a:lnTo>
                <a:lnTo>
                  <a:pt x="773303" y="110490"/>
                </a:lnTo>
                <a:lnTo>
                  <a:pt x="773557" y="111760"/>
                </a:lnTo>
                <a:lnTo>
                  <a:pt x="773938" y="112776"/>
                </a:lnTo>
                <a:lnTo>
                  <a:pt x="774192" y="113665"/>
                </a:lnTo>
                <a:lnTo>
                  <a:pt x="774446" y="114427"/>
                </a:lnTo>
                <a:lnTo>
                  <a:pt x="774827" y="115189"/>
                </a:lnTo>
                <a:lnTo>
                  <a:pt x="775208" y="115697"/>
                </a:lnTo>
                <a:lnTo>
                  <a:pt x="775462" y="116205"/>
                </a:lnTo>
                <a:lnTo>
                  <a:pt x="863981" y="131699"/>
                </a:lnTo>
                <a:lnTo>
                  <a:pt x="864616" y="131826"/>
                </a:lnTo>
                <a:lnTo>
                  <a:pt x="865378" y="131826"/>
                </a:lnTo>
                <a:lnTo>
                  <a:pt x="866013" y="131953"/>
                </a:lnTo>
                <a:lnTo>
                  <a:pt x="866648" y="131953"/>
                </a:lnTo>
                <a:lnTo>
                  <a:pt x="867410" y="132080"/>
                </a:lnTo>
                <a:lnTo>
                  <a:pt x="868045" y="131953"/>
                </a:lnTo>
                <a:lnTo>
                  <a:pt x="868680" y="131953"/>
                </a:lnTo>
                <a:lnTo>
                  <a:pt x="869442" y="131826"/>
                </a:lnTo>
                <a:lnTo>
                  <a:pt x="870077" y="131826"/>
                </a:lnTo>
                <a:lnTo>
                  <a:pt x="870839" y="131699"/>
                </a:lnTo>
                <a:lnTo>
                  <a:pt x="871601" y="131445"/>
                </a:lnTo>
                <a:lnTo>
                  <a:pt x="872490" y="131318"/>
                </a:lnTo>
                <a:lnTo>
                  <a:pt x="873506" y="131064"/>
                </a:lnTo>
                <a:lnTo>
                  <a:pt x="875030" y="130429"/>
                </a:lnTo>
                <a:lnTo>
                  <a:pt x="875665" y="130048"/>
                </a:lnTo>
                <a:lnTo>
                  <a:pt x="876173" y="129794"/>
                </a:lnTo>
                <a:lnTo>
                  <a:pt x="876935" y="129032"/>
                </a:lnTo>
                <a:lnTo>
                  <a:pt x="877189" y="128016"/>
                </a:lnTo>
                <a:lnTo>
                  <a:pt x="877189" y="127508"/>
                </a:lnTo>
                <a:close/>
              </a:path>
              <a:path w="984884" h="693420">
                <a:moveTo>
                  <a:pt x="885317" y="263144"/>
                </a:moveTo>
                <a:lnTo>
                  <a:pt x="885063" y="258572"/>
                </a:lnTo>
                <a:lnTo>
                  <a:pt x="883691" y="253111"/>
                </a:lnTo>
                <a:lnTo>
                  <a:pt x="882650" y="248666"/>
                </a:lnTo>
                <a:lnTo>
                  <a:pt x="880745" y="244602"/>
                </a:lnTo>
                <a:lnTo>
                  <a:pt x="878065" y="241173"/>
                </a:lnTo>
                <a:lnTo>
                  <a:pt x="875792" y="238239"/>
                </a:lnTo>
                <a:lnTo>
                  <a:pt x="875792" y="260985"/>
                </a:lnTo>
                <a:lnTo>
                  <a:pt x="875030" y="265684"/>
                </a:lnTo>
                <a:lnTo>
                  <a:pt x="872236" y="269621"/>
                </a:lnTo>
                <a:lnTo>
                  <a:pt x="869442" y="273431"/>
                </a:lnTo>
                <a:lnTo>
                  <a:pt x="864870" y="275971"/>
                </a:lnTo>
                <a:lnTo>
                  <a:pt x="858520" y="277368"/>
                </a:lnTo>
                <a:lnTo>
                  <a:pt x="850290" y="244094"/>
                </a:lnTo>
                <a:lnTo>
                  <a:pt x="849757" y="241935"/>
                </a:lnTo>
                <a:lnTo>
                  <a:pt x="852424" y="241427"/>
                </a:lnTo>
                <a:lnTo>
                  <a:pt x="855091" y="241173"/>
                </a:lnTo>
                <a:lnTo>
                  <a:pt x="860298" y="241681"/>
                </a:lnTo>
                <a:lnTo>
                  <a:pt x="862711" y="242316"/>
                </a:lnTo>
                <a:lnTo>
                  <a:pt x="864870" y="243332"/>
                </a:lnTo>
                <a:lnTo>
                  <a:pt x="867156" y="244348"/>
                </a:lnTo>
                <a:lnTo>
                  <a:pt x="874331" y="255397"/>
                </a:lnTo>
                <a:lnTo>
                  <a:pt x="875792" y="260985"/>
                </a:lnTo>
                <a:lnTo>
                  <a:pt x="875792" y="238239"/>
                </a:lnTo>
                <a:lnTo>
                  <a:pt x="875411" y="237744"/>
                </a:lnTo>
                <a:lnTo>
                  <a:pt x="855599" y="229743"/>
                </a:lnTo>
                <a:lnTo>
                  <a:pt x="850773" y="229362"/>
                </a:lnTo>
                <a:lnTo>
                  <a:pt x="825119" y="237236"/>
                </a:lnTo>
                <a:lnTo>
                  <a:pt x="820928" y="239776"/>
                </a:lnTo>
                <a:lnTo>
                  <a:pt x="810971" y="263144"/>
                </a:lnTo>
                <a:lnTo>
                  <a:pt x="811403" y="267208"/>
                </a:lnTo>
                <a:lnTo>
                  <a:pt x="813435" y="275717"/>
                </a:lnTo>
                <a:lnTo>
                  <a:pt x="814451" y="278511"/>
                </a:lnTo>
                <a:lnTo>
                  <a:pt x="815594" y="281051"/>
                </a:lnTo>
                <a:lnTo>
                  <a:pt x="816737" y="283718"/>
                </a:lnTo>
                <a:lnTo>
                  <a:pt x="823849" y="294513"/>
                </a:lnTo>
                <a:lnTo>
                  <a:pt x="824103" y="294767"/>
                </a:lnTo>
                <a:lnTo>
                  <a:pt x="824865" y="295021"/>
                </a:lnTo>
                <a:lnTo>
                  <a:pt x="825119" y="295148"/>
                </a:lnTo>
                <a:lnTo>
                  <a:pt x="826262" y="295148"/>
                </a:lnTo>
                <a:lnTo>
                  <a:pt x="826643" y="295021"/>
                </a:lnTo>
                <a:lnTo>
                  <a:pt x="827151" y="295021"/>
                </a:lnTo>
                <a:lnTo>
                  <a:pt x="828167" y="294767"/>
                </a:lnTo>
                <a:lnTo>
                  <a:pt x="828802" y="294640"/>
                </a:lnTo>
                <a:lnTo>
                  <a:pt x="829691" y="294386"/>
                </a:lnTo>
                <a:lnTo>
                  <a:pt x="830326" y="294259"/>
                </a:lnTo>
                <a:lnTo>
                  <a:pt x="831596" y="293751"/>
                </a:lnTo>
                <a:lnTo>
                  <a:pt x="831977" y="293497"/>
                </a:lnTo>
                <a:lnTo>
                  <a:pt x="832358" y="293370"/>
                </a:lnTo>
                <a:lnTo>
                  <a:pt x="832612" y="293116"/>
                </a:lnTo>
                <a:lnTo>
                  <a:pt x="832739" y="292862"/>
                </a:lnTo>
                <a:lnTo>
                  <a:pt x="832866" y="292481"/>
                </a:lnTo>
                <a:lnTo>
                  <a:pt x="832739" y="290957"/>
                </a:lnTo>
                <a:lnTo>
                  <a:pt x="832358" y="290195"/>
                </a:lnTo>
                <a:lnTo>
                  <a:pt x="831469" y="289179"/>
                </a:lnTo>
                <a:lnTo>
                  <a:pt x="830707" y="288163"/>
                </a:lnTo>
                <a:lnTo>
                  <a:pt x="829818" y="286893"/>
                </a:lnTo>
                <a:lnTo>
                  <a:pt x="828802" y="285242"/>
                </a:lnTo>
                <a:lnTo>
                  <a:pt x="827659" y="283591"/>
                </a:lnTo>
                <a:lnTo>
                  <a:pt x="826643" y="281686"/>
                </a:lnTo>
                <a:lnTo>
                  <a:pt x="824357" y="277114"/>
                </a:lnTo>
                <a:lnTo>
                  <a:pt x="823468" y="274320"/>
                </a:lnTo>
                <a:lnTo>
                  <a:pt x="822667" y="271145"/>
                </a:lnTo>
                <a:lnTo>
                  <a:pt x="821690" y="267335"/>
                </a:lnTo>
                <a:lnTo>
                  <a:pt x="821563" y="265684"/>
                </a:lnTo>
                <a:lnTo>
                  <a:pt x="821626" y="262382"/>
                </a:lnTo>
                <a:lnTo>
                  <a:pt x="821817" y="260985"/>
                </a:lnTo>
                <a:lnTo>
                  <a:pt x="840994" y="244094"/>
                </a:lnTo>
                <a:lnTo>
                  <a:pt x="851712" y="287147"/>
                </a:lnTo>
                <a:lnTo>
                  <a:pt x="851916" y="288163"/>
                </a:lnTo>
                <a:lnTo>
                  <a:pt x="852551" y="289179"/>
                </a:lnTo>
                <a:lnTo>
                  <a:pt x="853694" y="289814"/>
                </a:lnTo>
                <a:lnTo>
                  <a:pt x="854710" y="290576"/>
                </a:lnTo>
                <a:lnTo>
                  <a:pt x="856107" y="290703"/>
                </a:lnTo>
                <a:lnTo>
                  <a:pt x="858012" y="290322"/>
                </a:lnTo>
                <a:lnTo>
                  <a:pt x="860171" y="289687"/>
                </a:lnTo>
                <a:lnTo>
                  <a:pt x="864362" y="288671"/>
                </a:lnTo>
                <a:lnTo>
                  <a:pt x="883793" y="271145"/>
                </a:lnTo>
                <a:lnTo>
                  <a:pt x="885317" y="263144"/>
                </a:lnTo>
                <a:close/>
              </a:path>
              <a:path w="984884" h="693420">
                <a:moveTo>
                  <a:pt x="890981" y="179832"/>
                </a:moveTo>
                <a:lnTo>
                  <a:pt x="890866" y="177546"/>
                </a:lnTo>
                <a:lnTo>
                  <a:pt x="890651" y="175260"/>
                </a:lnTo>
                <a:lnTo>
                  <a:pt x="889469" y="170815"/>
                </a:lnTo>
                <a:lnTo>
                  <a:pt x="888746" y="167894"/>
                </a:lnTo>
                <a:lnTo>
                  <a:pt x="887768" y="165227"/>
                </a:lnTo>
                <a:lnTo>
                  <a:pt x="886460" y="162560"/>
                </a:lnTo>
                <a:lnTo>
                  <a:pt x="885317" y="160020"/>
                </a:lnTo>
                <a:lnTo>
                  <a:pt x="878586" y="151384"/>
                </a:lnTo>
                <a:lnTo>
                  <a:pt x="877570" y="150368"/>
                </a:lnTo>
                <a:lnTo>
                  <a:pt x="876681" y="149606"/>
                </a:lnTo>
                <a:lnTo>
                  <a:pt x="876046" y="149225"/>
                </a:lnTo>
                <a:lnTo>
                  <a:pt x="875538" y="148844"/>
                </a:lnTo>
                <a:lnTo>
                  <a:pt x="875030" y="148590"/>
                </a:lnTo>
                <a:lnTo>
                  <a:pt x="874649" y="148590"/>
                </a:lnTo>
                <a:lnTo>
                  <a:pt x="873887" y="148336"/>
                </a:lnTo>
                <a:lnTo>
                  <a:pt x="871855" y="148336"/>
                </a:lnTo>
                <a:lnTo>
                  <a:pt x="871347" y="148463"/>
                </a:lnTo>
                <a:lnTo>
                  <a:pt x="870712" y="148590"/>
                </a:lnTo>
                <a:lnTo>
                  <a:pt x="869950" y="148844"/>
                </a:lnTo>
                <a:lnTo>
                  <a:pt x="868934" y="149098"/>
                </a:lnTo>
                <a:lnTo>
                  <a:pt x="868045" y="149352"/>
                </a:lnTo>
                <a:lnTo>
                  <a:pt x="867410" y="149479"/>
                </a:lnTo>
                <a:lnTo>
                  <a:pt x="866775" y="149733"/>
                </a:lnTo>
                <a:lnTo>
                  <a:pt x="866267" y="149987"/>
                </a:lnTo>
                <a:lnTo>
                  <a:pt x="866013" y="150241"/>
                </a:lnTo>
                <a:lnTo>
                  <a:pt x="865632" y="150495"/>
                </a:lnTo>
                <a:lnTo>
                  <a:pt x="865505" y="152019"/>
                </a:lnTo>
                <a:lnTo>
                  <a:pt x="865632" y="152527"/>
                </a:lnTo>
                <a:lnTo>
                  <a:pt x="866267" y="153289"/>
                </a:lnTo>
                <a:lnTo>
                  <a:pt x="868553" y="155321"/>
                </a:lnTo>
                <a:lnTo>
                  <a:pt x="869823" y="156591"/>
                </a:lnTo>
                <a:lnTo>
                  <a:pt x="879348" y="173609"/>
                </a:lnTo>
                <a:lnTo>
                  <a:pt x="879348" y="177038"/>
                </a:lnTo>
                <a:lnTo>
                  <a:pt x="878967" y="180213"/>
                </a:lnTo>
                <a:lnTo>
                  <a:pt x="878332" y="182118"/>
                </a:lnTo>
                <a:lnTo>
                  <a:pt x="877239" y="183769"/>
                </a:lnTo>
                <a:lnTo>
                  <a:pt x="876427" y="185293"/>
                </a:lnTo>
                <a:lnTo>
                  <a:pt x="863092" y="190754"/>
                </a:lnTo>
                <a:lnTo>
                  <a:pt x="858266" y="189992"/>
                </a:lnTo>
                <a:lnTo>
                  <a:pt x="848995" y="182118"/>
                </a:lnTo>
                <a:lnTo>
                  <a:pt x="847471" y="179832"/>
                </a:lnTo>
                <a:lnTo>
                  <a:pt x="846455" y="177038"/>
                </a:lnTo>
                <a:lnTo>
                  <a:pt x="845502" y="173609"/>
                </a:lnTo>
                <a:lnTo>
                  <a:pt x="843597" y="165989"/>
                </a:lnTo>
                <a:lnTo>
                  <a:pt x="843534" y="165227"/>
                </a:lnTo>
                <a:lnTo>
                  <a:pt x="843280" y="164973"/>
                </a:lnTo>
                <a:lnTo>
                  <a:pt x="843026" y="164592"/>
                </a:lnTo>
                <a:lnTo>
                  <a:pt x="842772" y="164338"/>
                </a:lnTo>
                <a:lnTo>
                  <a:pt x="842391" y="164084"/>
                </a:lnTo>
                <a:lnTo>
                  <a:pt x="842010" y="163957"/>
                </a:lnTo>
                <a:lnTo>
                  <a:pt x="841629" y="163703"/>
                </a:lnTo>
                <a:lnTo>
                  <a:pt x="839851" y="163703"/>
                </a:lnTo>
                <a:lnTo>
                  <a:pt x="838962" y="163830"/>
                </a:lnTo>
                <a:lnTo>
                  <a:pt x="838073" y="164084"/>
                </a:lnTo>
                <a:lnTo>
                  <a:pt x="837057" y="164338"/>
                </a:lnTo>
                <a:lnTo>
                  <a:pt x="836295" y="164592"/>
                </a:lnTo>
                <a:lnTo>
                  <a:pt x="835660" y="164846"/>
                </a:lnTo>
                <a:lnTo>
                  <a:pt x="834644" y="165608"/>
                </a:lnTo>
                <a:lnTo>
                  <a:pt x="834390" y="165989"/>
                </a:lnTo>
                <a:lnTo>
                  <a:pt x="834009" y="166370"/>
                </a:lnTo>
                <a:lnTo>
                  <a:pt x="833882" y="168910"/>
                </a:lnTo>
                <a:lnTo>
                  <a:pt x="836206" y="178181"/>
                </a:lnTo>
                <a:lnTo>
                  <a:pt x="837057" y="181356"/>
                </a:lnTo>
                <a:lnTo>
                  <a:pt x="837196" y="182753"/>
                </a:lnTo>
                <a:lnTo>
                  <a:pt x="831469" y="202565"/>
                </a:lnTo>
                <a:lnTo>
                  <a:pt x="829564" y="204216"/>
                </a:lnTo>
                <a:lnTo>
                  <a:pt x="827405" y="205359"/>
                </a:lnTo>
                <a:lnTo>
                  <a:pt x="824738" y="205994"/>
                </a:lnTo>
                <a:lnTo>
                  <a:pt x="822325" y="206629"/>
                </a:lnTo>
                <a:lnTo>
                  <a:pt x="820039" y="206756"/>
                </a:lnTo>
                <a:lnTo>
                  <a:pt x="817753" y="206375"/>
                </a:lnTo>
                <a:lnTo>
                  <a:pt x="815467" y="206121"/>
                </a:lnTo>
                <a:lnTo>
                  <a:pt x="801954" y="184404"/>
                </a:lnTo>
                <a:lnTo>
                  <a:pt x="802043" y="177546"/>
                </a:lnTo>
                <a:lnTo>
                  <a:pt x="802271" y="175260"/>
                </a:lnTo>
                <a:lnTo>
                  <a:pt x="803021" y="170815"/>
                </a:lnTo>
                <a:lnTo>
                  <a:pt x="803402" y="168910"/>
                </a:lnTo>
                <a:lnTo>
                  <a:pt x="803859" y="167513"/>
                </a:lnTo>
                <a:lnTo>
                  <a:pt x="804468" y="165227"/>
                </a:lnTo>
                <a:lnTo>
                  <a:pt x="804367" y="164211"/>
                </a:lnTo>
                <a:lnTo>
                  <a:pt x="804291" y="163830"/>
                </a:lnTo>
                <a:lnTo>
                  <a:pt x="803783" y="163449"/>
                </a:lnTo>
                <a:lnTo>
                  <a:pt x="803021" y="163322"/>
                </a:lnTo>
                <a:lnTo>
                  <a:pt x="802259" y="163068"/>
                </a:lnTo>
                <a:lnTo>
                  <a:pt x="800989" y="163195"/>
                </a:lnTo>
                <a:lnTo>
                  <a:pt x="799338" y="163703"/>
                </a:lnTo>
                <a:lnTo>
                  <a:pt x="798322" y="163957"/>
                </a:lnTo>
                <a:lnTo>
                  <a:pt x="797433" y="164211"/>
                </a:lnTo>
                <a:lnTo>
                  <a:pt x="796798" y="164465"/>
                </a:lnTo>
                <a:lnTo>
                  <a:pt x="796036" y="164592"/>
                </a:lnTo>
                <a:lnTo>
                  <a:pt x="795528" y="164846"/>
                </a:lnTo>
                <a:lnTo>
                  <a:pt x="795020" y="165227"/>
                </a:lnTo>
                <a:lnTo>
                  <a:pt x="794258" y="165735"/>
                </a:lnTo>
                <a:lnTo>
                  <a:pt x="794004" y="165989"/>
                </a:lnTo>
                <a:lnTo>
                  <a:pt x="793623" y="166243"/>
                </a:lnTo>
                <a:lnTo>
                  <a:pt x="793115" y="167005"/>
                </a:lnTo>
                <a:lnTo>
                  <a:pt x="791210" y="180848"/>
                </a:lnTo>
                <a:lnTo>
                  <a:pt x="791451" y="186309"/>
                </a:lnTo>
                <a:lnTo>
                  <a:pt x="813054" y="218440"/>
                </a:lnTo>
                <a:lnTo>
                  <a:pt x="820674" y="219710"/>
                </a:lnTo>
                <a:lnTo>
                  <a:pt x="824738" y="219456"/>
                </a:lnTo>
                <a:lnTo>
                  <a:pt x="843546" y="206756"/>
                </a:lnTo>
                <a:lnTo>
                  <a:pt x="843915" y="206121"/>
                </a:lnTo>
                <a:lnTo>
                  <a:pt x="844994" y="203581"/>
                </a:lnTo>
                <a:lnTo>
                  <a:pt x="845121" y="203073"/>
                </a:lnTo>
                <a:lnTo>
                  <a:pt x="845566" y="200406"/>
                </a:lnTo>
                <a:lnTo>
                  <a:pt x="846137" y="197739"/>
                </a:lnTo>
                <a:lnTo>
                  <a:pt x="846251" y="195961"/>
                </a:lnTo>
                <a:lnTo>
                  <a:pt x="846201" y="193548"/>
                </a:lnTo>
                <a:lnTo>
                  <a:pt x="845820" y="191008"/>
                </a:lnTo>
                <a:lnTo>
                  <a:pt x="845947" y="191008"/>
                </a:lnTo>
                <a:lnTo>
                  <a:pt x="847217" y="193675"/>
                </a:lnTo>
                <a:lnTo>
                  <a:pt x="848741" y="195961"/>
                </a:lnTo>
                <a:lnTo>
                  <a:pt x="850646" y="197739"/>
                </a:lnTo>
                <a:lnTo>
                  <a:pt x="852551" y="199644"/>
                </a:lnTo>
                <a:lnTo>
                  <a:pt x="867283" y="203835"/>
                </a:lnTo>
                <a:lnTo>
                  <a:pt x="870204" y="203581"/>
                </a:lnTo>
                <a:lnTo>
                  <a:pt x="873125" y="202819"/>
                </a:lnTo>
                <a:lnTo>
                  <a:pt x="876554" y="202057"/>
                </a:lnTo>
                <a:lnTo>
                  <a:pt x="888834" y="190754"/>
                </a:lnTo>
                <a:lnTo>
                  <a:pt x="889508" y="189484"/>
                </a:lnTo>
                <a:lnTo>
                  <a:pt x="890397" y="186309"/>
                </a:lnTo>
                <a:lnTo>
                  <a:pt x="890778" y="182753"/>
                </a:lnTo>
                <a:lnTo>
                  <a:pt x="890981" y="179832"/>
                </a:lnTo>
                <a:close/>
              </a:path>
              <a:path w="984884" h="693420">
                <a:moveTo>
                  <a:pt x="917829" y="620014"/>
                </a:moveTo>
                <a:lnTo>
                  <a:pt x="912495" y="610870"/>
                </a:lnTo>
                <a:lnTo>
                  <a:pt x="910082" y="610870"/>
                </a:lnTo>
                <a:lnTo>
                  <a:pt x="899668" y="618490"/>
                </a:lnTo>
                <a:lnTo>
                  <a:pt x="900430" y="621157"/>
                </a:lnTo>
                <a:lnTo>
                  <a:pt x="901065" y="624078"/>
                </a:lnTo>
                <a:lnTo>
                  <a:pt x="902208" y="625983"/>
                </a:lnTo>
                <a:lnTo>
                  <a:pt x="903605" y="626872"/>
                </a:lnTo>
                <a:lnTo>
                  <a:pt x="905002" y="627634"/>
                </a:lnTo>
                <a:lnTo>
                  <a:pt x="907415" y="627634"/>
                </a:lnTo>
                <a:lnTo>
                  <a:pt x="917702" y="622173"/>
                </a:lnTo>
                <a:lnTo>
                  <a:pt x="917829" y="620014"/>
                </a:lnTo>
                <a:close/>
              </a:path>
              <a:path w="984884" h="693420">
                <a:moveTo>
                  <a:pt x="925957" y="652653"/>
                </a:moveTo>
                <a:lnTo>
                  <a:pt x="925195" y="649859"/>
                </a:lnTo>
                <a:lnTo>
                  <a:pt x="924560" y="647065"/>
                </a:lnTo>
                <a:lnTo>
                  <a:pt x="923544" y="645160"/>
                </a:lnTo>
                <a:lnTo>
                  <a:pt x="922020" y="644271"/>
                </a:lnTo>
                <a:lnTo>
                  <a:pt x="920623" y="643509"/>
                </a:lnTo>
                <a:lnTo>
                  <a:pt x="918210" y="643509"/>
                </a:lnTo>
                <a:lnTo>
                  <a:pt x="907796" y="651002"/>
                </a:lnTo>
                <a:lnTo>
                  <a:pt x="908558" y="653796"/>
                </a:lnTo>
                <a:lnTo>
                  <a:pt x="909320" y="656717"/>
                </a:lnTo>
                <a:lnTo>
                  <a:pt x="910336" y="658622"/>
                </a:lnTo>
                <a:lnTo>
                  <a:pt x="911733" y="659384"/>
                </a:lnTo>
                <a:lnTo>
                  <a:pt x="913130" y="660273"/>
                </a:lnTo>
                <a:lnTo>
                  <a:pt x="915543" y="660273"/>
                </a:lnTo>
                <a:lnTo>
                  <a:pt x="918845" y="659384"/>
                </a:lnTo>
                <a:lnTo>
                  <a:pt x="922147" y="658622"/>
                </a:lnTo>
                <a:lnTo>
                  <a:pt x="924179" y="657479"/>
                </a:lnTo>
                <a:lnTo>
                  <a:pt x="925068" y="656082"/>
                </a:lnTo>
                <a:lnTo>
                  <a:pt x="925957" y="654812"/>
                </a:lnTo>
                <a:lnTo>
                  <a:pt x="925957" y="652653"/>
                </a:lnTo>
                <a:close/>
              </a:path>
              <a:path w="984884" h="693420">
                <a:moveTo>
                  <a:pt x="928751" y="332867"/>
                </a:moveTo>
                <a:lnTo>
                  <a:pt x="928624" y="327660"/>
                </a:lnTo>
                <a:lnTo>
                  <a:pt x="925576" y="315595"/>
                </a:lnTo>
                <a:lnTo>
                  <a:pt x="923163" y="310642"/>
                </a:lnTo>
                <a:lnTo>
                  <a:pt x="922172" y="309626"/>
                </a:lnTo>
                <a:lnTo>
                  <a:pt x="919734" y="307086"/>
                </a:lnTo>
                <a:lnTo>
                  <a:pt x="917473" y="304660"/>
                </a:lnTo>
                <a:lnTo>
                  <a:pt x="917473" y="327279"/>
                </a:lnTo>
                <a:lnTo>
                  <a:pt x="917448" y="329946"/>
                </a:lnTo>
                <a:lnTo>
                  <a:pt x="895477" y="348996"/>
                </a:lnTo>
                <a:lnTo>
                  <a:pt x="891921" y="350266"/>
                </a:lnTo>
                <a:lnTo>
                  <a:pt x="887730" y="351409"/>
                </a:lnTo>
                <a:lnTo>
                  <a:pt x="883031" y="352552"/>
                </a:lnTo>
                <a:lnTo>
                  <a:pt x="879602" y="353441"/>
                </a:lnTo>
                <a:lnTo>
                  <a:pt x="876173" y="354203"/>
                </a:lnTo>
                <a:lnTo>
                  <a:pt x="872998" y="354711"/>
                </a:lnTo>
                <a:lnTo>
                  <a:pt x="869696" y="355346"/>
                </a:lnTo>
                <a:lnTo>
                  <a:pt x="866648" y="355727"/>
                </a:lnTo>
                <a:lnTo>
                  <a:pt x="863727" y="355854"/>
                </a:lnTo>
                <a:lnTo>
                  <a:pt x="860806" y="355854"/>
                </a:lnTo>
                <a:lnTo>
                  <a:pt x="840867" y="342011"/>
                </a:lnTo>
                <a:lnTo>
                  <a:pt x="839978" y="338582"/>
                </a:lnTo>
                <a:lnTo>
                  <a:pt x="839978" y="335407"/>
                </a:lnTo>
                <a:lnTo>
                  <a:pt x="840740" y="332613"/>
                </a:lnTo>
                <a:lnTo>
                  <a:pt x="856996" y="318643"/>
                </a:lnTo>
                <a:lnTo>
                  <a:pt x="861695" y="316611"/>
                </a:lnTo>
                <a:lnTo>
                  <a:pt x="889381" y="310261"/>
                </a:lnTo>
                <a:lnTo>
                  <a:pt x="893953" y="309626"/>
                </a:lnTo>
                <a:lnTo>
                  <a:pt x="898144" y="309626"/>
                </a:lnTo>
                <a:lnTo>
                  <a:pt x="905637" y="310896"/>
                </a:lnTo>
                <a:lnTo>
                  <a:pt x="917473" y="327279"/>
                </a:lnTo>
                <a:lnTo>
                  <a:pt x="917473" y="304660"/>
                </a:lnTo>
                <a:lnTo>
                  <a:pt x="916305" y="303403"/>
                </a:lnTo>
                <a:lnTo>
                  <a:pt x="912241" y="300736"/>
                </a:lnTo>
                <a:lnTo>
                  <a:pt x="902335" y="297688"/>
                </a:lnTo>
                <a:lnTo>
                  <a:pt x="896747" y="297053"/>
                </a:lnTo>
                <a:lnTo>
                  <a:pt x="890524" y="297434"/>
                </a:lnTo>
                <a:lnTo>
                  <a:pt x="884301" y="297688"/>
                </a:lnTo>
                <a:lnTo>
                  <a:pt x="844804" y="309753"/>
                </a:lnTo>
                <a:lnTo>
                  <a:pt x="836803" y="316230"/>
                </a:lnTo>
                <a:lnTo>
                  <a:pt x="833247" y="319659"/>
                </a:lnTo>
                <a:lnTo>
                  <a:pt x="830961" y="323723"/>
                </a:lnTo>
                <a:lnTo>
                  <a:pt x="829945" y="328168"/>
                </a:lnTo>
                <a:lnTo>
                  <a:pt x="828827" y="332613"/>
                </a:lnTo>
                <a:lnTo>
                  <a:pt x="837946" y="358648"/>
                </a:lnTo>
                <a:lnTo>
                  <a:pt x="841248" y="362331"/>
                </a:lnTo>
                <a:lnTo>
                  <a:pt x="845439" y="364871"/>
                </a:lnTo>
                <a:lnTo>
                  <a:pt x="850392" y="366522"/>
                </a:lnTo>
                <a:lnTo>
                  <a:pt x="855218" y="368046"/>
                </a:lnTo>
                <a:lnTo>
                  <a:pt x="860806" y="368681"/>
                </a:lnTo>
                <a:lnTo>
                  <a:pt x="873252" y="367919"/>
                </a:lnTo>
                <a:lnTo>
                  <a:pt x="879856" y="366903"/>
                </a:lnTo>
                <a:lnTo>
                  <a:pt x="894842" y="363220"/>
                </a:lnTo>
                <a:lnTo>
                  <a:pt x="901446" y="360934"/>
                </a:lnTo>
                <a:lnTo>
                  <a:pt x="907161" y="358394"/>
                </a:lnTo>
                <a:lnTo>
                  <a:pt x="912876" y="355981"/>
                </a:lnTo>
                <a:lnTo>
                  <a:pt x="913053" y="355854"/>
                </a:lnTo>
                <a:lnTo>
                  <a:pt x="917448" y="352933"/>
                </a:lnTo>
                <a:lnTo>
                  <a:pt x="921486" y="348869"/>
                </a:lnTo>
                <a:lnTo>
                  <a:pt x="924306" y="345948"/>
                </a:lnTo>
                <a:lnTo>
                  <a:pt x="926592" y="342011"/>
                </a:lnTo>
                <a:lnTo>
                  <a:pt x="927735" y="337439"/>
                </a:lnTo>
                <a:lnTo>
                  <a:pt x="928751" y="332867"/>
                </a:lnTo>
                <a:close/>
              </a:path>
              <a:path w="984884" h="693420">
                <a:moveTo>
                  <a:pt x="934085" y="685292"/>
                </a:moveTo>
                <a:lnTo>
                  <a:pt x="933450" y="682498"/>
                </a:lnTo>
                <a:lnTo>
                  <a:pt x="932688" y="679577"/>
                </a:lnTo>
                <a:lnTo>
                  <a:pt x="931545" y="677672"/>
                </a:lnTo>
                <a:lnTo>
                  <a:pt x="930148" y="676910"/>
                </a:lnTo>
                <a:lnTo>
                  <a:pt x="928751" y="676021"/>
                </a:lnTo>
                <a:lnTo>
                  <a:pt x="926338" y="676021"/>
                </a:lnTo>
                <a:lnTo>
                  <a:pt x="923036" y="676910"/>
                </a:lnTo>
                <a:lnTo>
                  <a:pt x="919734" y="677672"/>
                </a:lnTo>
                <a:lnTo>
                  <a:pt x="917702" y="678815"/>
                </a:lnTo>
                <a:lnTo>
                  <a:pt x="916813" y="680212"/>
                </a:lnTo>
                <a:lnTo>
                  <a:pt x="916051" y="681482"/>
                </a:lnTo>
                <a:lnTo>
                  <a:pt x="915924" y="683641"/>
                </a:lnTo>
                <a:lnTo>
                  <a:pt x="916686" y="686435"/>
                </a:lnTo>
                <a:lnTo>
                  <a:pt x="917321" y="689356"/>
                </a:lnTo>
                <a:lnTo>
                  <a:pt x="918464" y="691134"/>
                </a:lnTo>
                <a:lnTo>
                  <a:pt x="921258" y="692912"/>
                </a:lnTo>
                <a:lnTo>
                  <a:pt x="923671" y="692912"/>
                </a:lnTo>
                <a:lnTo>
                  <a:pt x="926973" y="692023"/>
                </a:lnTo>
                <a:lnTo>
                  <a:pt x="930275" y="691261"/>
                </a:lnTo>
                <a:lnTo>
                  <a:pt x="932307" y="690118"/>
                </a:lnTo>
                <a:lnTo>
                  <a:pt x="933196" y="688721"/>
                </a:lnTo>
                <a:lnTo>
                  <a:pt x="933958" y="687324"/>
                </a:lnTo>
                <a:lnTo>
                  <a:pt x="934085" y="685292"/>
                </a:lnTo>
                <a:close/>
              </a:path>
              <a:path w="984884" h="693420">
                <a:moveTo>
                  <a:pt x="948855" y="418084"/>
                </a:moveTo>
                <a:lnTo>
                  <a:pt x="941832" y="390525"/>
                </a:lnTo>
                <a:lnTo>
                  <a:pt x="939419" y="386842"/>
                </a:lnTo>
                <a:lnTo>
                  <a:pt x="939292" y="386715"/>
                </a:lnTo>
                <a:lnTo>
                  <a:pt x="936625" y="383921"/>
                </a:lnTo>
                <a:lnTo>
                  <a:pt x="930275" y="379349"/>
                </a:lnTo>
                <a:lnTo>
                  <a:pt x="907034" y="374650"/>
                </a:lnTo>
                <a:lnTo>
                  <a:pt x="902843" y="374904"/>
                </a:lnTo>
                <a:lnTo>
                  <a:pt x="898652" y="375539"/>
                </a:lnTo>
                <a:lnTo>
                  <a:pt x="894461" y="376047"/>
                </a:lnTo>
                <a:lnTo>
                  <a:pt x="890397" y="376809"/>
                </a:lnTo>
                <a:lnTo>
                  <a:pt x="881888" y="378968"/>
                </a:lnTo>
                <a:lnTo>
                  <a:pt x="877697" y="380238"/>
                </a:lnTo>
                <a:lnTo>
                  <a:pt x="873760" y="381635"/>
                </a:lnTo>
                <a:lnTo>
                  <a:pt x="869950" y="382905"/>
                </a:lnTo>
                <a:lnTo>
                  <a:pt x="847801" y="411988"/>
                </a:lnTo>
                <a:lnTo>
                  <a:pt x="848106" y="414782"/>
                </a:lnTo>
                <a:lnTo>
                  <a:pt x="850442" y="423799"/>
                </a:lnTo>
                <a:lnTo>
                  <a:pt x="850569" y="424180"/>
                </a:lnTo>
                <a:lnTo>
                  <a:pt x="852551" y="428625"/>
                </a:lnTo>
                <a:lnTo>
                  <a:pt x="855345" y="432181"/>
                </a:lnTo>
                <a:lnTo>
                  <a:pt x="858012" y="435737"/>
                </a:lnTo>
                <a:lnTo>
                  <a:pt x="880491" y="443865"/>
                </a:lnTo>
                <a:lnTo>
                  <a:pt x="884555" y="443484"/>
                </a:lnTo>
                <a:lnTo>
                  <a:pt x="906526" y="431673"/>
                </a:lnTo>
                <a:lnTo>
                  <a:pt x="906970" y="431038"/>
                </a:lnTo>
                <a:lnTo>
                  <a:pt x="908431" y="429006"/>
                </a:lnTo>
                <a:lnTo>
                  <a:pt x="909574" y="425704"/>
                </a:lnTo>
                <a:lnTo>
                  <a:pt x="910513" y="418592"/>
                </a:lnTo>
                <a:lnTo>
                  <a:pt x="910501" y="417068"/>
                </a:lnTo>
                <a:lnTo>
                  <a:pt x="910209" y="413639"/>
                </a:lnTo>
                <a:lnTo>
                  <a:pt x="908939" y="408559"/>
                </a:lnTo>
                <a:lnTo>
                  <a:pt x="908431" y="406146"/>
                </a:lnTo>
                <a:lnTo>
                  <a:pt x="907605" y="403860"/>
                </a:lnTo>
                <a:lnTo>
                  <a:pt x="906665" y="401828"/>
                </a:lnTo>
                <a:lnTo>
                  <a:pt x="905891" y="400050"/>
                </a:lnTo>
                <a:lnTo>
                  <a:pt x="899668" y="390677"/>
                </a:lnTo>
                <a:lnTo>
                  <a:pt x="899668" y="414782"/>
                </a:lnTo>
                <a:lnTo>
                  <a:pt x="898906" y="419481"/>
                </a:lnTo>
                <a:lnTo>
                  <a:pt x="884428" y="430149"/>
                </a:lnTo>
                <a:lnTo>
                  <a:pt x="881761" y="430784"/>
                </a:lnTo>
                <a:lnTo>
                  <a:pt x="879221" y="431038"/>
                </a:lnTo>
                <a:lnTo>
                  <a:pt x="876681" y="431038"/>
                </a:lnTo>
                <a:lnTo>
                  <a:pt x="858583" y="411226"/>
                </a:lnTo>
                <a:lnTo>
                  <a:pt x="859155" y="408940"/>
                </a:lnTo>
                <a:lnTo>
                  <a:pt x="859663" y="406400"/>
                </a:lnTo>
                <a:lnTo>
                  <a:pt x="860933" y="404114"/>
                </a:lnTo>
                <a:lnTo>
                  <a:pt x="865251" y="399796"/>
                </a:lnTo>
                <a:lnTo>
                  <a:pt x="868299" y="397764"/>
                </a:lnTo>
                <a:lnTo>
                  <a:pt x="872363" y="395986"/>
                </a:lnTo>
                <a:lnTo>
                  <a:pt x="876300" y="394081"/>
                </a:lnTo>
                <a:lnTo>
                  <a:pt x="881380" y="392430"/>
                </a:lnTo>
                <a:lnTo>
                  <a:pt x="887603" y="390906"/>
                </a:lnTo>
                <a:lnTo>
                  <a:pt x="888746" y="391922"/>
                </a:lnTo>
                <a:lnTo>
                  <a:pt x="889889" y="393065"/>
                </a:lnTo>
                <a:lnTo>
                  <a:pt x="891032" y="394462"/>
                </a:lnTo>
                <a:lnTo>
                  <a:pt x="892175" y="395732"/>
                </a:lnTo>
                <a:lnTo>
                  <a:pt x="893191" y="397129"/>
                </a:lnTo>
                <a:lnTo>
                  <a:pt x="895223" y="400177"/>
                </a:lnTo>
                <a:lnTo>
                  <a:pt x="896086" y="402082"/>
                </a:lnTo>
                <a:lnTo>
                  <a:pt x="896975" y="404114"/>
                </a:lnTo>
                <a:lnTo>
                  <a:pt x="897509" y="405257"/>
                </a:lnTo>
                <a:lnTo>
                  <a:pt x="898144" y="407035"/>
                </a:lnTo>
                <a:lnTo>
                  <a:pt x="898550" y="408940"/>
                </a:lnTo>
                <a:lnTo>
                  <a:pt x="899414" y="411988"/>
                </a:lnTo>
                <a:lnTo>
                  <a:pt x="899668" y="414782"/>
                </a:lnTo>
                <a:lnTo>
                  <a:pt x="899668" y="390677"/>
                </a:lnTo>
                <a:lnTo>
                  <a:pt x="898525" y="389255"/>
                </a:lnTo>
                <a:lnTo>
                  <a:pt x="897382" y="388239"/>
                </a:lnTo>
                <a:lnTo>
                  <a:pt x="901954" y="387223"/>
                </a:lnTo>
                <a:lnTo>
                  <a:pt x="906272" y="386715"/>
                </a:lnTo>
                <a:lnTo>
                  <a:pt x="914908" y="386715"/>
                </a:lnTo>
                <a:lnTo>
                  <a:pt x="931926" y="394843"/>
                </a:lnTo>
                <a:lnTo>
                  <a:pt x="934466" y="397383"/>
                </a:lnTo>
                <a:lnTo>
                  <a:pt x="936371" y="401066"/>
                </a:lnTo>
                <a:lnTo>
                  <a:pt x="938022" y="408051"/>
                </a:lnTo>
                <a:lnTo>
                  <a:pt x="938403" y="410210"/>
                </a:lnTo>
                <a:lnTo>
                  <a:pt x="938530" y="418592"/>
                </a:lnTo>
                <a:lnTo>
                  <a:pt x="938352" y="419989"/>
                </a:lnTo>
                <a:lnTo>
                  <a:pt x="938237" y="422910"/>
                </a:lnTo>
                <a:lnTo>
                  <a:pt x="940308" y="424561"/>
                </a:lnTo>
                <a:lnTo>
                  <a:pt x="940816" y="424434"/>
                </a:lnTo>
                <a:lnTo>
                  <a:pt x="942848" y="424053"/>
                </a:lnTo>
                <a:lnTo>
                  <a:pt x="943737" y="423799"/>
                </a:lnTo>
                <a:lnTo>
                  <a:pt x="945007" y="423545"/>
                </a:lnTo>
                <a:lnTo>
                  <a:pt x="945388" y="423291"/>
                </a:lnTo>
                <a:lnTo>
                  <a:pt x="945896" y="423164"/>
                </a:lnTo>
                <a:lnTo>
                  <a:pt x="946277" y="423037"/>
                </a:lnTo>
                <a:lnTo>
                  <a:pt x="946658" y="422783"/>
                </a:lnTo>
                <a:lnTo>
                  <a:pt x="946912" y="422656"/>
                </a:lnTo>
                <a:lnTo>
                  <a:pt x="947293" y="422402"/>
                </a:lnTo>
                <a:lnTo>
                  <a:pt x="948055" y="421640"/>
                </a:lnTo>
                <a:lnTo>
                  <a:pt x="948182" y="421132"/>
                </a:lnTo>
                <a:lnTo>
                  <a:pt x="948436" y="420751"/>
                </a:lnTo>
                <a:lnTo>
                  <a:pt x="948563" y="419989"/>
                </a:lnTo>
                <a:lnTo>
                  <a:pt x="948690" y="418846"/>
                </a:lnTo>
                <a:lnTo>
                  <a:pt x="948855" y="418084"/>
                </a:lnTo>
                <a:close/>
              </a:path>
              <a:path w="984884" h="693420">
                <a:moveTo>
                  <a:pt x="964577" y="476504"/>
                </a:moveTo>
                <a:lnTo>
                  <a:pt x="956310" y="451739"/>
                </a:lnTo>
                <a:lnTo>
                  <a:pt x="955040" y="449961"/>
                </a:lnTo>
                <a:lnTo>
                  <a:pt x="953770" y="448437"/>
                </a:lnTo>
                <a:lnTo>
                  <a:pt x="952500" y="447294"/>
                </a:lnTo>
                <a:lnTo>
                  <a:pt x="951357" y="446024"/>
                </a:lnTo>
                <a:lnTo>
                  <a:pt x="950341" y="445262"/>
                </a:lnTo>
                <a:lnTo>
                  <a:pt x="949833" y="445008"/>
                </a:lnTo>
                <a:lnTo>
                  <a:pt x="949198" y="444627"/>
                </a:lnTo>
                <a:lnTo>
                  <a:pt x="948817" y="444373"/>
                </a:lnTo>
                <a:lnTo>
                  <a:pt x="948055" y="444119"/>
                </a:lnTo>
                <a:lnTo>
                  <a:pt x="947166" y="444119"/>
                </a:lnTo>
                <a:lnTo>
                  <a:pt x="946658" y="443992"/>
                </a:lnTo>
                <a:lnTo>
                  <a:pt x="946150" y="443992"/>
                </a:lnTo>
                <a:lnTo>
                  <a:pt x="945642" y="444119"/>
                </a:lnTo>
                <a:lnTo>
                  <a:pt x="942594" y="444754"/>
                </a:lnTo>
                <a:lnTo>
                  <a:pt x="941832" y="445008"/>
                </a:lnTo>
                <a:lnTo>
                  <a:pt x="940562" y="445516"/>
                </a:lnTo>
                <a:lnTo>
                  <a:pt x="940054" y="445770"/>
                </a:lnTo>
                <a:lnTo>
                  <a:pt x="939800" y="446024"/>
                </a:lnTo>
                <a:lnTo>
                  <a:pt x="939419" y="446278"/>
                </a:lnTo>
                <a:lnTo>
                  <a:pt x="939292" y="448310"/>
                </a:lnTo>
                <a:lnTo>
                  <a:pt x="939927" y="449072"/>
                </a:lnTo>
                <a:lnTo>
                  <a:pt x="941070" y="449961"/>
                </a:lnTo>
                <a:lnTo>
                  <a:pt x="942213" y="450977"/>
                </a:lnTo>
                <a:lnTo>
                  <a:pt x="952373" y="466852"/>
                </a:lnTo>
                <a:lnTo>
                  <a:pt x="953008" y="469392"/>
                </a:lnTo>
                <a:lnTo>
                  <a:pt x="947166" y="483362"/>
                </a:lnTo>
                <a:lnTo>
                  <a:pt x="945642" y="484505"/>
                </a:lnTo>
                <a:lnTo>
                  <a:pt x="943864" y="485267"/>
                </a:lnTo>
                <a:lnTo>
                  <a:pt x="941959" y="485648"/>
                </a:lnTo>
                <a:lnTo>
                  <a:pt x="939292" y="486410"/>
                </a:lnTo>
                <a:lnTo>
                  <a:pt x="936752" y="486537"/>
                </a:lnTo>
                <a:lnTo>
                  <a:pt x="934339" y="486029"/>
                </a:lnTo>
                <a:lnTo>
                  <a:pt x="932053" y="485648"/>
                </a:lnTo>
                <a:lnTo>
                  <a:pt x="929894" y="484759"/>
                </a:lnTo>
                <a:lnTo>
                  <a:pt x="927862" y="483362"/>
                </a:lnTo>
                <a:lnTo>
                  <a:pt x="925830" y="482092"/>
                </a:lnTo>
                <a:lnTo>
                  <a:pt x="919289" y="469392"/>
                </a:lnTo>
                <a:lnTo>
                  <a:pt x="917219" y="461137"/>
                </a:lnTo>
                <a:lnTo>
                  <a:pt x="917067" y="460629"/>
                </a:lnTo>
                <a:lnTo>
                  <a:pt x="916559" y="460121"/>
                </a:lnTo>
                <a:lnTo>
                  <a:pt x="915797" y="459613"/>
                </a:lnTo>
                <a:lnTo>
                  <a:pt x="914781" y="459359"/>
                </a:lnTo>
                <a:lnTo>
                  <a:pt x="914146" y="459359"/>
                </a:lnTo>
                <a:lnTo>
                  <a:pt x="913511" y="459486"/>
                </a:lnTo>
                <a:lnTo>
                  <a:pt x="912749" y="459486"/>
                </a:lnTo>
                <a:lnTo>
                  <a:pt x="911860" y="459740"/>
                </a:lnTo>
                <a:lnTo>
                  <a:pt x="910844" y="459994"/>
                </a:lnTo>
                <a:lnTo>
                  <a:pt x="910082" y="460375"/>
                </a:lnTo>
                <a:lnTo>
                  <a:pt x="907542" y="462407"/>
                </a:lnTo>
                <a:lnTo>
                  <a:pt x="907542" y="464058"/>
                </a:lnTo>
                <a:lnTo>
                  <a:pt x="910844" y="477139"/>
                </a:lnTo>
                <a:lnTo>
                  <a:pt x="911098" y="479425"/>
                </a:lnTo>
                <a:lnTo>
                  <a:pt x="911098" y="487045"/>
                </a:lnTo>
                <a:lnTo>
                  <a:pt x="910590" y="489839"/>
                </a:lnTo>
                <a:lnTo>
                  <a:pt x="898398" y="501777"/>
                </a:lnTo>
                <a:lnTo>
                  <a:pt x="896112" y="502412"/>
                </a:lnTo>
                <a:lnTo>
                  <a:pt x="880237" y="494411"/>
                </a:lnTo>
                <a:lnTo>
                  <a:pt x="878713" y="492125"/>
                </a:lnTo>
                <a:lnTo>
                  <a:pt x="877697" y="489331"/>
                </a:lnTo>
                <a:lnTo>
                  <a:pt x="876719" y="485648"/>
                </a:lnTo>
                <a:lnTo>
                  <a:pt x="876046" y="482727"/>
                </a:lnTo>
                <a:lnTo>
                  <a:pt x="875741" y="480187"/>
                </a:lnTo>
                <a:lnTo>
                  <a:pt x="875830" y="473202"/>
                </a:lnTo>
                <a:lnTo>
                  <a:pt x="876046" y="471043"/>
                </a:lnTo>
                <a:lnTo>
                  <a:pt x="876808" y="466598"/>
                </a:lnTo>
                <a:lnTo>
                  <a:pt x="877189" y="464693"/>
                </a:lnTo>
                <a:lnTo>
                  <a:pt x="877646" y="463296"/>
                </a:lnTo>
                <a:lnTo>
                  <a:pt x="878078" y="461645"/>
                </a:lnTo>
                <a:lnTo>
                  <a:pt x="876046" y="458851"/>
                </a:lnTo>
                <a:lnTo>
                  <a:pt x="874776" y="458978"/>
                </a:lnTo>
                <a:lnTo>
                  <a:pt x="868807" y="460883"/>
                </a:lnTo>
                <a:lnTo>
                  <a:pt x="868299" y="461137"/>
                </a:lnTo>
                <a:lnTo>
                  <a:pt x="867918" y="461391"/>
                </a:lnTo>
                <a:lnTo>
                  <a:pt x="867664" y="461772"/>
                </a:lnTo>
                <a:lnTo>
                  <a:pt x="867410" y="462026"/>
                </a:lnTo>
                <a:lnTo>
                  <a:pt x="865124" y="471678"/>
                </a:lnTo>
                <a:lnTo>
                  <a:pt x="864997" y="472821"/>
                </a:lnTo>
                <a:lnTo>
                  <a:pt x="864984" y="477901"/>
                </a:lnTo>
                <a:lnTo>
                  <a:pt x="865124" y="479425"/>
                </a:lnTo>
                <a:lnTo>
                  <a:pt x="865238" y="482092"/>
                </a:lnTo>
                <a:lnTo>
                  <a:pt x="865759" y="485140"/>
                </a:lnTo>
                <a:lnTo>
                  <a:pt x="867791" y="493522"/>
                </a:lnTo>
                <a:lnTo>
                  <a:pt x="869569" y="497967"/>
                </a:lnTo>
                <a:lnTo>
                  <a:pt x="872134" y="501904"/>
                </a:lnTo>
                <a:lnTo>
                  <a:pt x="874268" y="505460"/>
                </a:lnTo>
                <a:lnTo>
                  <a:pt x="894461" y="515493"/>
                </a:lnTo>
                <a:lnTo>
                  <a:pt x="898525" y="515239"/>
                </a:lnTo>
                <a:lnTo>
                  <a:pt x="917333" y="502539"/>
                </a:lnTo>
                <a:lnTo>
                  <a:pt x="917702" y="501904"/>
                </a:lnTo>
                <a:lnTo>
                  <a:pt x="918718" y="499237"/>
                </a:lnTo>
                <a:lnTo>
                  <a:pt x="919924" y="493522"/>
                </a:lnTo>
                <a:lnTo>
                  <a:pt x="919899" y="489331"/>
                </a:lnTo>
                <a:lnTo>
                  <a:pt x="919632" y="487045"/>
                </a:lnTo>
                <a:lnTo>
                  <a:pt x="919734" y="486664"/>
                </a:lnTo>
                <a:lnTo>
                  <a:pt x="941070" y="499618"/>
                </a:lnTo>
                <a:lnTo>
                  <a:pt x="943864" y="499364"/>
                </a:lnTo>
                <a:lnTo>
                  <a:pt x="961771" y="487934"/>
                </a:lnTo>
                <a:lnTo>
                  <a:pt x="962494" y="486664"/>
                </a:lnTo>
                <a:lnTo>
                  <a:pt x="962558" y="486537"/>
                </a:lnTo>
                <a:lnTo>
                  <a:pt x="963295" y="485267"/>
                </a:lnTo>
                <a:lnTo>
                  <a:pt x="964184" y="482092"/>
                </a:lnTo>
                <a:lnTo>
                  <a:pt x="964577" y="476504"/>
                </a:lnTo>
                <a:close/>
              </a:path>
              <a:path w="984884" h="693420">
                <a:moveTo>
                  <a:pt x="984885" y="562102"/>
                </a:moveTo>
                <a:lnTo>
                  <a:pt x="983107" y="550672"/>
                </a:lnTo>
                <a:lnTo>
                  <a:pt x="982853" y="549529"/>
                </a:lnTo>
                <a:lnTo>
                  <a:pt x="982472" y="548513"/>
                </a:lnTo>
                <a:lnTo>
                  <a:pt x="982091" y="547624"/>
                </a:lnTo>
                <a:lnTo>
                  <a:pt x="981710" y="546989"/>
                </a:lnTo>
                <a:lnTo>
                  <a:pt x="981329" y="546227"/>
                </a:lnTo>
                <a:lnTo>
                  <a:pt x="980948" y="545719"/>
                </a:lnTo>
                <a:lnTo>
                  <a:pt x="980186" y="544957"/>
                </a:lnTo>
                <a:lnTo>
                  <a:pt x="979678" y="544703"/>
                </a:lnTo>
                <a:lnTo>
                  <a:pt x="979297" y="544449"/>
                </a:lnTo>
                <a:lnTo>
                  <a:pt x="972185" y="542366"/>
                </a:lnTo>
                <a:lnTo>
                  <a:pt x="972185" y="552958"/>
                </a:lnTo>
                <a:lnTo>
                  <a:pt x="972185" y="553085"/>
                </a:lnTo>
                <a:lnTo>
                  <a:pt x="921004" y="565912"/>
                </a:lnTo>
                <a:lnTo>
                  <a:pt x="913384" y="535686"/>
                </a:lnTo>
                <a:lnTo>
                  <a:pt x="972185" y="552958"/>
                </a:lnTo>
                <a:lnTo>
                  <a:pt x="972185" y="542366"/>
                </a:lnTo>
                <a:lnTo>
                  <a:pt x="949375" y="535686"/>
                </a:lnTo>
                <a:lnTo>
                  <a:pt x="914273" y="525399"/>
                </a:lnTo>
                <a:lnTo>
                  <a:pt x="913511" y="525145"/>
                </a:lnTo>
                <a:lnTo>
                  <a:pt x="911606" y="524764"/>
                </a:lnTo>
                <a:lnTo>
                  <a:pt x="909701" y="524764"/>
                </a:lnTo>
                <a:lnTo>
                  <a:pt x="909066" y="524891"/>
                </a:lnTo>
                <a:lnTo>
                  <a:pt x="906780" y="525272"/>
                </a:lnTo>
                <a:lnTo>
                  <a:pt x="905891" y="525526"/>
                </a:lnTo>
                <a:lnTo>
                  <a:pt x="904748" y="525780"/>
                </a:lnTo>
                <a:lnTo>
                  <a:pt x="903097" y="526415"/>
                </a:lnTo>
                <a:lnTo>
                  <a:pt x="902335" y="526669"/>
                </a:lnTo>
                <a:lnTo>
                  <a:pt x="901827" y="527050"/>
                </a:lnTo>
                <a:lnTo>
                  <a:pt x="901573" y="527431"/>
                </a:lnTo>
                <a:lnTo>
                  <a:pt x="901319" y="527939"/>
                </a:lnTo>
                <a:lnTo>
                  <a:pt x="901065" y="528320"/>
                </a:lnTo>
                <a:lnTo>
                  <a:pt x="901065" y="529590"/>
                </a:lnTo>
                <a:lnTo>
                  <a:pt x="901192" y="530225"/>
                </a:lnTo>
                <a:lnTo>
                  <a:pt x="910717" y="568464"/>
                </a:lnTo>
                <a:lnTo>
                  <a:pt x="891032" y="573290"/>
                </a:lnTo>
                <a:lnTo>
                  <a:pt x="889635" y="576199"/>
                </a:lnTo>
                <a:lnTo>
                  <a:pt x="889889" y="577723"/>
                </a:lnTo>
                <a:lnTo>
                  <a:pt x="890016" y="578739"/>
                </a:lnTo>
                <a:lnTo>
                  <a:pt x="890397" y="580021"/>
                </a:lnTo>
                <a:lnTo>
                  <a:pt x="890651" y="581164"/>
                </a:lnTo>
                <a:lnTo>
                  <a:pt x="890905" y="582168"/>
                </a:lnTo>
                <a:lnTo>
                  <a:pt x="891286" y="582930"/>
                </a:lnTo>
                <a:lnTo>
                  <a:pt x="891540" y="583692"/>
                </a:lnTo>
                <a:lnTo>
                  <a:pt x="891794" y="584339"/>
                </a:lnTo>
                <a:lnTo>
                  <a:pt x="892175" y="584835"/>
                </a:lnTo>
                <a:lnTo>
                  <a:pt x="892429" y="585216"/>
                </a:lnTo>
                <a:lnTo>
                  <a:pt x="892810" y="585597"/>
                </a:lnTo>
                <a:lnTo>
                  <a:pt x="893064" y="585724"/>
                </a:lnTo>
                <a:lnTo>
                  <a:pt x="893445" y="585851"/>
                </a:lnTo>
                <a:lnTo>
                  <a:pt x="893826" y="585851"/>
                </a:lnTo>
                <a:lnTo>
                  <a:pt x="894207" y="585724"/>
                </a:lnTo>
                <a:lnTo>
                  <a:pt x="913765" y="580898"/>
                </a:lnTo>
                <a:lnTo>
                  <a:pt x="916432" y="591439"/>
                </a:lnTo>
                <a:lnTo>
                  <a:pt x="916686" y="592201"/>
                </a:lnTo>
                <a:lnTo>
                  <a:pt x="917321" y="592836"/>
                </a:lnTo>
                <a:lnTo>
                  <a:pt x="919353" y="593344"/>
                </a:lnTo>
                <a:lnTo>
                  <a:pt x="920623" y="593217"/>
                </a:lnTo>
                <a:lnTo>
                  <a:pt x="926719" y="588772"/>
                </a:lnTo>
                <a:lnTo>
                  <a:pt x="924725" y="580898"/>
                </a:lnTo>
                <a:lnTo>
                  <a:pt x="924052" y="578231"/>
                </a:lnTo>
                <a:lnTo>
                  <a:pt x="973531" y="565912"/>
                </a:lnTo>
                <a:lnTo>
                  <a:pt x="983742" y="563372"/>
                </a:lnTo>
                <a:lnTo>
                  <a:pt x="984123" y="563245"/>
                </a:lnTo>
                <a:lnTo>
                  <a:pt x="984504" y="562991"/>
                </a:lnTo>
                <a:lnTo>
                  <a:pt x="984631" y="562483"/>
                </a:lnTo>
                <a:lnTo>
                  <a:pt x="984885" y="562102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887968" y="5489447"/>
            <a:ext cx="683260" cy="2501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04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ID_13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881616" y="5489447"/>
            <a:ext cx="683260" cy="2501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204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ID_45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0" dirty="0"/>
              <a:t> </a:t>
            </a:r>
            <a:r>
              <a:rPr dirty="0"/>
              <a:t>–</a:t>
            </a:r>
            <a:r>
              <a:rPr spc="-220" dirty="0"/>
              <a:t> </a:t>
            </a:r>
            <a:r>
              <a:rPr spc="-10" dirty="0"/>
              <a:t>Throttling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214610" cy="4551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7965" marR="2213610" indent="-227965" algn="r">
              <a:lnSpc>
                <a:spcPts val="3195"/>
              </a:lnSpc>
              <a:spcBef>
                <a:spcPts val="110"/>
              </a:spcBef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exceed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RCUs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WCUs,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get</a:t>
            </a:r>
            <a:endParaRPr sz="2800">
              <a:latin typeface="Arial"/>
              <a:cs typeface="Arial"/>
            </a:endParaRPr>
          </a:p>
          <a:p>
            <a:pPr marR="2216785" algn="r">
              <a:lnSpc>
                <a:spcPts val="3195"/>
              </a:lnSpc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“ProvisionedThroughputExceededException”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Reasons: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29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Hot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b="1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(e.g.,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popular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item)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Hot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Very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items,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remember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WCU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depends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Solutions: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Exponential</a:t>
            </a:r>
            <a:r>
              <a:rPr sz="24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backoff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when exception is encountered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(already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SDK)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Distribute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b="1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issue,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Accelerator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(DAX)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R/W</a:t>
            </a:r>
            <a:r>
              <a:rPr spc="-100" dirty="0"/>
              <a:t> </a:t>
            </a:r>
            <a:r>
              <a:rPr dirty="0"/>
              <a:t>Capacity</a:t>
            </a:r>
            <a:r>
              <a:rPr spc="-80" dirty="0"/>
              <a:t> </a:t>
            </a:r>
            <a:r>
              <a:rPr dirty="0"/>
              <a:t>Modes</a:t>
            </a:r>
            <a:r>
              <a:rPr spc="-65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spc="-35" dirty="0"/>
              <a:t>On-</a:t>
            </a:r>
            <a:r>
              <a:rPr spc="-10" dirty="0"/>
              <a:t>Demand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097770" cy="47586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Read/writes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up/down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planning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(WCU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RCU)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Unlimited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WCU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RCU,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throttle,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expensive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19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 charged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reads/writes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terms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RRU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3190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WRU</a:t>
            </a:r>
            <a:endParaRPr sz="2800">
              <a:latin typeface="Arial"/>
              <a:cs typeface="Arial"/>
            </a:endParaRPr>
          </a:p>
          <a:p>
            <a:pPr marL="241300" marR="204470" indent="-228600">
              <a:lnSpc>
                <a:spcPts val="302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8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(RRU)</a:t>
            </a:r>
            <a:r>
              <a:rPr sz="28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536A"/>
                </a:solidFill>
                <a:latin typeface="Arial"/>
                <a:cs typeface="Arial"/>
              </a:rPr>
              <a:t>–</a:t>
            </a:r>
            <a:r>
              <a:rPr sz="2800" b="1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(same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as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RCU)</a:t>
            </a:r>
            <a:endParaRPr sz="2800">
              <a:latin typeface="Arial"/>
              <a:cs typeface="Arial"/>
            </a:endParaRPr>
          </a:p>
          <a:p>
            <a:pPr marL="241300" marR="77470" indent="-228600">
              <a:lnSpc>
                <a:spcPts val="30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Request Units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(WRU)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536A"/>
                </a:solidFill>
                <a:latin typeface="Arial"/>
                <a:cs typeface="Arial"/>
              </a:rPr>
              <a:t>–</a:t>
            </a:r>
            <a:r>
              <a:rPr sz="2800" b="1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(same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as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WCU)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2.5x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expensive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(use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care)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712" y="6157976"/>
            <a:ext cx="101085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444848"/>
                </a:solidFill>
                <a:latin typeface="Arial"/>
                <a:cs typeface="Arial"/>
              </a:rPr>
              <a:t>Us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unknown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workloads,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unpredictable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100" dirty="0"/>
              <a:t> </a:t>
            </a:r>
            <a:r>
              <a:rPr dirty="0"/>
              <a:t>–</a:t>
            </a:r>
            <a:r>
              <a:rPr spc="-155" dirty="0"/>
              <a:t> </a:t>
            </a:r>
            <a:r>
              <a:rPr dirty="0"/>
              <a:t>Writing</a:t>
            </a:r>
            <a:r>
              <a:rPr spc="-170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10099675" cy="449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PutItem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replace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(same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Primary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Key)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8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Consumes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WCUs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848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UpdateItem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Edits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existing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item’s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doesn’t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exist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09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implement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Atomic</a:t>
            </a:r>
            <a:r>
              <a:rPr sz="22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Counters –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numeric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attribute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that’s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unconditionally</a:t>
            </a:r>
            <a:r>
              <a:rPr sz="22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incremented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Conditional</a:t>
            </a:r>
            <a:r>
              <a:rPr sz="2600" b="1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Writes</a:t>
            </a:r>
            <a:endParaRPr sz="2600">
              <a:latin typeface="Arial"/>
              <a:cs typeface="Arial"/>
            </a:endParaRPr>
          </a:p>
          <a:p>
            <a:pPr marL="697865" marR="5080" lvl="1" indent="-228600">
              <a:lnSpc>
                <a:spcPct val="70000"/>
              </a:lnSpc>
              <a:spcBef>
                <a:spcPts val="66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Accept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write/update/delete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conditions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met,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otherwise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returns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an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error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2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Helps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concurrent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8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impact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5" dirty="0"/>
              <a:t> </a:t>
            </a:r>
            <a:r>
              <a:rPr dirty="0"/>
              <a:t>–</a:t>
            </a:r>
            <a:r>
              <a:rPr spc="-140" dirty="0"/>
              <a:t> </a:t>
            </a:r>
            <a:r>
              <a:rPr dirty="0"/>
              <a:t>Reading</a:t>
            </a:r>
            <a:r>
              <a:rPr spc="-145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525635" cy="31127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GetItem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Primary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Primary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HASH</a:t>
            </a:r>
            <a:r>
              <a:rPr sz="2400" b="1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HASH+RANGE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Eventually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(default)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4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Strongly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(more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r>
              <a:rPr sz="2400" spc="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might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take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longer)</a:t>
            </a:r>
            <a:endParaRPr sz="2400">
              <a:latin typeface="Arial"/>
              <a:cs typeface="Arial"/>
            </a:endParaRPr>
          </a:p>
          <a:p>
            <a:pPr marL="697865" marR="316230" lvl="1" indent="-228600">
              <a:lnSpc>
                <a:spcPts val="2590"/>
              </a:lnSpc>
              <a:spcBef>
                <a:spcPts val="490"/>
              </a:spcBef>
              <a:buFont typeface="Arial"/>
              <a:buChar char="•"/>
              <a:tabLst>
                <a:tab pos="6978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ProjectionExpression</a:t>
            </a:r>
            <a:r>
              <a:rPr sz="24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specified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retrieve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certain attributes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5" dirty="0"/>
              <a:t> </a:t>
            </a:r>
            <a:r>
              <a:rPr dirty="0"/>
              <a:t>–</a:t>
            </a:r>
            <a:r>
              <a:rPr spc="-125" dirty="0"/>
              <a:t> </a:t>
            </a:r>
            <a:r>
              <a:rPr dirty="0"/>
              <a:t>Reading</a:t>
            </a:r>
            <a:r>
              <a:rPr spc="-13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(Query)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9881870" cy="4580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1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returns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on: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KeyConditionExpression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60"/>
              </a:spcBef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</a:t>
            </a:r>
            <a:r>
              <a:rPr sz="19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19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19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19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444848"/>
                </a:solidFill>
                <a:latin typeface="Arial"/>
                <a:cs typeface="Arial"/>
              </a:rPr>
              <a:t>operator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required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ts val="2260"/>
              </a:lnSpc>
              <a:spcBef>
                <a:spcPts val="25"/>
              </a:spcBef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(=,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&lt;,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&lt;=,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&gt;,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&gt;=,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Between,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Begins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with)</a:t>
            </a:r>
            <a:r>
              <a:rPr sz="19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optional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620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FilterExpression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60"/>
              </a:spcBef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Additional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filtering</a:t>
            </a:r>
            <a:r>
              <a:rPr sz="19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operation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(before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returned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you)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0"/>
              </a:spcBef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non-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(does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HASH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RANGE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attributes)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59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Returns: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specified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MB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Ability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pagination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table,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Secondary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Index,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Secondary Index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40876"/>
            <a:ext cx="11084560" cy="5059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050925" indent="-227965">
              <a:lnSpc>
                <a:spcPct val="100000"/>
              </a:lnSpc>
              <a:spcBef>
                <a:spcPts val="770"/>
              </a:spcBef>
              <a:buClr>
                <a:srgbClr val="444848"/>
              </a:buClr>
              <a:buFont typeface="Arial"/>
              <a:buChar char="•"/>
              <a:tabLst>
                <a:tab pos="105092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Scan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entire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filter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(inefficient)</a:t>
            </a:r>
            <a:endParaRPr sz="2800" dirty="0">
              <a:latin typeface="Arial"/>
              <a:cs typeface="Arial"/>
            </a:endParaRPr>
          </a:p>
          <a:p>
            <a:pPr marL="105092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105092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Returns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MB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pagination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keep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reading</a:t>
            </a:r>
            <a:endParaRPr sz="2800" dirty="0">
              <a:latin typeface="Arial"/>
              <a:cs typeface="Arial"/>
            </a:endParaRPr>
          </a:p>
          <a:p>
            <a:pPr marL="105092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105092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Consumes a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endParaRPr sz="2800" dirty="0">
              <a:latin typeface="Arial"/>
              <a:cs typeface="Arial"/>
            </a:endParaRPr>
          </a:p>
          <a:p>
            <a:pPr marL="1051560" marR="634365" indent="-228600">
              <a:lnSpc>
                <a:spcPts val="3020"/>
              </a:lnSpc>
              <a:spcBef>
                <a:spcPts val="1035"/>
              </a:spcBef>
              <a:buChar char="•"/>
              <a:tabLst>
                <a:tab pos="105156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impact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reduce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 the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result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pause</a:t>
            </a:r>
            <a:endParaRPr sz="2800" dirty="0">
              <a:latin typeface="Arial"/>
              <a:cs typeface="Arial"/>
            </a:endParaRPr>
          </a:p>
          <a:p>
            <a:pPr marL="105092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105092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performance,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Scan</a:t>
            </a:r>
            <a:endParaRPr sz="2800" dirty="0">
              <a:latin typeface="Arial"/>
              <a:cs typeface="Arial"/>
            </a:endParaRPr>
          </a:p>
          <a:p>
            <a:pPr marL="1508125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150812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workers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segments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1508125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150812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Increases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consumed</a:t>
            </a:r>
            <a:endParaRPr sz="2400" dirty="0">
              <a:latin typeface="Arial"/>
              <a:cs typeface="Arial"/>
            </a:endParaRPr>
          </a:p>
          <a:p>
            <a:pPr marL="1508125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150812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impact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scans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just like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would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Scans</a:t>
            </a:r>
            <a:endParaRPr sz="2400" dirty="0">
              <a:latin typeface="Arial"/>
              <a:cs typeface="Arial"/>
            </a:endParaRPr>
          </a:p>
          <a:p>
            <a:pPr marL="1051560" marR="1100455" indent="-228600">
              <a:lnSpc>
                <a:spcPts val="3030"/>
              </a:lnSpc>
              <a:spcBef>
                <a:spcPts val="1035"/>
              </a:spcBef>
              <a:buChar char="•"/>
              <a:tabLst>
                <a:tab pos="105156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ProjectionExpression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FilterExpression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(no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changes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RCU)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5" dirty="0"/>
              <a:t> </a:t>
            </a:r>
            <a:r>
              <a:rPr dirty="0"/>
              <a:t>–</a:t>
            </a:r>
            <a:r>
              <a:rPr spc="-125" dirty="0"/>
              <a:t> </a:t>
            </a:r>
            <a:r>
              <a:rPr dirty="0"/>
              <a:t>Reading</a:t>
            </a:r>
            <a:r>
              <a:rPr spc="-13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(Scan)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5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dirty="0"/>
              <a:t>Deleting</a:t>
            </a:r>
            <a:r>
              <a:rPr spc="-140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8566150" cy="29667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DeleteItem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individual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Ability to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conditional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848"/>
              </a:buClr>
              <a:buFont typeface="Arial"/>
              <a:buChar char="•"/>
            </a:pPr>
            <a:endParaRPr sz="32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DeleteTable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 whole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quicker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calling</a:t>
            </a:r>
            <a:r>
              <a:rPr sz="24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DeleteItem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60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dirty="0"/>
              <a:t>Batch</a:t>
            </a:r>
            <a:r>
              <a:rPr spc="-125" dirty="0"/>
              <a:t> </a:t>
            </a:r>
            <a:r>
              <a:rPr spc="-10" dirty="0"/>
              <a:t>Operations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2737"/>
            <a:ext cx="9827895" cy="459232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save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reducing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done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parallel for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efficiency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fail;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case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try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again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265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BatchWriteItem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25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444848"/>
                </a:solidFill>
                <a:latin typeface="Arial"/>
                <a:cs typeface="Arial"/>
              </a:rPr>
              <a:t>PutItem</a:t>
            </a:r>
            <a:r>
              <a:rPr sz="19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and/or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444848"/>
                </a:solidFill>
                <a:latin typeface="Arial"/>
                <a:cs typeface="Arial"/>
              </a:rPr>
              <a:t>DeleteItem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call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16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MB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written,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400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KB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0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Can’t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update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(use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444848"/>
                </a:solidFill>
                <a:latin typeface="Arial"/>
                <a:cs typeface="Arial"/>
              </a:rPr>
              <a:t>UpdateItem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</a:tabLst>
            </a:pPr>
            <a:r>
              <a:rPr sz="19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UnprocessedItems</a:t>
            </a:r>
            <a:r>
              <a:rPr sz="19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19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(exponential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backoff</a:t>
            </a:r>
            <a:r>
              <a:rPr sz="19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WCU)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848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buFont typeface="Arial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BatchGetItem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Return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0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100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items,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16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MB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retrieved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minimize</a:t>
            </a:r>
            <a:r>
              <a:rPr sz="19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</a:tabLst>
            </a:pPr>
            <a:r>
              <a:rPr sz="19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UnprocessedKeys</a:t>
            </a:r>
            <a:r>
              <a:rPr sz="1900" b="1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19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(exponential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backoff</a:t>
            </a:r>
            <a:r>
              <a:rPr sz="19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RCU)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4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Streams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111105" cy="50349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Retention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365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Ability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reprocess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(replay)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41300" marR="1888489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 inserted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can’t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deleted (immutability)</a:t>
            </a:r>
            <a:endParaRPr sz="2800">
              <a:latin typeface="Arial"/>
              <a:cs typeface="Arial"/>
            </a:endParaRPr>
          </a:p>
          <a:p>
            <a:pPr marL="241300" marR="496570" indent="-228600">
              <a:lnSpc>
                <a:spcPts val="303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shares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same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shard (ordering)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Producers: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SDK,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Producer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(KPL),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Kinesis Agent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Consumers: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own: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(KCL),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SDK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Managed: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Lambda,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Firehose,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6623" y="271272"/>
            <a:ext cx="1027176" cy="102717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5" dirty="0"/>
              <a:t> </a:t>
            </a:r>
            <a:r>
              <a:rPr dirty="0"/>
              <a:t>–</a:t>
            </a:r>
            <a:r>
              <a:rPr spc="-125" dirty="0"/>
              <a:t> </a:t>
            </a:r>
            <a:r>
              <a:rPr spc="-10" dirty="0"/>
              <a:t>PartiQL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6562725" cy="46672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687070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SQL-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language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800">
              <a:latin typeface="Arial"/>
              <a:cs typeface="Arial"/>
            </a:endParaRPr>
          </a:p>
          <a:p>
            <a:pPr marL="241300" marR="41275" indent="-228600">
              <a:lnSpc>
                <a:spcPts val="269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Allows you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select,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insert,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update,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DynamoDB tables</a:t>
            </a:r>
            <a:endParaRPr sz="2800">
              <a:latin typeface="Arial"/>
              <a:cs typeface="Arial"/>
            </a:endParaRPr>
          </a:p>
          <a:p>
            <a:pPr marL="227965" marR="2188210" indent="-227965" algn="r">
              <a:lnSpc>
                <a:spcPts val="3329"/>
              </a:lnSpc>
              <a:spcBef>
                <a:spcPts val="315"/>
              </a:spcBef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PartiQL</a:t>
            </a:r>
            <a:r>
              <a:rPr sz="28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from:</a:t>
            </a:r>
            <a:endParaRPr sz="2800">
              <a:latin typeface="Arial"/>
              <a:cs typeface="Arial"/>
            </a:endParaRPr>
          </a:p>
          <a:p>
            <a:pPr marL="227965" marR="2108835" lvl="1" indent="-227965" algn="r">
              <a:lnSpc>
                <a:spcPts val="2815"/>
              </a:lnSpc>
              <a:buChar char="•"/>
              <a:tabLst>
                <a:tab pos="2279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Workbench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3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SDK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2814" y="3068573"/>
            <a:ext cx="3136052" cy="1079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1935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85" dirty="0"/>
              <a:t> </a:t>
            </a:r>
            <a:r>
              <a:rPr dirty="0"/>
              <a:t>–</a:t>
            </a:r>
            <a:r>
              <a:rPr spc="-140" dirty="0"/>
              <a:t> </a:t>
            </a:r>
            <a:r>
              <a:rPr dirty="0"/>
              <a:t>Local</a:t>
            </a:r>
            <a:r>
              <a:rPr spc="-150" dirty="0"/>
              <a:t> </a:t>
            </a:r>
            <a:r>
              <a:rPr dirty="0"/>
              <a:t>Secondary</a:t>
            </a:r>
            <a:r>
              <a:rPr spc="-125" dirty="0"/>
              <a:t> </a:t>
            </a:r>
            <a:r>
              <a:rPr spc="-10" dirty="0"/>
              <a:t>Index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688924"/>
            <a:ext cx="12350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solidFill>
                  <a:srgbClr val="444848"/>
                </a:solidFill>
                <a:latin typeface="Arial"/>
                <a:cs typeface="Arial"/>
              </a:rPr>
              <a:t>(LSI)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1220165"/>
            <a:ext cx="10053320" cy="20656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Alternative</a:t>
            </a:r>
            <a:r>
              <a:rPr sz="22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Key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(same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2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consists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scalar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attribute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(String,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Number,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Binary)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Secondary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Indexes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creation</a:t>
            </a:r>
            <a:r>
              <a:rPr sz="22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Attribute Projections</a:t>
            </a:r>
            <a:r>
              <a:rPr sz="22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contain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some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table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(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KEYS_ONLY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INCLUDE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4727" y="4343400"/>
            <a:ext cx="1438910" cy="329565"/>
          </a:xfrm>
          <a:prstGeom prst="rect">
            <a:avLst/>
          </a:prstGeom>
          <a:solidFill>
            <a:srgbClr val="2D6CAA"/>
          </a:solidFill>
          <a:ln w="12700">
            <a:solidFill>
              <a:srgbClr val="444848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1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User_ID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2359" y="4343400"/>
            <a:ext cx="1438910" cy="329565"/>
          </a:xfrm>
          <a:prstGeom prst="rect">
            <a:avLst/>
          </a:prstGeom>
          <a:solidFill>
            <a:srgbClr val="B87101"/>
          </a:solidFill>
          <a:ln w="12700">
            <a:solidFill>
              <a:srgbClr val="444848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11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Game_ID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0671" y="4343400"/>
            <a:ext cx="1442085" cy="329565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28304" y="4343400"/>
            <a:ext cx="1438910" cy="329565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69007" y="3797808"/>
            <a:ext cx="3133725" cy="216535"/>
          </a:xfrm>
          <a:custGeom>
            <a:avLst/>
            <a:gdLst/>
            <a:ahLst/>
            <a:cxnLst/>
            <a:rect l="l" t="t" r="r" b="b"/>
            <a:pathLst>
              <a:path w="3133725" h="216535">
                <a:moveTo>
                  <a:pt x="0" y="216408"/>
                </a:moveTo>
                <a:lnTo>
                  <a:pt x="1424" y="174265"/>
                </a:lnTo>
                <a:lnTo>
                  <a:pt x="5302" y="139874"/>
                </a:lnTo>
                <a:lnTo>
                  <a:pt x="11037" y="116699"/>
                </a:lnTo>
                <a:lnTo>
                  <a:pt x="18034" y="108204"/>
                </a:lnTo>
                <a:lnTo>
                  <a:pt x="1548638" y="108204"/>
                </a:lnTo>
                <a:lnTo>
                  <a:pt x="1555634" y="99708"/>
                </a:lnTo>
                <a:lnTo>
                  <a:pt x="1561369" y="76533"/>
                </a:lnTo>
                <a:lnTo>
                  <a:pt x="1565247" y="42142"/>
                </a:lnTo>
                <a:lnTo>
                  <a:pt x="1566671" y="0"/>
                </a:lnTo>
                <a:lnTo>
                  <a:pt x="1568096" y="42142"/>
                </a:lnTo>
                <a:lnTo>
                  <a:pt x="1571974" y="76533"/>
                </a:lnTo>
                <a:lnTo>
                  <a:pt x="1577709" y="99708"/>
                </a:lnTo>
                <a:lnTo>
                  <a:pt x="1584706" y="108204"/>
                </a:lnTo>
                <a:lnTo>
                  <a:pt x="3115310" y="108204"/>
                </a:lnTo>
                <a:lnTo>
                  <a:pt x="3122306" y="116699"/>
                </a:lnTo>
                <a:lnTo>
                  <a:pt x="3128041" y="139874"/>
                </a:lnTo>
                <a:lnTo>
                  <a:pt x="3131919" y="174265"/>
                </a:lnTo>
                <a:lnTo>
                  <a:pt x="3133344" y="216408"/>
                </a:lnTo>
              </a:path>
            </a:pathLst>
          </a:custGeom>
          <a:ln w="12699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33092" y="3455923"/>
            <a:ext cx="2631440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05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Primary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852930" algn="l"/>
              </a:tabLst>
            </a:pP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Partition</a:t>
            </a:r>
            <a:r>
              <a:rPr sz="1800" spc="-70" dirty="0">
                <a:solidFill>
                  <a:srgbClr val="2D6CA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D6CAA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B87101"/>
                </a:solidFill>
                <a:latin typeface="Calibri"/>
                <a:cs typeface="Calibri"/>
              </a:rPr>
              <a:t>Sort</a:t>
            </a:r>
            <a:r>
              <a:rPr sz="1800" spc="-20" dirty="0">
                <a:solidFill>
                  <a:srgbClr val="B8710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B87101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4727" y="4791455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7791a3d6-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4727" y="5239511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873e0634-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14727" y="5684520"/>
            <a:ext cx="1438910" cy="329565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1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a80f73a1-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636009" y="4791455"/>
          <a:ext cx="6326503" cy="77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4421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DC2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“2021-03-15T17:43:08”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44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48768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4521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DC2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“2021-06-20T19:02:32”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484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448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8B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642359" y="5684520"/>
            <a:ext cx="1438910" cy="329565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4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1894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0671" y="5690615"/>
            <a:ext cx="144208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77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28304" y="5684520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91328" y="3797808"/>
            <a:ext cx="4706620" cy="216535"/>
          </a:xfrm>
          <a:custGeom>
            <a:avLst/>
            <a:gdLst/>
            <a:ahLst/>
            <a:cxnLst/>
            <a:rect l="l" t="t" r="r" b="b"/>
            <a:pathLst>
              <a:path w="4706620" h="216535">
                <a:moveTo>
                  <a:pt x="0" y="216408"/>
                </a:moveTo>
                <a:lnTo>
                  <a:pt x="1424" y="174265"/>
                </a:lnTo>
                <a:lnTo>
                  <a:pt x="5302" y="139874"/>
                </a:lnTo>
                <a:lnTo>
                  <a:pt x="11037" y="116699"/>
                </a:lnTo>
                <a:lnTo>
                  <a:pt x="18034" y="108204"/>
                </a:lnTo>
                <a:lnTo>
                  <a:pt x="2335022" y="108204"/>
                </a:lnTo>
                <a:lnTo>
                  <a:pt x="2342018" y="99708"/>
                </a:lnTo>
                <a:lnTo>
                  <a:pt x="2347753" y="76533"/>
                </a:lnTo>
                <a:lnTo>
                  <a:pt x="2351631" y="42142"/>
                </a:lnTo>
                <a:lnTo>
                  <a:pt x="2353055" y="0"/>
                </a:lnTo>
                <a:lnTo>
                  <a:pt x="2354480" y="42142"/>
                </a:lnTo>
                <a:lnTo>
                  <a:pt x="2358358" y="76533"/>
                </a:lnTo>
                <a:lnTo>
                  <a:pt x="2364093" y="99708"/>
                </a:lnTo>
                <a:lnTo>
                  <a:pt x="2371090" y="108204"/>
                </a:lnTo>
                <a:lnTo>
                  <a:pt x="4688078" y="108204"/>
                </a:lnTo>
                <a:lnTo>
                  <a:pt x="4695074" y="116699"/>
                </a:lnTo>
                <a:lnTo>
                  <a:pt x="4700809" y="139874"/>
                </a:lnTo>
                <a:lnTo>
                  <a:pt x="4704687" y="174265"/>
                </a:lnTo>
                <a:lnTo>
                  <a:pt x="4706112" y="216408"/>
                </a:lnTo>
              </a:path>
            </a:pathLst>
          </a:custGeom>
          <a:ln w="12699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52258" y="3410839"/>
            <a:ext cx="9442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66944" y="4343400"/>
            <a:ext cx="1442085" cy="329565"/>
          </a:xfrm>
          <a:prstGeom prst="rect">
            <a:avLst/>
          </a:prstGeom>
          <a:solidFill>
            <a:srgbClr val="BE9000"/>
          </a:solidFill>
          <a:ln w="12700">
            <a:solidFill>
              <a:srgbClr val="444848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11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Game_TS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66944" y="5684520"/>
            <a:ext cx="1442085" cy="329565"/>
          </a:xfrm>
          <a:prstGeom prst="rect">
            <a:avLst/>
          </a:prstGeom>
          <a:solidFill>
            <a:srgbClr val="FFD966"/>
          </a:solidFill>
          <a:ln w="12700">
            <a:solidFill>
              <a:srgbClr val="444848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65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“2021-02-11T04:11:31”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34253" y="3994226"/>
            <a:ext cx="284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BE9000"/>
                </a:solidFill>
                <a:latin typeface="Calibri"/>
                <a:cs typeface="Calibri"/>
              </a:rPr>
              <a:t>LSI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17244" y="1471692"/>
            <a:ext cx="10236200" cy="26314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Alternative</a:t>
            </a:r>
            <a:r>
              <a:rPr sz="20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Primary</a:t>
            </a:r>
            <a:r>
              <a:rPr sz="20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(HASH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HASH+RANGE)</a:t>
            </a:r>
            <a:r>
              <a:rPr sz="20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Speed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non-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consists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scalar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(String,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Number,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Binary)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Attribute</a:t>
            </a:r>
            <a:r>
              <a:rPr sz="20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Projections</a:t>
            </a:r>
            <a:r>
              <a:rPr sz="20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some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KEYS_ONLY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INCLUDE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provision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RCUs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WCUs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added/modified</a:t>
            </a:r>
            <a:r>
              <a:rPr sz="20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0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0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creation</a:t>
            </a:r>
            <a:endParaRPr sz="2000">
              <a:latin typeface="Arial"/>
              <a:cs typeface="Arial"/>
            </a:endParaRPr>
          </a:p>
          <a:p>
            <a:pPr marL="132715">
              <a:lnSpc>
                <a:spcPct val="100000"/>
              </a:lnSpc>
              <a:spcBef>
                <a:spcPts val="615"/>
              </a:spcBef>
              <a:tabLst>
                <a:tab pos="1973580" algn="l"/>
                <a:tab pos="3493770" algn="l"/>
                <a:tab pos="5942965" algn="l"/>
                <a:tab pos="7783830" algn="l"/>
                <a:tab pos="9304020" algn="l"/>
              </a:tabLst>
            </a:pP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Partition</a:t>
            </a:r>
            <a:r>
              <a:rPr sz="1800" spc="-55" dirty="0">
                <a:solidFill>
                  <a:srgbClr val="2D6CA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D6CAA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B87101"/>
                </a:solidFill>
                <a:latin typeface="Calibri"/>
                <a:cs typeface="Calibri"/>
              </a:rPr>
              <a:t>Sort</a:t>
            </a:r>
            <a:r>
              <a:rPr sz="1800" spc="-20" dirty="0">
                <a:solidFill>
                  <a:srgbClr val="B8710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B87101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B87101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333737"/>
                </a:solidFill>
                <a:latin typeface="Calibri"/>
                <a:cs typeface="Calibri"/>
              </a:rPr>
              <a:t>Attributes</a:t>
            </a:r>
            <a:r>
              <a:rPr sz="1800" dirty="0">
                <a:solidFill>
                  <a:srgbClr val="333737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Partition</a:t>
            </a:r>
            <a:r>
              <a:rPr sz="1800" spc="-65" dirty="0">
                <a:solidFill>
                  <a:srgbClr val="2D6CA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D6CAA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2D6CAA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B87101"/>
                </a:solidFill>
                <a:latin typeface="Calibri"/>
                <a:cs typeface="Calibri"/>
              </a:rPr>
              <a:t>Sort</a:t>
            </a:r>
            <a:r>
              <a:rPr sz="1800" spc="-5" dirty="0">
                <a:solidFill>
                  <a:srgbClr val="B8710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B87101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B87101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333737"/>
                </a:solidFill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0496" y="4163567"/>
            <a:ext cx="1438910" cy="326390"/>
          </a:xfrm>
          <a:prstGeom prst="rect">
            <a:avLst/>
          </a:prstGeom>
          <a:solidFill>
            <a:srgbClr val="2D6CAA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User_ID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8127" y="4163567"/>
            <a:ext cx="1438910" cy="326390"/>
          </a:xfrm>
          <a:prstGeom prst="rect">
            <a:avLst/>
          </a:prstGeom>
          <a:solidFill>
            <a:srgbClr val="B87101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Game_ID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496" y="4611623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7791a3d6-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0496" y="5059679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9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873e0634-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496" y="5504688"/>
            <a:ext cx="143891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a80f73a1-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8127" y="4611623"/>
            <a:ext cx="1438910" cy="326390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4421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8127" y="5504688"/>
            <a:ext cx="1438910" cy="326390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1894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5079" y="5053584"/>
            <a:ext cx="1442085" cy="329565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4521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72711" y="4163567"/>
            <a:ext cx="1438910" cy="326390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Game_TS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2711" y="4611623"/>
            <a:ext cx="144208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63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“2021-03-15T17:43:08”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72711" y="5504688"/>
            <a:ext cx="144208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64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“2021-02-11T04:11:31”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2711" y="5053584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65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“2021-06-20T19:02:32”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26935" y="4163567"/>
            <a:ext cx="1442085" cy="326390"/>
          </a:xfrm>
          <a:prstGeom prst="rect">
            <a:avLst/>
          </a:prstGeom>
          <a:solidFill>
            <a:srgbClr val="2D6CAA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Game_ID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54568" y="4163567"/>
            <a:ext cx="1442085" cy="326390"/>
          </a:xfrm>
          <a:prstGeom prst="rect">
            <a:avLst/>
          </a:prstGeom>
          <a:solidFill>
            <a:srgbClr val="B87101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Game_TS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26935" y="4611623"/>
            <a:ext cx="1442085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4421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26935" y="5059679"/>
            <a:ext cx="1442085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9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4521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6935" y="5504688"/>
            <a:ext cx="1442085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1894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54568" y="4611623"/>
            <a:ext cx="1442085" cy="326390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63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“2021-03-15T17:43:08”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54568" y="5504688"/>
            <a:ext cx="1442085" cy="326390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64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“2021-02-11T04:11:31”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54568" y="5053584"/>
            <a:ext cx="1442085" cy="329565"/>
          </a:xfrm>
          <a:prstGeom prst="rect">
            <a:avLst/>
          </a:prstGeom>
          <a:solidFill>
            <a:srgbClr val="FDC262"/>
          </a:solidFill>
          <a:ln w="12700">
            <a:solidFill>
              <a:srgbClr val="444848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65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“2021-06-20T19:02:32”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82200" y="4163567"/>
            <a:ext cx="1438910" cy="326390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User_ID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82200" y="4611623"/>
            <a:ext cx="143891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7791a3d6-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82200" y="5504688"/>
            <a:ext cx="143891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a80f73a1-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82200" y="5053584"/>
            <a:ext cx="1438910" cy="329565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873e0634-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97201" y="5852566"/>
            <a:ext cx="257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TABLE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(query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“User_ID”)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36866" y="5965037"/>
            <a:ext cx="3088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INDEX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GSI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(query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“Game_ID”)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47547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DynamoDB</a:t>
            </a:r>
            <a:r>
              <a:rPr spc="-90" dirty="0"/>
              <a:t> </a:t>
            </a:r>
            <a:r>
              <a:rPr dirty="0"/>
              <a:t>–</a:t>
            </a:r>
            <a:r>
              <a:rPr spc="-145" dirty="0"/>
              <a:t> </a:t>
            </a:r>
            <a:r>
              <a:rPr dirty="0"/>
              <a:t>Global</a:t>
            </a:r>
            <a:r>
              <a:rPr spc="-135" dirty="0"/>
              <a:t> </a:t>
            </a:r>
            <a:r>
              <a:rPr dirty="0"/>
              <a:t>Secondary</a:t>
            </a:r>
            <a:r>
              <a:rPr spc="-135" dirty="0"/>
              <a:t> </a:t>
            </a:r>
            <a:r>
              <a:rPr spc="-10" dirty="0"/>
              <a:t>Index (GSI)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65" dirty="0"/>
              <a:t>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Indexes</a:t>
            </a:r>
            <a:r>
              <a:rPr spc="-114" dirty="0"/>
              <a:t> </a:t>
            </a:r>
            <a:r>
              <a:rPr dirty="0"/>
              <a:t>and</a:t>
            </a:r>
            <a:r>
              <a:rPr spc="-180" dirty="0"/>
              <a:t> </a:t>
            </a:r>
            <a:r>
              <a:rPr spc="-10" dirty="0"/>
              <a:t>Throttling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821545" cy="40824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Secondary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(GSI):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65"/>
              </a:spcBef>
              <a:buFont typeface="Arial"/>
              <a:buChar char="•"/>
              <a:tabLst>
                <a:tab pos="697865" algn="l"/>
              </a:tabLst>
            </a:pP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If</a:t>
            </a:r>
            <a:r>
              <a:rPr sz="24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the</a:t>
            </a:r>
            <a:r>
              <a:rPr sz="2400" b="1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writes</a:t>
            </a:r>
            <a:r>
              <a:rPr sz="2400" b="1" u="sng" spc="-5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are</a:t>
            </a:r>
            <a:r>
              <a:rPr sz="24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throttled</a:t>
            </a:r>
            <a:r>
              <a:rPr sz="2400" b="1" u="sng" spc="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on</a:t>
            </a:r>
            <a:r>
              <a:rPr sz="2400" b="1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the</a:t>
            </a:r>
            <a:r>
              <a:rPr sz="2400" b="1" u="sng" spc="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GSI,</a:t>
            </a:r>
            <a:r>
              <a:rPr sz="2400" b="1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then</a:t>
            </a:r>
            <a:r>
              <a:rPr sz="2400" b="1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the</a:t>
            </a:r>
            <a:r>
              <a:rPr sz="2400" b="1" u="sng" spc="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main</a:t>
            </a:r>
            <a:r>
              <a:rPr sz="2400" b="1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table</a:t>
            </a:r>
            <a:r>
              <a:rPr sz="24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will</a:t>
            </a:r>
            <a:r>
              <a:rPr sz="2400" b="1" u="sng" spc="-8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be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throttled!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WCU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fine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GSI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carefully!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Assign your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WCU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carefully!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Secondary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(LSI):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WCUs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RCUs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main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special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throttling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considerations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0" dirty="0"/>
              <a:t> </a:t>
            </a:r>
            <a:r>
              <a:rPr dirty="0"/>
              <a:t>-</a:t>
            </a:r>
            <a:r>
              <a:rPr spc="-125" dirty="0"/>
              <a:t> </a:t>
            </a:r>
            <a:r>
              <a:rPr spc="-10" dirty="0"/>
              <a:t>PartiQL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89865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SQL-like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syntax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manipulate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3258058"/>
            <a:ext cx="6475095" cy="2347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3329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some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(but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all)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statements: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20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INSERT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UPDATE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SELECT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947672"/>
            <a:ext cx="7620000" cy="133197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772143" y="5696711"/>
            <a:ext cx="2014728" cy="463296"/>
            <a:chOff x="8772143" y="5696711"/>
            <a:chExt cx="2014728" cy="463296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2143" y="5702807"/>
              <a:ext cx="457200" cy="457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9383" y="5702807"/>
              <a:ext cx="457200" cy="457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9671" y="5696711"/>
              <a:ext cx="457200" cy="457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42112" y="1357960"/>
            <a:ext cx="7599680" cy="496533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916305" marR="5080" indent="-228600">
              <a:lnSpc>
                <a:spcPct val="70100"/>
              </a:lnSpc>
              <a:spcBef>
                <a:spcPts val="102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Fully-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managed,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available,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seamless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in-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cache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600" dirty="0">
              <a:latin typeface="Arial"/>
              <a:cs typeface="Arial"/>
            </a:endParaRPr>
          </a:p>
          <a:p>
            <a:pPr marL="916305" marR="631825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Microseconds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cached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600" dirty="0">
              <a:latin typeface="Arial"/>
              <a:cs typeface="Arial"/>
            </a:endParaRPr>
          </a:p>
          <a:p>
            <a:pPr marL="916305" marR="140335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Doesn’t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require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logic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modification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(compatible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existing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6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APIs)</a:t>
            </a:r>
            <a:endParaRPr sz="2600" dirty="0">
              <a:latin typeface="Arial"/>
              <a:cs typeface="Arial"/>
            </a:endParaRPr>
          </a:p>
          <a:p>
            <a:pPr marL="916305" marR="800100" indent="-228600">
              <a:lnSpc>
                <a:spcPct val="70100"/>
              </a:lnSpc>
              <a:spcBef>
                <a:spcPts val="98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Solves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“Hot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Key”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problem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(too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many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reads)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TTL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cache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(default)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600" dirty="0">
              <a:latin typeface="Arial"/>
              <a:cs typeface="Arial"/>
            </a:endParaRPr>
          </a:p>
          <a:p>
            <a:pPr marL="916305" marR="441959" indent="-228600">
              <a:lnSpc>
                <a:spcPct val="7010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Multi-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(3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recommended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production)</a:t>
            </a:r>
            <a:endParaRPr sz="2600" dirty="0">
              <a:latin typeface="Arial"/>
              <a:cs typeface="Arial"/>
            </a:endParaRPr>
          </a:p>
          <a:p>
            <a:pPr marL="916305" marR="412115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(Encryption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VPC,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IAM,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CloudTrail,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…)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DynamoDB</a:t>
            </a:r>
            <a:r>
              <a:rPr spc="-285" dirty="0"/>
              <a:t> </a:t>
            </a:r>
            <a:r>
              <a:rPr dirty="0"/>
              <a:t>Accelerator</a:t>
            </a:r>
            <a:r>
              <a:rPr spc="-165" dirty="0"/>
              <a:t> </a:t>
            </a:r>
            <a:r>
              <a:rPr spc="-10" dirty="0"/>
              <a:t>(DAX)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4723" y="284225"/>
            <a:ext cx="1039367" cy="10098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721" y="1483842"/>
            <a:ext cx="541916" cy="52837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576309" y="1593926"/>
            <a:ext cx="1069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6111" y="4998720"/>
            <a:ext cx="2987040" cy="1548765"/>
          </a:xfrm>
          <a:prstGeom prst="rect">
            <a:avLst/>
          </a:prstGeom>
          <a:ln w="12700">
            <a:solidFill>
              <a:srgbClr val="3134B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 dirty="0">
              <a:latin typeface="Calibri"/>
              <a:cs typeface="Calibri"/>
            </a:endParaRPr>
          </a:p>
          <a:p>
            <a:pPr marR="210185" algn="r">
              <a:lnSpc>
                <a:spcPct val="100000"/>
              </a:lnSpc>
            </a:pPr>
            <a:r>
              <a:rPr sz="24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10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Tables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472" y="3599872"/>
            <a:ext cx="420254" cy="4202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5664" y="3593776"/>
            <a:ext cx="420254" cy="4202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35952" y="3593776"/>
            <a:ext cx="420254" cy="4202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519159" y="2886455"/>
            <a:ext cx="2987040" cy="1548765"/>
          </a:xfrm>
          <a:prstGeom prst="rect">
            <a:avLst/>
          </a:prstGeom>
          <a:ln w="12700">
            <a:solidFill>
              <a:srgbClr val="3134B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DAX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alibri"/>
              <a:cs typeface="Calibri"/>
            </a:endParaRPr>
          </a:p>
          <a:p>
            <a:pPr marR="27305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Nodes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74580" y="2033016"/>
            <a:ext cx="76200" cy="854075"/>
          </a:xfrm>
          <a:custGeom>
            <a:avLst/>
            <a:gdLst/>
            <a:ahLst/>
            <a:cxnLst/>
            <a:rect l="l" t="t" r="r" b="b"/>
            <a:pathLst>
              <a:path w="76200" h="854075">
                <a:moveTo>
                  <a:pt x="31750" y="777367"/>
                </a:moveTo>
                <a:lnTo>
                  <a:pt x="0" y="777367"/>
                </a:lnTo>
                <a:lnTo>
                  <a:pt x="38100" y="853567"/>
                </a:lnTo>
                <a:lnTo>
                  <a:pt x="69850" y="790067"/>
                </a:lnTo>
                <a:lnTo>
                  <a:pt x="31750" y="790067"/>
                </a:lnTo>
                <a:lnTo>
                  <a:pt x="31750" y="777367"/>
                </a:lnTo>
                <a:close/>
              </a:path>
              <a:path w="76200" h="854075">
                <a:moveTo>
                  <a:pt x="44450" y="63500"/>
                </a:moveTo>
                <a:lnTo>
                  <a:pt x="31750" y="63500"/>
                </a:lnTo>
                <a:lnTo>
                  <a:pt x="31750" y="790067"/>
                </a:lnTo>
                <a:lnTo>
                  <a:pt x="44450" y="790067"/>
                </a:lnTo>
                <a:lnTo>
                  <a:pt x="44450" y="63500"/>
                </a:lnTo>
                <a:close/>
              </a:path>
              <a:path w="76200" h="854075">
                <a:moveTo>
                  <a:pt x="76200" y="777367"/>
                </a:moveTo>
                <a:lnTo>
                  <a:pt x="44450" y="777367"/>
                </a:lnTo>
                <a:lnTo>
                  <a:pt x="44450" y="790067"/>
                </a:lnTo>
                <a:lnTo>
                  <a:pt x="69850" y="790067"/>
                </a:lnTo>
                <a:lnTo>
                  <a:pt x="76200" y="777367"/>
                </a:lnTo>
                <a:close/>
              </a:path>
              <a:path w="76200" h="85407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407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71913" y="4434840"/>
            <a:ext cx="78105" cy="563245"/>
          </a:xfrm>
          <a:custGeom>
            <a:avLst/>
            <a:gdLst/>
            <a:ahLst/>
            <a:cxnLst/>
            <a:rect l="l" t="t" r="r" b="b"/>
            <a:pathLst>
              <a:path w="78104" h="563245">
                <a:moveTo>
                  <a:pt x="0" y="486537"/>
                </a:moveTo>
                <a:lnTo>
                  <a:pt x="37718" y="562864"/>
                </a:lnTo>
                <a:lnTo>
                  <a:pt x="69829" y="499491"/>
                </a:lnTo>
                <a:lnTo>
                  <a:pt x="44322" y="499491"/>
                </a:lnTo>
                <a:lnTo>
                  <a:pt x="31622" y="499364"/>
                </a:lnTo>
                <a:lnTo>
                  <a:pt x="31678" y="486695"/>
                </a:lnTo>
                <a:lnTo>
                  <a:pt x="0" y="486537"/>
                </a:lnTo>
                <a:close/>
              </a:path>
              <a:path w="78104" h="563245">
                <a:moveTo>
                  <a:pt x="31678" y="486695"/>
                </a:moveTo>
                <a:lnTo>
                  <a:pt x="31622" y="499364"/>
                </a:lnTo>
                <a:lnTo>
                  <a:pt x="44322" y="499491"/>
                </a:lnTo>
                <a:lnTo>
                  <a:pt x="44378" y="486758"/>
                </a:lnTo>
                <a:lnTo>
                  <a:pt x="31678" y="486695"/>
                </a:lnTo>
                <a:close/>
              </a:path>
              <a:path w="78104" h="563245">
                <a:moveTo>
                  <a:pt x="44378" y="486758"/>
                </a:moveTo>
                <a:lnTo>
                  <a:pt x="44322" y="499491"/>
                </a:lnTo>
                <a:lnTo>
                  <a:pt x="69829" y="499491"/>
                </a:lnTo>
                <a:lnTo>
                  <a:pt x="76200" y="486918"/>
                </a:lnTo>
                <a:lnTo>
                  <a:pt x="44378" y="486758"/>
                </a:lnTo>
                <a:close/>
              </a:path>
              <a:path w="78104" h="563245">
                <a:moveTo>
                  <a:pt x="33472" y="76179"/>
                </a:moveTo>
                <a:lnTo>
                  <a:pt x="31678" y="486695"/>
                </a:lnTo>
                <a:lnTo>
                  <a:pt x="44378" y="486758"/>
                </a:lnTo>
                <a:lnTo>
                  <a:pt x="46172" y="76221"/>
                </a:lnTo>
                <a:lnTo>
                  <a:pt x="33472" y="76179"/>
                </a:lnTo>
                <a:close/>
              </a:path>
              <a:path w="78104" h="563245">
                <a:moveTo>
                  <a:pt x="71512" y="63500"/>
                </a:moveTo>
                <a:lnTo>
                  <a:pt x="46227" y="63500"/>
                </a:lnTo>
                <a:lnTo>
                  <a:pt x="46172" y="76221"/>
                </a:lnTo>
                <a:lnTo>
                  <a:pt x="77850" y="76327"/>
                </a:lnTo>
                <a:lnTo>
                  <a:pt x="71512" y="63500"/>
                </a:lnTo>
                <a:close/>
              </a:path>
              <a:path w="78104" h="563245">
                <a:moveTo>
                  <a:pt x="46227" y="63500"/>
                </a:moveTo>
                <a:lnTo>
                  <a:pt x="33527" y="63500"/>
                </a:lnTo>
                <a:lnTo>
                  <a:pt x="33472" y="76179"/>
                </a:lnTo>
                <a:lnTo>
                  <a:pt x="46172" y="76221"/>
                </a:lnTo>
                <a:lnTo>
                  <a:pt x="46227" y="63500"/>
                </a:lnTo>
                <a:close/>
              </a:path>
              <a:path w="78104" h="563245">
                <a:moveTo>
                  <a:pt x="40131" y="0"/>
                </a:moveTo>
                <a:lnTo>
                  <a:pt x="1650" y="76073"/>
                </a:lnTo>
                <a:lnTo>
                  <a:pt x="33472" y="76179"/>
                </a:lnTo>
                <a:lnTo>
                  <a:pt x="33527" y="63500"/>
                </a:lnTo>
                <a:lnTo>
                  <a:pt x="71512" y="63500"/>
                </a:lnTo>
                <a:lnTo>
                  <a:pt x="40131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06383" y="2846832"/>
            <a:ext cx="545592" cy="54559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16111" y="4998720"/>
            <a:ext cx="429768" cy="429768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37692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25" dirty="0"/>
              <a:t>DynamoDB</a:t>
            </a:r>
            <a:r>
              <a:rPr spc="-285" dirty="0"/>
              <a:t> </a:t>
            </a:r>
            <a:r>
              <a:rPr dirty="0"/>
              <a:t>Accelerator</a:t>
            </a:r>
            <a:r>
              <a:rPr spc="-175" dirty="0"/>
              <a:t> </a:t>
            </a:r>
            <a:r>
              <a:rPr dirty="0"/>
              <a:t>(DAX)</a:t>
            </a:r>
            <a:r>
              <a:rPr spc="-105" dirty="0"/>
              <a:t> </a:t>
            </a:r>
            <a:r>
              <a:rPr spc="-25" dirty="0"/>
              <a:t>vs. </a:t>
            </a:r>
            <a:r>
              <a:rPr spc="-10" dirty="0"/>
              <a:t>ElastiCache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74033" y="5357266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Accelerator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(DAX)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9917" y="4763770"/>
            <a:ext cx="109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Amazon DynamoDB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6868" y="2074926"/>
            <a:ext cx="109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Amazon ElastiCache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37029" y="3375558"/>
            <a:ext cx="741680" cy="728345"/>
          </a:xfrm>
          <a:custGeom>
            <a:avLst/>
            <a:gdLst/>
            <a:ahLst/>
            <a:cxnLst/>
            <a:rect l="l" t="t" r="r" b="b"/>
            <a:pathLst>
              <a:path w="741680" h="728345">
                <a:moveTo>
                  <a:pt x="681761" y="614807"/>
                </a:moveTo>
                <a:lnTo>
                  <a:pt x="674674" y="607720"/>
                </a:lnTo>
                <a:lnTo>
                  <a:pt x="666000" y="607720"/>
                </a:lnTo>
                <a:lnTo>
                  <a:pt x="480034" y="607720"/>
                </a:lnTo>
                <a:lnTo>
                  <a:pt x="472986" y="614807"/>
                </a:lnTo>
                <a:lnTo>
                  <a:pt x="472986" y="662038"/>
                </a:lnTo>
                <a:lnTo>
                  <a:pt x="480034" y="669112"/>
                </a:lnTo>
                <a:lnTo>
                  <a:pt x="674674" y="669112"/>
                </a:lnTo>
                <a:lnTo>
                  <a:pt x="681761" y="662038"/>
                </a:lnTo>
                <a:lnTo>
                  <a:pt x="681761" y="614807"/>
                </a:lnTo>
                <a:close/>
              </a:path>
              <a:path w="741680" h="728345">
                <a:moveTo>
                  <a:pt x="681761" y="65925"/>
                </a:moveTo>
                <a:lnTo>
                  <a:pt x="674674" y="58801"/>
                </a:lnTo>
                <a:lnTo>
                  <a:pt x="650252" y="58801"/>
                </a:lnTo>
                <a:lnTo>
                  <a:pt x="650252" y="90449"/>
                </a:lnTo>
                <a:lnTo>
                  <a:pt x="650252" y="429717"/>
                </a:lnTo>
                <a:lnTo>
                  <a:pt x="90906" y="429717"/>
                </a:lnTo>
                <a:lnTo>
                  <a:pt x="90906" y="90449"/>
                </a:lnTo>
                <a:lnTo>
                  <a:pt x="650252" y="90449"/>
                </a:lnTo>
                <a:lnTo>
                  <a:pt x="650252" y="58801"/>
                </a:lnTo>
                <a:lnTo>
                  <a:pt x="66459" y="58801"/>
                </a:lnTo>
                <a:lnTo>
                  <a:pt x="59397" y="65925"/>
                </a:lnTo>
                <a:lnTo>
                  <a:pt x="59397" y="454279"/>
                </a:lnTo>
                <a:lnTo>
                  <a:pt x="66459" y="461365"/>
                </a:lnTo>
                <a:lnTo>
                  <a:pt x="674674" y="461365"/>
                </a:lnTo>
                <a:lnTo>
                  <a:pt x="681761" y="454279"/>
                </a:lnTo>
                <a:lnTo>
                  <a:pt x="681761" y="429717"/>
                </a:lnTo>
                <a:lnTo>
                  <a:pt x="681761" y="90449"/>
                </a:lnTo>
                <a:lnTo>
                  <a:pt x="681761" y="65925"/>
                </a:lnTo>
                <a:close/>
              </a:path>
              <a:path w="741680" h="728345">
                <a:moveTo>
                  <a:pt x="740511" y="47459"/>
                </a:moveTo>
                <a:lnTo>
                  <a:pt x="711657" y="3721"/>
                </a:lnTo>
                <a:lnTo>
                  <a:pt x="709663" y="3327"/>
                </a:lnTo>
                <a:lnTo>
                  <a:pt x="709663" y="38696"/>
                </a:lnTo>
                <a:lnTo>
                  <a:pt x="709663" y="481660"/>
                </a:lnTo>
                <a:lnTo>
                  <a:pt x="702564" y="488734"/>
                </a:lnTo>
                <a:lnTo>
                  <a:pt x="39204" y="488734"/>
                </a:lnTo>
                <a:lnTo>
                  <a:pt x="32143" y="481660"/>
                </a:lnTo>
                <a:lnTo>
                  <a:pt x="32143" y="38696"/>
                </a:lnTo>
                <a:lnTo>
                  <a:pt x="39204" y="31635"/>
                </a:lnTo>
                <a:lnTo>
                  <a:pt x="702564" y="31635"/>
                </a:lnTo>
                <a:lnTo>
                  <a:pt x="709663" y="38696"/>
                </a:lnTo>
                <a:lnTo>
                  <a:pt x="709663" y="3327"/>
                </a:lnTo>
                <a:lnTo>
                  <a:pt x="693242" y="0"/>
                </a:lnTo>
                <a:lnTo>
                  <a:pt x="47269" y="0"/>
                </a:lnTo>
                <a:lnTo>
                  <a:pt x="28867" y="3721"/>
                </a:lnTo>
                <a:lnTo>
                  <a:pt x="13843" y="13893"/>
                </a:lnTo>
                <a:lnTo>
                  <a:pt x="3721" y="28981"/>
                </a:lnTo>
                <a:lnTo>
                  <a:pt x="0" y="47459"/>
                </a:lnTo>
                <a:lnTo>
                  <a:pt x="0" y="473227"/>
                </a:lnTo>
                <a:lnTo>
                  <a:pt x="3721" y="491705"/>
                </a:lnTo>
                <a:lnTo>
                  <a:pt x="13843" y="506793"/>
                </a:lnTo>
                <a:lnTo>
                  <a:pt x="28867" y="516966"/>
                </a:lnTo>
                <a:lnTo>
                  <a:pt x="47269" y="520700"/>
                </a:lnTo>
                <a:lnTo>
                  <a:pt x="693572" y="520700"/>
                </a:lnTo>
                <a:lnTo>
                  <a:pt x="736930" y="491413"/>
                </a:lnTo>
                <a:lnTo>
                  <a:pt x="740448" y="473227"/>
                </a:lnTo>
                <a:lnTo>
                  <a:pt x="740511" y="47459"/>
                </a:lnTo>
                <a:close/>
              </a:path>
              <a:path w="741680" h="728345">
                <a:moveTo>
                  <a:pt x="741172" y="604088"/>
                </a:moveTo>
                <a:lnTo>
                  <a:pt x="736752" y="582434"/>
                </a:lnTo>
                <a:lnTo>
                  <a:pt x="735139" y="580034"/>
                </a:lnTo>
                <a:lnTo>
                  <a:pt x="724852" y="564756"/>
                </a:lnTo>
                <a:lnTo>
                  <a:pt x="709663" y="554443"/>
                </a:lnTo>
                <a:lnTo>
                  <a:pt x="709663" y="604088"/>
                </a:lnTo>
                <a:lnTo>
                  <a:pt x="709561" y="672604"/>
                </a:lnTo>
                <a:lnTo>
                  <a:pt x="707771" y="681482"/>
                </a:lnTo>
                <a:lnTo>
                  <a:pt x="702627" y="689127"/>
                </a:lnTo>
                <a:lnTo>
                  <a:pt x="695007" y="694283"/>
                </a:lnTo>
                <a:lnTo>
                  <a:pt x="685698" y="696175"/>
                </a:lnTo>
                <a:lnTo>
                  <a:pt x="55460" y="696175"/>
                </a:lnTo>
                <a:lnTo>
                  <a:pt x="46355" y="694245"/>
                </a:lnTo>
                <a:lnTo>
                  <a:pt x="38900" y="689190"/>
                </a:lnTo>
                <a:lnTo>
                  <a:pt x="33807" y="681736"/>
                </a:lnTo>
                <a:lnTo>
                  <a:pt x="31826" y="672604"/>
                </a:lnTo>
                <a:lnTo>
                  <a:pt x="31826" y="604088"/>
                </a:lnTo>
                <a:lnTo>
                  <a:pt x="33680" y="594804"/>
                </a:lnTo>
                <a:lnTo>
                  <a:pt x="38735" y="587197"/>
                </a:lnTo>
                <a:lnTo>
                  <a:pt x="46240" y="582015"/>
                </a:lnTo>
                <a:lnTo>
                  <a:pt x="55460" y="580034"/>
                </a:lnTo>
                <a:lnTo>
                  <a:pt x="685698" y="580034"/>
                </a:lnTo>
                <a:lnTo>
                  <a:pt x="695007" y="581926"/>
                </a:lnTo>
                <a:lnTo>
                  <a:pt x="702627" y="587082"/>
                </a:lnTo>
                <a:lnTo>
                  <a:pt x="707771" y="594728"/>
                </a:lnTo>
                <a:lnTo>
                  <a:pt x="709663" y="604088"/>
                </a:lnTo>
                <a:lnTo>
                  <a:pt x="709663" y="554443"/>
                </a:lnTo>
                <a:lnTo>
                  <a:pt x="707250" y="552805"/>
                </a:lnTo>
                <a:lnTo>
                  <a:pt x="685698" y="548386"/>
                </a:lnTo>
                <a:lnTo>
                  <a:pt x="55460" y="548386"/>
                </a:lnTo>
                <a:lnTo>
                  <a:pt x="33997" y="552894"/>
                </a:lnTo>
                <a:lnTo>
                  <a:pt x="16497" y="564857"/>
                </a:lnTo>
                <a:lnTo>
                  <a:pt x="4686" y="582510"/>
                </a:lnTo>
                <a:lnTo>
                  <a:pt x="317" y="604088"/>
                </a:lnTo>
                <a:lnTo>
                  <a:pt x="317" y="672604"/>
                </a:lnTo>
                <a:lnTo>
                  <a:pt x="4813" y="694029"/>
                </a:lnTo>
                <a:lnTo>
                  <a:pt x="16662" y="711517"/>
                </a:lnTo>
                <a:lnTo>
                  <a:pt x="34112" y="723366"/>
                </a:lnTo>
                <a:lnTo>
                  <a:pt x="55460" y="727824"/>
                </a:lnTo>
                <a:lnTo>
                  <a:pt x="685698" y="727824"/>
                </a:lnTo>
                <a:lnTo>
                  <a:pt x="707136" y="723455"/>
                </a:lnTo>
                <a:lnTo>
                  <a:pt x="724687" y="711631"/>
                </a:lnTo>
                <a:lnTo>
                  <a:pt x="735203" y="696175"/>
                </a:lnTo>
                <a:lnTo>
                  <a:pt x="736612" y="694105"/>
                </a:lnTo>
                <a:lnTo>
                  <a:pt x="741172" y="672604"/>
                </a:lnTo>
                <a:lnTo>
                  <a:pt x="741172" y="60408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71035" y="4085031"/>
            <a:ext cx="210248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8745" indent="-106045">
              <a:lnSpc>
                <a:spcPct val="100000"/>
              </a:lnSpc>
              <a:spcBef>
                <a:spcPts val="110"/>
              </a:spcBef>
              <a:buChar char="-"/>
              <a:tabLst>
                <a:tab pos="118745" algn="l"/>
              </a:tabLst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Individual</a:t>
            </a:r>
            <a:r>
              <a:rPr sz="1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objects</a:t>
            </a:r>
            <a:r>
              <a:rPr sz="16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cache</a:t>
            </a:r>
            <a:endParaRPr sz="1600">
              <a:latin typeface="Calibri"/>
              <a:cs typeface="Calibri"/>
            </a:endParaRPr>
          </a:p>
          <a:p>
            <a:pPr marL="118745" indent="-106045">
              <a:lnSpc>
                <a:spcPct val="100000"/>
              </a:lnSpc>
              <a:buChar char="-"/>
              <a:tabLst>
                <a:tab pos="118745" algn="l"/>
              </a:tabLst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Query</a:t>
            </a:r>
            <a:r>
              <a:rPr sz="16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r>
              <a:rPr sz="16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Scan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cache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1035" y="2779268"/>
            <a:ext cx="20593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Store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Aggregation</a:t>
            </a:r>
            <a:r>
              <a:rPr sz="16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Result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2330" y="4138117"/>
            <a:ext cx="1099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09088" y="1996439"/>
            <a:ext cx="5779135" cy="3450590"/>
            <a:chOff x="2609088" y="1996439"/>
            <a:chExt cx="5779135" cy="345059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6096" y="1996439"/>
              <a:ext cx="762000" cy="762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609088" y="2339339"/>
              <a:ext cx="5018405" cy="1406525"/>
            </a:xfrm>
            <a:custGeom>
              <a:avLst/>
              <a:gdLst/>
              <a:ahLst/>
              <a:cxnLst/>
              <a:rect l="l" t="t" r="r" b="b"/>
              <a:pathLst>
                <a:path w="5018405" h="1406525">
                  <a:moveTo>
                    <a:pt x="1258697" y="1393444"/>
                  </a:moveTo>
                  <a:lnTo>
                    <a:pt x="0" y="1393444"/>
                  </a:lnTo>
                  <a:lnTo>
                    <a:pt x="0" y="1406144"/>
                  </a:lnTo>
                  <a:lnTo>
                    <a:pt x="1271397" y="1406144"/>
                  </a:lnTo>
                  <a:lnTo>
                    <a:pt x="1271397" y="1399794"/>
                  </a:lnTo>
                  <a:lnTo>
                    <a:pt x="1258697" y="1399794"/>
                  </a:lnTo>
                  <a:lnTo>
                    <a:pt x="1258697" y="1393444"/>
                  </a:lnTo>
                  <a:close/>
                </a:path>
                <a:path w="5018405" h="1406525">
                  <a:moveTo>
                    <a:pt x="4941823" y="31750"/>
                  </a:moveTo>
                  <a:lnTo>
                    <a:pt x="1258697" y="31750"/>
                  </a:lnTo>
                  <a:lnTo>
                    <a:pt x="1258697" y="1399794"/>
                  </a:lnTo>
                  <a:lnTo>
                    <a:pt x="1265047" y="1393444"/>
                  </a:lnTo>
                  <a:lnTo>
                    <a:pt x="1271397" y="1393444"/>
                  </a:lnTo>
                  <a:lnTo>
                    <a:pt x="1271397" y="44450"/>
                  </a:lnTo>
                  <a:lnTo>
                    <a:pt x="1265047" y="44450"/>
                  </a:lnTo>
                  <a:lnTo>
                    <a:pt x="1271397" y="38100"/>
                  </a:lnTo>
                  <a:lnTo>
                    <a:pt x="4941823" y="38100"/>
                  </a:lnTo>
                  <a:lnTo>
                    <a:pt x="4941823" y="31750"/>
                  </a:lnTo>
                  <a:close/>
                </a:path>
                <a:path w="5018405" h="1406525">
                  <a:moveTo>
                    <a:pt x="1271397" y="1393444"/>
                  </a:moveTo>
                  <a:lnTo>
                    <a:pt x="1265047" y="1393444"/>
                  </a:lnTo>
                  <a:lnTo>
                    <a:pt x="1258697" y="1399794"/>
                  </a:lnTo>
                  <a:lnTo>
                    <a:pt x="1271397" y="1399794"/>
                  </a:lnTo>
                  <a:lnTo>
                    <a:pt x="1271397" y="1393444"/>
                  </a:lnTo>
                  <a:close/>
                </a:path>
                <a:path w="5018405" h="1406525">
                  <a:moveTo>
                    <a:pt x="4941823" y="0"/>
                  </a:moveTo>
                  <a:lnTo>
                    <a:pt x="4941823" y="76200"/>
                  </a:lnTo>
                  <a:lnTo>
                    <a:pt x="5005323" y="44450"/>
                  </a:lnTo>
                  <a:lnTo>
                    <a:pt x="4954523" y="44450"/>
                  </a:lnTo>
                  <a:lnTo>
                    <a:pt x="4954523" y="31750"/>
                  </a:lnTo>
                  <a:lnTo>
                    <a:pt x="5005323" y="31750"/>
                  </a:lnTo>
                  <a:lnTo>
                    <a:pt x="4941823" y="0"/>
                  </a:lnTo>
                  <a:close/>
                </a:path>
                <a:path w="5018405" h="1406525">
                  <a:moveTo>
                    <a:pt x="1271397" y="38100"/>
                  </a:moveTo>
                  <a:lnTo>
                    <a:pt x="1265047" y="44450"/>
                  </a:lnTo>
                  <a:lnTo>
                    <a:pt x="1271397" y="44450"/>
                  </a:lnTo>
                  <a:lnTo>
                    <a:pt x="1271397" y="38100"/>
                  </a:lnTo>
                  <a:close/>
                </a:path>
                <a:path w="5018405" h="1406525">
                  <a:moveTo>
                    <a:pt x="4941823" y="38100"/>
                  </a:moveTo>
                  <a:lnTo>
                    <a:pt x="1271397" y="38100"/>
                  </a:lnTo>
                  <a:lnTo>
                    <a:pt x="1271397" y="44450"/>
                  </a:lnTo>
                  <a:lnTo>
                    <a:pt x="4941823" y="44450"/>
                  </a:lnTo>
                  <a:lnTo>
                    <a:pt x="4941823" y="38100"/>
                  </a:lnTo>
                  <a:close/>
                </a:path>
                <a:path w="5018405" h="1406525">
                  <a:moveTo>
                    <a:pt x="5005323" y="31750"/>
                  </a:moveTo>
                  <a:lnTo>
                    <a:pt x="4954523" y="31750"/>
                  </a:lnTo>
                  <a:lnTo>
                    <a:pt x="4954523" y="44450"/>
                  </a:lnTo>
                  <a:lnTo>
                    <a:pt x="5005323" y="44450"/>
                  </a:lnTo>
                  <a:lnTo>
                    <a:pt x="5018023" y="38100"/>
                  </a:lnTo>
                  <a:lnTo>
                    <a:pt x="5005323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7408" y="4753165"/>
              <a:ext cx="645413" cy="62707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09088" y="3730497"/>
              <a:ext cx="2538095" cy="1367790"/>
            </a:xfrm>
            <a:custGeom>
              <a:avLst/>
              <a:gdLst/>
              <a:ahLst/>
              <a:cxnLst/>
              <a:rect l="l" t="t" r="r" b="b"/>
              <a:pathLst>
                <a:path w="2538095" h="1367789">
                  <a:moveTo>
                    <a:pt x="2461895" y="1291208"/>
                  </a:moveTo>
                  <a:lnTo>
                    <a:pt x="2461895" y="1367408"/>
                  </a:lnTo>
                  <a:lnTo>
                    <a:pt x="2525395" y="1335658"/>
                  </a:lnTo>
                  <a:lnTo>
                    <a:pt x="2474595" y="1335658"/>
                  </a:lnTo>
                  <a:lnTo>
                    <a:pt x="2474595" y="1322958"/>
                  </a:lnTo>
                  <a:lnTo>
                    <a:pt x="2525395" y="1322958"/>
                  </a:lnTo>
                  <a:lnTo>
                    <a:pt x="2461895" y="1291208"/>
                  </a:lnTo>
                  <a:close/>
                </a:path>
                <a:path w="2538095" h="1367789">
                  <a:moveTo>
                    <a:pt x="1262634" y="6350"/>
                  </a:moveTo>
                  <a:lnTo>
                    <a:pt x="1262634" y="1335658"/>
                  </a:lnTo>
                  <a:lnTo>
                    <a:pt x="2461895" y="1335658"/>
                  </a:lnTo>
                  <a:lnTo>
                    <a:pt x="2461895" y="1329308"/>
                  </a:lnTo>
                  <a:lnTo>
                    <a:pt x="1275334" y="1329308"/>
                  </a:lnTo>
                  <a:lnTo>
                    <a:pt x="1268984" y="1322958"/>
                  </a:lnTo>
                  <a:lnTo>
                    <a:pt x="1275334" y="1322958"/>
                  </a:lnTo>
                  <a:lnTo>
                    <a:pt x="1275334" y="12700"/>
                  </a:lnTo>
                  <a:lnTo>
                    <a:pt x="1268984" y="12700"/>
                  </a:lnTo>
                  <a:lnTo>
                    <a:pt x="1262634" y="6350"/>
                  </a:lnTo>
                  <a:close/>
                </a:path>
                <a:path w="2538095" h="1367789">
                  <a:moveTo>
                    <a:pt x="2525395" y="1322958"/>
                  </a:moveTo>
                  <a:lnTo>
                    <a:pt x="2474595" y="1322958"/>
                  </a:lnTo>
                  <a:lnTo>
                    <a:pt x="2474595" y="1335658"/>
                  </a:lnTo>
                  <a:lnTo>
                    <a:pt x="2525395" y="1335658"/>
                  </a:lnTo>
                  <a:lnTo>
                    <a:pt x="2538095" y="1329308"/>
                  </a:lnTo>
                  <a:lnTo>
                    <a:pt x="2525395" y="1322958"/>
                  </a:lnTo>
                  <a:close/>
                </a:path>
                <a:path w="2538095" h="1367789">
                  <a:moveTo>
                    <a:pt x="1275334" y="1322958"/>
                  </a:moveTo>
                  <a:lnTo>
                    <a:pt x="1268984" y="1322958"/>
                  </a:lnTo>
                  <a:lnTo>
                    <a:pt x="1275334" y="1329308"/>
                  </a:lnTo>
                  <a:lnTo>
                    <a:pt x="1275334" y="1322958"/>
                  </a:lnTo>
                  <a:close/>
                </a:path>
                <a:path w="2538095" h="1367789">
                  <a:moveTo>
                    <a:pt x="2461895" y="1322958"/>
                  </a:moveTo>
                  <a:lnTo>
                    <a:pt x="1275334" y="1322958"/>
                  </a:lnTo>
                  <a:lnTo>
                    <a:pt x="1275334" y="1329308"/>
                  </a:lnTo>
                  <a:lnTo>
                    <a:pt x="2461895" y="1329308"/>
                  </a:lnTo>
                  <a:lnTo>
                    <a:pt x="2461895" y="1322958"/>
                  </a:lnTo>
                  <a:close/>
                </a:path>
                <a:path w="2538095" h="1367789">
                  <a:moveTo>
                    <a:pt x="127533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62634" y="12700"/>
                  </a:lnTo>
                  <a:lnTo>
                    <a:pt x="1262634" y="6350"/>
                  </a:lnTo>
                  <a:lnTo>
                    <a:pt x="1275334" y="6350"/>
                  </a:lnTo>
                  <a:lnTo>
                    <a:pt x="1275334" y="0"/>
                  </a:lnTo>
                  <a:close/>
                </a:path>
                <a:path w="2538095" h="1367789">
                  <a:moveTo>
                    <a:pt x="1275334" y="6350"/>
                  </a:moveTo>
                  <a:lnTo>
                    <a:pt x="1262634" y="6350"/>
                  </a:lnTo>
                  <a:lnTo>
                    <a:pt x="1268984" y="12700"/>
                  </a:lnTo>
                  <a:lnTo>
                    <a:pt x="1275334" y="12700"/>
                  </a:lnTo>
                  <a:lnTo>
                    <a:pt x="1275334" y="63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3047" y="4684775"/>
              <a:ext cx="762000" cy="7620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52160" y="5027167"/>
              <a:ext cx="1771014" cy="76200"/>
            </a:xfrm>
            <a:custGeom>
              <a:avLst/>
              <a:gdLst/>
              <a:ahLst/>
              <a:cxnLst/>
              <a:rect l="l" t="t" r="r" b="b"/>
              <a:pathLst>
                <a:path w="1771015" h="76200">
                  <a:moveTo>
                    <a:pt x="1694285" y="44534"/>
                  </a:moveTo>
                  <a:lnTo>
                    <a:pt x="1694180" y="76199"/>
                  </a:lnTo>
                  <a:lnTo>
                    <a:pt x="1758171" y="44576"/>
                  </a:lnTo>
                  <a:lnTo>
                    <a:pt x="1707007" y="44576"/>
                  </a:lnTo>
                  <a:lnTo>
                    <a:pt x="1694285" y="44534"/>
                  </a:lnTo>
                  <a:close/>
                </a:path>
                <a:path w="1771015" h="76200">
                  <a:moveTo>
                    <a:pt x="1694327" y="31834"/>
                  </a:moveTo>
                  <a:lnTo>
                    <a:pt x="1694285" y="44534"/>
                  </a:lnTo>
                  <a:lnTo>
                    <a:pt x="1707007" y="44576"/>
                  </a:lnTo>
                  <a:lnTo>
                    <a:pt x="1707007" y="31876"/>
                  </a:lnTo>
                  <a:lnTo>
                    <a:pt x="1694327" y="31834"/>
                  </a:lnTo>
                  <a:close/>
                </a:path>
                <a:path w="1771015" h="76200">
                  <a:moveTo>
                    <a:pt x="1694434" y="0"/>
                  </a:moveTo>
                  <a:lnTo>
                    <a:pt x="1694327" y="31834"/>
                  </a:lnTo>
                  <a:lnTo>
                    <a:pt x="1707007" y="31876"/>
                  </a:lnTo>
                  <a:lnTo>
                    <a:pt x="1707007" y="44576"/>
                  </a:lnTo>
                  <a:lnTo>
                    <a:pt x="1758171" y="44576"/>
                  </a:lnTo>
                  <a:lnTo>
                    <a:pt x="1770507" y="38480"/>
                  </a:lnTo>
                  <a:lnTo>
                    <a:pt x="1694434" y="0"/>
                  </a:lnTo>
                  <a:close/>
                </a:path>
                <a:path w="1771015" h="76200">
                  <a:moveTo>
                    <a:pt x="0" y="26161"/>
                  </a:moveTo>
                  <a:lnTo>
                    <a:pt x="0" y="38861"/>
                  </a:lnTo>
                  <a:lnTo>
                    <a:pt x="1694285" y="44534"/>
                  </a:lnTo>
                  <a:lnTo>
                    <a:pt x="1694327" y="31834"/>
                  </a:lnTo>
                  <a:lnTo>
                    <a:pt x="0" y="2616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1488"/>
            <a:ext cx="10813415" cy="474681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16305" marR="5080" indent="-228600">
              <a:lnSpc>
                <a:spcPts val="2500"/>
              </a:lnSpc>
              <a:spcBef>
                <a:spcPts val="69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Ordered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item-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modifications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(create/update/delete)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ts val="3115"/>
              </a:lnSpc>
              <a:spcBef>
                <a:spcPts val="40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be: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Sent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Streams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0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3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2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Retention for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24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hours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ts val="3105"/>
              </a:lnSpc>
              <a:spcBef>
                <a:spcPts val="38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react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changes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real-time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(welcome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email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users)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Insert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derivative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Insert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3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Implement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cross-region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180" dirty="0"/>
              <a:t> </a:t>
            </a:r>
            <a:r>
              <a:rPr spc="-10" dirty="0"/>
              <a:t>Streams</a:t>
            </a:r>
          </a:p>
        </p:txBody>
      </p:sp>
      <p:sp>
        <p:nvSpPr>
          <p:cNvPr id="8" name="object 8"/>
          <p:cNvSpPr/>
          <p:nvPr/>
        </p:nvSpPr>
        <p:spPr>
          <a:xfrm>
            <a:off x="10387583" y="460248"/>
            <a:ext cx="902335" cy="433070"/>
          </a:xfrm>
          <a:custGeom>
            <a:avLst/>
            <a:gdLst/>
            <a:ahLst/>
            <a:cxnLst/>
            <a:rect l="l" t="t" r="r" b="b"/>
            <a:pathLst>
              <a:path w="902334" h="433069">
                <a:moveTo>
                  <a:pt x="0" y="23875"/>
                </a:moveTo>
                <a:lnTo>
                  <a:pt x="1873" y="14573"/>
                </a:lnTo>
                <a:lnTo>
                  <a:pt x="6985" y="6984"/>
                </a:lnTo>
                <a:lnTo>
                  <a:pt x="14573" y="1873"/>
                </a:lnTo>
                <a:lnTo>
                  <a:pt x="23875" y="0"/>
                </a:lnTo>
                <a:lnTo>
                  <a:pt x="119380" y="0"/>
                </a:lnTo>
                <a:lnTo>
                  <a:pt x="128682" y="1873"/>
                </a:lnTo>
                <a:lnTo>
                  <a:pt x="136271" y="6984"/>
                </a:lnTo>
                <a:lnTo>
                  <a:pt x="141382" y="14573"/>
                </a:lnTo>
                <a:lnTo>
                  <a:pt x="143256" y="23875"/>
                </a:lnTo>
                <a:lnTo>
                  <a:pt x="143256" y="408939"/>
                </a:lnTo>
                <a:lnTo>
                  <a:pt x="141382" y="418242"/>
                </a:lnTo>
                <a:lnTo>
                  <a:pt x="136271" y="425831"/>
                </a:lnTo>
                <a:lnTo>
                  <a:pt x="128682" y="430942"/>
                </a:lnTo>
                <a:lnTo>
                  <a:pt x="119380" y="432815"/>
                </a:lnTo>
                <a:lnTo>
                  <a:pt x="23875" y="432815"/>
                </a:lnTo>
                <a:lnTo>
                  <a:pt x="14573" y="430942"/>
                </a:lnTo>
                <a:lnTo>
                  <a:pt x="6985" y="425831"/>
                </a:lnTo>
                <a:lnTo>
                  <a:pt x="1873" y="418242"/>
                </a:lnTo>
                <a:lnTo>
                  <a:pt x="0" y="408939"/>
                </a:lnTo>
                <a:lnTo>
                  <a:pt x="0" y="23875"/>
                </a:lnTo>
                <a:close/>
              </a:path>
              <a:path w="902334" h="433069">
                <a:moveTo>
                  <a:pt x="188975" y="23875"/>
                </a:moveTo>
                <a:lnTo>
                  <a:pt x="190849" y="14573"/>
                </a:lnTo>
                <a:lnTo>
                  <a:pt x="195961" y="6984"/>
                </a:lnTo>
                <a:lnTo>
                  <a:pt x="203549" y="1873"/>
                </a:lnTo>
                <a:lnTo>
                  <a:pt x="212851" y="0"/>
                </a:lnTo>
                <a:lnTo>
                  <a:pt x="308356" y="0"/>
                </a:lnTo>
                <a:lnTo>
                  <a:pt x="317658" y="1873"/>
                </a:lnTo>
                <a:lnTo>
                  <a:pt x="325247" y="6984"/>
                </a:lnTo>
                <a:lnTo>
                  <a:pt x="330358" y="14573"/>
                </a:lnTo>
                <a:lnTo>
                  <a:pt x="332232" y="23875"/>
                </a:lnTo>
                <a:lnTo>
                  <a:pt x="332232" y="408939"/>
                </a:lnTo>
                <a:lnTo>
                  <a:pt x="330358" y="418242"/>
                </a:lnTo>
                <a:lnTo>
                  <a:pt x="325247" y="425831"/>
                </a:lnTo>
                <a:lnTo>
                  <a:pt x="317658" y="430942"/>
                </a:lnTo>
                <a:lnTo>
                  <a:pt x="308356" y="432815"/>
                </a:lnTo>
                <a:lnTo>
                  <a:pt x="212851" y="432815"/>
                </a:lnTo>
                <a:lnTo>
                  <a:pt x="203549" y="430942"/>
                </a:lnTo>
                <a:lnTo>
                  <a:pt x="195961" y="425831"/>
                </a:lnTo>
                <a:lnTo>
                  <a:pt x="190849" y="418242"/>
                </a:lnTo>
                <a:lnTo>
                  <a:pt x="188975" y="408939"/>
                </a:lnTo>
                <a:lnTo>
                  <a:pt x="188975" y="23875"/>
                </a:lnTo>
                <a:close/>
              </a:path>
              <a:path w="902334" h="433069">
                <a:moveTo>
                  <a:pt x="377951" y="23875"/>
                </a:moveTo>
                <a:lnTo>
                  <a:pt x="379825" y="14573"/>
                </a:lnTo>
                <a:lnTo>
                  <a:pt x="384937" y="6984"/>
                </a:lnTo>
                <a:lnTo>
                  <a:pt x="392525" y="1873"/>
                </a:lnTo>
                <a:lnTo>
                  <a:pt x="401827" y="0"/>
                </a:lnTo>
                <a:lnTo>
                  <a:pt x="497332" y="0"/>
                </a:lnTo>
                <a:lnTo>
                  <a:pt x="506634" y="1873"/>
                </a:lnTo>
                <a:lnTo>
                  <a:pt x="514223" y="6984"/>
                </a:lnTo>
                <a:lnTo>
                  <a:pt x="519334" y="14573"/>
                </a:lnTo>
                <a:lnTo>
                  <a:pt x="521208" y="23875"/>
                </a:lnTo>
                <a:lnTo>
                  <a:pt x="521208" y="408939"/>
                </a:lnTo>
                <a:lnTo>
                  <a:pt x="519334" y="418242"/>
                </a:lnTo>
                <a:lnTo>
                  <a:pt x="514223" y="425831"/>
                </a:lnTo>
                <a:lnTo>
                  <a:pt x="506634" y="430942"/>
                </a:lnTo>
                <a:lnTo>
                  <a:pt x="497332" y="432815"/>
                </a:lnTo>
                <a:lnTo>
                  <a:pt x="401827" y="432815"/>
                </a:lnTo>
                <a:lnTo>
                  <a:pt x="392525" y="430942"/>
                </a:lnTo>
                <a:lnTo>
                  <a:pt x="384937" y="425831"/>
                </a:lnTo>
                <a:lnTo>
                  <a:pt x="379825" y="418242"/>
                </a:lnTo>
                <a:lnTo>
                  <a:pt x="377951" y="408939"/>
                </a:lnTo>
                <a:lnTo>
                  <a:pt x="377951" y="23875"/>
                </a:lnTo>
                <a:close/>
              </a:path>
              <a:path w="902334" h="433069">
                <a:moveTo>
                  <a:pt x="566927" y="23875"/>
                </a:moveTo>
                <a:lnTo>
                  <a:pt x="568801" y="14573"/>
                </a:lnTo>
                <a:lnTo>
                  <a:pt x="573913" y="6984"/>
                </a:lnTo>
                <a:lnTo>
                  <a:pt x="581501" y="1873"/>
                </a:lnTo>
                <a:lnTo>
                  <a:pt x="590804" y="0"/>
                </a:lnTo>
                <a:lnTo>
                  <a:pt x="686308" y="0"/>
                </a:lnTo>
                <a:lnTo>
                  <a:pt x="695610" y="1873"/>
                </a:lnTo>
                <a:lnTo>
                  <a:pt x="703199" y="6984"/>
                </a:lnTo>
                <a:lnTo>
                  <a:pt x="708310" y="14573"/>
                </a:lnTo>
                <a:lnTo>
                  <a:pt x="710184" y="23875"/>
                </a:lnTo>
                <a:lnTo>
                  <a:pt x="710184" y="408939"/>
                </a:lnTo>
                <a:lnTo>
                  <a:pt x="708310" y="418242"/>
                </a:lnTo>
                <a:lnTo>
                  <a:pt x="703199" y="425831"/>
                </a:lnTo>
                <a:lnTo>
                  <a:pt x="695610" y="430942"/>
                </a:lnTo>
                <a:lnTo>
                  <a:pt x="686308" y="432815"/>
                </a:lnTo>
                <a:lnTo>
                  <a:pt x="590804" y="432815"/>
                </a:lnTo>
                <a:lnTo>
                  <a:pt x="581501" y="430942"/>
                </a:lnTo>
                <a:lnTo>
                  <a:pt x="573912" y="425831"/>
                </a:lnTo>
                <a:lnTo>
                  <a:pt x="568801" y="418242"/>
                </a:lnTo>
                <a:lnTo>
                  <a:pt x="566927" y="408939"/>
                </a:lnTo>
                <a:lnTo>
                  <a:pt x="566927" y="23875"/>
                </a:lnTo>
                <a:close/>
              </a:path>
              <a:path w="902334" h="433069">
                <a:moveTo>
                  <a:pt x="758951" y="23875"/>
                </a:moveTo>
                <a:lnTo>
                  <a:pt x="760825" y="14573"/>
                </a:lnTo>
                <a:lnTo>
                  <a:pt x="765937" y="6984"/>
                </a:lnTo>
                <a:lnTo>
                  <a:pt x="773525" y="1873"/>
                </a:lnTo>
                <a:lnTo>
                  <a:pt x="782827" y="0"/>
                </a:lnTo>
                <a:lnTo>
                  <a:pt x="878332" y="0"/>
                </a:lnTo>
                <a:lnTo>
                  <a:pt x="887634" y="1873"/>
                </a:lnTo>
                <a:lnTo>
                  <a:pt x="895223" y="6984"/>
                </a:lnTo>
                <a:lnTo>
                  <a:pt x="900334" y="14573"/>
                </a:lnTo>
                <a:lnTo>
                  <a:pt x="902208" y="23875"/>
                </a:lnTo>
                <a:lnTo>
                  <a:pt x="902208" y="408939"/>
                </a:lnTo>
                <a:lnTo>
                  <a:pt x="900334" y="418242"/>
                </a:lnTo>
                <a:lnTo>
                  <a:pt x="895223" y="425831"/>
                </a:lnTo>
                <a:lnTo>
                  <a:pt x="887634" y="430942"/>
                </a:lnTo>
                <a:lnTo>
                  <a:pt x="878332" y="432815"/>
                </a:lnTo>
                <a:lnTo>
                  <a:pt x="782827" y="432815"/>
                </a:lnTo>
                <a:lnTo>
                  <a:pt x="773525" y="430942"/>
                </a:lnTo>
                <a:lnTo>
                  <a:pt x="765937" y="425831"/>
                </a:lnTo>
                <a:lnTo>
                  <a:pt x="760825" y="418242"/>
                </a:lnTo>
                <a:lnTo>
                  <a:pt x="758951" y="408939"/>
                </a:lnTo>
                <a:lnTo>
                  <a:pt x="758951" y="23875"/>
                </a:lnTo>
                <a:close/>
              </a:path>
            </a:pathLst>
          </a:custGeom>
          <a:ln w="12700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180" dirty="0"/>
              <a:t> </a:t>
            </a:r>
            <a:r>
              <a:rPr spc="-10" dirty="0"/>
              <a:t>Streams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90550" y="2752855"/>
            <a:ext cx="2350770" cy="477520"/>
            <a:chOff x="590550" y="2752855"/>
            <a:chExt cx="2350770" cy="477520"/>
          </a:xfrm>
        </p:grpSpPr>
        <p:sp>
          <p:nvSpPr>
            <p:cNvPr id="6" name="object 6"/>
            <p:cNvSpPr/>
            <p:nvPr/>
          </p:nvSpPr>
          <p:spPr>
            <a:xfrm>
              <a:off x="1097280" y="2951987"/>
              <a:ext cx="1844039" cy="76200"/>
            </a:xfrm>
            <a:custGeom>
              <a:avLst/>
              <a:gdLst/>
              <a:ahLst/>
              <a:cxnLst/>
              <a:rect l="l" t="t" r="r" b="b"/>
              <a:pathLst>
                <a:path w="1844039" h="76200">
                  <a:moveTo>
                    <a:pt x="1767586" y="0"/>
                  </a:moveTo>
                  <a:lnTo>
                    <a:pt x="1767586" y="76200"/>
                  </a:lnTo>
                  <a:lnTo>
                    <a:pt x="1831086" y="44450"/>
                  </a:lnTo>
                  <a:lnTo>
                    <a:pt x="1780286" y="44450"/>
                  </a:lnTo>
                  <a:lnTo>
                    <a:pt x="1780286" y="31750"/>
                  </a:lnTo>
                  <a:lnTo>
                    <a:pt x="1831086" y="31750"/>
                  </a:lnTo>
                  <a:lnTo>
                    <a:pt x="1767586" y="0"/>
                  </a:lnTo>
                  <a:close/>
                </a:path>
                <a:path w="1844039" h="76200">
                  <a:moveTo>
                    <a:pt x="176758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767586" y="44450"/>
                  </a:lnTo>
                  <a:lnTo>
                    <a:pt x="1767586" y="31750"/>
                  </a:lnTo>
                  <a:close/>
                </a:path>
                <a:path w="1844039" h="76200">
                  <a:moveTo>
                    <a:pt x="1831086" y="31750"/>
                  </a:moveTo>
                  <a:lnTo>
                    <a:pt x="1780286" y="31750"/>
                  </a:lnTo>
                  <a:lnTo>
                    <a:pt x="1780286" y="44450"/>
                  </a:lnTo>
                  <a:lnTo>
                    <a:pt x="1831086" y="44450"/>
                  </a:lnTo>
                  <a:lnTo>
                    <a:pt x="1843786" y="38100"/>
                  </a:lnTo>
                  <a:lnTo>
                    <a:pt x="1831086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" y="2752855"/>
              <a:ext cx="495300" cy="47751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6032" y="4492752"/>
            <a:ext cx="762000" cy="7620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94538" y="3252038"/>
            <a:ext cx="1069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6592" y="2713608"/>
            <a:ext cx="556006" cy="55600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984373" y="3293109"/>
            <a:ext cx="514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47871" y="2770377"/>
            <a:ext cx="1167765" cy="445770"/>
            <a:chOff x="3547871" y="2770377"/>
            <a:chExt cx="1167765" cy="445770"/>
          </a:xfrm>
        </p:grpSpPr>
        <p:sp>
          <p:nvSpPr>
            <p:cNvPr id="16" name="object 16"/>
            <p:cNvSpPr/>
            <p:nvPr/>
          </p:nvSpPr>
          <p:spPr>
            <a:xfrm>
              <a:off x="3998975" y="2776727"/>
              <a:ext cx="710565" cy="433070"/>
            </a:xfrm>
            <a:custGeom>
              <a:avLst/>
              <a:gdLst/>
              <a:ahLst/>
              <a:cxnLst/>
              <a:rect l="l" t="t" r="r" b="b"/>
              <a:pathLst>
                <a:path w="710564" h="433069">
                  <a:moveTo>
                    <a:pt x="0" y="23875"/>
                  </a:moveTo>
                  <a:lnTo>
                    <a:pt x="1873" y="14573"/>
                  </a:lnTo>
                  <a:lnTo>
                    <a:pt x="6985" y="6985"/>
                  </a:lnTo>
                  <a:lnTo>
                    <a:pt x="14573" y="1873"/>
                  </a:lnTo>
                  <a:lnTo>
                    <a:pt x="23875" y="0"/>
                  </a:lnTo>
                  <a:lnTo>
                    <a:pt x="119379" y="0"/>
                  </a:lnTo>
                  <a:lnTo>
                    <a:pt x="128682" y="1873"/>
                  </a:lnTo>
                  <a:lnTo>
                    <a:pt x="136271" y="6985"/>
                  </a:lnTo>
                  <a:lnTo>
                    <a:pt x="141382" y="14573"/>
                  </a:lnTo>
                  <a:lnTo>
                    <a:pt x="143256" y="23875"/>
                  </a:lnTo>
                  <a:lnTo>
                    <a:pt x="143256" y="408939"/>
                  </a:lnTo>
                  <a:lnTo>
                    <a:pt x="141382" y="418242"/>
                  </a:lnTo>
                  <a:lnTo>
                    <a:pt x="136271" y="425831"/>
                  </a:lnTo>
                  <a:lnTo>
                    <a:pt x="128682" y="430942"/>
                  </a:lnTo>
                  <a:lnTo>
                    <a:pt x="119379" y="432816"/>
                  </a:lnTo>
                  <a:lnTo>
                    <a:pt x="23875" y="432816"/>
                  </a:lnTo>
                  <a:lnTo>
                    <a:pt x="14573" y="430942"/>
                  </a:lnTo>
                  <a:lnTo>
                    <a:pt x="6985" y="425831"/>
                  </a:lnTo>
                  <a:lnTo>
                    <a:pt x="1873" y="418242"/>
                  </a:lnTo>
                  <a:lnTo>
                    <a:pt x="0" y="408939"/>
                  </a:lnTo>
                  <a:lnTo>
                    <a:pt x="0" y="23875"/>
                  </a:lnTo>
                  <a:close/>
                </a:path>
                <a:path w="710564" h="433069">
                  <a:moveTo>
                    <a:pt x="188975" y="23875"/>
                  </a:moveTo>
                  <a:lnTo>
                    <a:pt x="190849" y="14573"/>
                  </a:lnTo>
                  <a:lnTo>
                    <a:pt x="195961" y="6985"/>
                  </a:lnTo>
                  <a:lnTo>
                    <a:pt x="203549" y="1873"/>
                  </a:lnTo>
                  <a:lnTo>
                    <a:pt x="212851" y="0"/>
                  </a:lnTo>
                  <a:lnTo>
                    <a:pt x="308356" y="0"/>
                  </a:lnTo>
                  <a:lnTo>
                    <a:pt x="317658" y="1873"/>
                  </a:lnTo>
                  <a:lnTo>
                    <a:pt x="325247" y="6985"/>
                  </a:lnTo>
                  <a:lnTo>
                    <a:pt x="330358" y="14573"/>
                  </a:lnTo>
                  <a:lnTo>
                    <a:pt x="332232" y="23875"/>
                  </a:lnTo>
                  <a:lnTo>
                    <a:pt x="332232" y="408939"/>
                  </a:lnTo>
                  <a:lnTo>
                    <a:pt x="330358" y="418242"/>
                  </a:lnTo>
                  <a:lnTo>
                    <a:pt x="325247" y="425831"/>
                  </a:lnTo>
                  <a:lnTo>
                    <a:pt x="317658" y="430942"/>
                  </a:lnTo>
                  <a:lnTo>
                    <a:pt x="308356" y="432816"/>
                  </a:lnTo>
                  <a:lnTo>
                    <a:pt x="212851" y="432816"/>
                  </a:lnTo>
                  <a:lnTo>
                    <a:pt x="203549" y="430942"/>
                  </a:lnTo>
                  <a:lnTo>
                    <a:pt x="195961" y="425831"/>
                  </a:lnTo>
                  <a:lnTo>
                    <a:pt x="190849" y="418242"/>
                  </a:lnTo>
                  <a:lnTo>
                    <a:pt x="188975" y="408939"/>
                  </a:lnTo>
                  <a:lnTo>
                    <a:pt x="188975" y="23875"/>
                  </a:lnTo>
                  <a:close/>
                </a:path>
                <a:path w="710564" h="433069">
                  <a:moveTo>
                    <a:pt x="377951" y="23875"/>
                  </a:moveTo>
                  <a:lnTo>
                    <a:pt x="379825" y="14573"/>
                  </a:lnTo>
                  <a:lnTo>
                    <a:pt x="384937" y="6985"/>
                  </a:lnTo>
                  <a:lnTo>
                    <a:pt x="392525" y="1873"/>
                  </a:lnTo>
                  <a:lnTo>
                    <a:pt x="401827" y="0"/>
                  </a:lnTo>
                  <a:lnTo>
                    <a:pt x="497332" y="0"/>
                  </a:lnTo>
                  <a:lnTo>
                    <a:pt x="506634" y="1873"/>
                  </a:lnTo>
                  <a:lnTo>
                    <a:pt x="514223" y="6985"/>
                  </a:lnTo>
                  <a:lnTo>
                    <a:pt x="519334" y="14573"/>
                  </a:lnTo>
                  <a:lnTo>
                    <a:pt x="521208" y="23875"/>
                  </a:lnTo>
                  <a:lnTo>
                    <a:pt x="521208" y="408939"/>
                  </a:lnTo>
                  <a:lnTo>
                    <a:pt x="519334" y="418242"/>
                  </a:lnTo>
                  <a:lnTo>
                    <a:pt x="514223" y="425831"/>
                  </a:lnTo>
                  <a:lnTo>
                    <a:pt x="506634" y="430942"/>
                  </a:lnTo>
                  <a:lnTo>
                    <a:pt x="497332" y="432816"/>
                  </a:lnTo>
                  <a:lnTo>
                    <a:pt x="401827" y="432816"/>
                  </a:lnTo>
                  <a:lnTo>
                    <a:pt x="392525" y="430942"/>
                  </a:lnTo>
                  <a:lnTo>
                    <a:pt x="384937" y="425831"/>
                  </a:lnTo>
                  <a:lnTo>
                    <a:pt x="379825" y="418242"/>
                  </a:lnTo>
                  <a:lnTo>
                    <a:pt x="377951" y="408939"/>
                  </a:lnTo>
                  <a:lnTo>
                    <a:pt x="377951" y="23875"/>
                  </a:lnTo>
                  <a:close/>
                </a:path>
                <a:path w="710564" h="433069">
                  <a:moveTo>
                    <a:pt x="566927" y="23875"/>
                  </a:moveTo>
                  <a:lnTo>
                    <a:pt x="568801" y="14573"/>
                  </a:lnTo>
                  <a:lnTo>
                    <a:pt x="573913" y="6985"/>
                  </a:lnTo>
                  <a:lnTo>
                    <a:pt x="581501" y="1873"/>
                  </a:lnTo>
                  <a:lnTo>
                    <a:pt x="590803" y="0"/>
                  </a:lnTo>
                  <a:lnTo>
                    <a:pt x="686308" y="0"/>
                  </a:lnTo>
                  <a:lnTo>
                    <a:pt x="695610" y="1873"/>
                  </a:lnTo>
                  <a:lnTo>
                    <a:pt x="703199" y="6985"/>
                  </a:lnTo>
                  <a:lnTo>
                    <a:pt x="708310" y="14573"/>
                  </a:lnTo>
                  <a:lnTo>
                    <a:pt x="710184" y="23875"/>
                  </a:lnTo>
                  <a:lnTo>
                    <a:pt x="710184" y="408939"/>
                  </a:lnTo>
                  <a:lnTo>
                    <a:pt x="708310" y="418242"/>
                  </a:lnTo>
                  <a:lnTo>
                    <a:pt x="703199" y="425831"/>
                  </a:lnTo>
                  <a:lnTo>
                    <a:pt x="695610" y="430942"/>
                  </a:lnTo>
                  <a:lnTo>
                    <a:pt x="686308" y="432816"/>
                  </a:lnTo>
                  <a:lnTo>
                    <a:pt x="590803" y="432816"/>
                  </a:lnTo>
                  <a:lnTo>
                    <a:pt x="581501" y="430942"/>
                  </a:lnTo>
                  <a:lnTo>
                    <a:pt x="573913" y="425831"/>
                  </a:lnTo>
                  <a:lnTo>
                    <a:pt x="568801" y="418242"/>
                  </a:lnTo>
                  <a:lnTo>
                    <a:pt x="566927" y="408939"/>
                  </a:lnTo>
                  <a:lnTo>
                    <a:pt x="566927" y="23875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7871" y="2954146"/>
              <a:ext cx="449580" cy="76200"/>
            </a:xfrm>
            <a:custGeom>
              <a:avLst/>
              <a:gdLst/>
              <a:ahLst/>
              <a:cxnLst/>
              <a:rect l="l" t="t" r="r" b="b"/>
              <a:pathLst>
                <a:path w="449579" h="76200">
                  <a:moveTo>
                    <a:pt x="373125" y="0"/>
                  </a:moveTo>
                  <a:lnTo>
                    <a:pt x="372913" y="31801"/>
                  </a:lnTo>
                  <a:lnTo>
                    <a:pt x="385572" y="31876"/>
                  </a:lnTo>
                  <a:lnTo>
                    <a:pt x="385572" y="44576"/>
                  </a:lnTo>
                  <a:lnTo>
                    <a:pt x="372828" y="44576"/>
                  </a:lnTo>
                  <a:lnTo>
                    <a:pt x="372617" y="76200"/>
                  </a:lnTo>
                  <a:lnTo>
                    <a:pt x="436715" y="44576"/>
                  </a:lnTo>
                  <a:lnTo>
                    <a:pt x="385572" y="44576"/>
                  </a:lnTo>
                  <a:lnTo>
                    <a:pt x="436868" y="44501"/>
                  </a:lnTo>
                  <a:lnTo>
                    <a:pt x="449072" y="38480"/>
                  </a:lnTo>
                  <a:lnTo>
                    <a:pt x="373125" y="0"/>
                  </a:lnTo>
                  <a:close/>
                </a:path>
                <a:path w="449579" h="76200">
                  <a:moveTo>
                    <a:pt x="372913" y="31801"/>
                  </a:moveTo>
                  <a:lnTo>
                    <a:pt x="372829" y="44501"/>
                  </a:lnTo>
                  <a:lnTo>
                    <a:pt x="385572" y="44576"/>
                  </a:lnTo>
                  <a:lnTo>
                    <a:pt x="385572" y="31876"/>
                  </a:lnTo>
                  <a:lnTo>
                    <a:pt x="372913" y="31801"/>
                  </a:lnTo>
                  <a:close/>
                </a:path>
                <a:path w="449579" h="76200">
                  <a:moveTo>
                    <a:pt x="0" y="29590"/>
                  </a:moveTo>
                  <a:lnTo>
                    <a:pt x="0" y="42290"/>
                  </a:lnTo>
                  <a:lnTo>
                    <a:pt x="372829" y="44501"/>
                  </a:lnTo>
                  <a:lnTo>
                    <a:pt x="372913" y="31801"/>
                  </a:lnTo>
                  <a:lnTo>
                    <a:pt x="0" y="2959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15283" y="3241370"/>
            <a:ext cx="1068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40682" y="2202179"/>
            <a:ext cx="1143635" cy="1014094"/>
            <a:chOff x="4440682" y="2202179"/>
            <a:chExt cx="1143635" cy="1014094"/>
          </a:xfrm>
        </p:grpSpPr>
        <p:sp>
          <p:nvSpPr>
            <p:cNvPr id="20" name="object 20"/>
            <p:cNvSpPr/>
            <p:nvPr/>
          </p:nvSpPr>
          <p:spPr>
            <a:xfrm>
              <a:off x="4440682" y="2202179"/>
              <a:ext cx="1143635" cy="577215"/>
            </a:xfrm>
            <a:custGeom>
              <a:avLst/>
              <a:gdLst/>
              <a:ahLst/>
              <a:cxnLst/>
              <a:rect l="l" t="t" r="r" b="b"/>
              <a:pathLst>
                <a:path w="1143635" h="577214">
                  <a:moveTo>
                    <a:pt x="1066927" y="31750"/>
                  </a:moveTo>
                  <a:lnTo>
                    <a:pt x="0" y="31750"/>
                  </a:lnTo>
                  <a:lnTo>
                    <a:pt x="0" y="577215"/>
                  </a:lnTo>
                  <a:lnTo>
                    <a:pt x="12700" y="577215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066927" y="38100"/>
                  </a:lnTo>
                  <a:lnTo>
                    <a:pt x="1066927" y="31750"/>
                  </a:lnTo>
                  <a:close/>
                </a:path>
                <a:path w="1143635" h="577214">
                  <a:moveTo>
                    <a:pt x="1066927" y="0"/>
                  </a:moveTo>
                  <a:lnTo>
                    <a:pt x="1066927" y="76200"/>
                  </a:lnTo>
                  <a:lnTo>
                    <a:pt x="1130427" y="44450"/>
                  </a:lnTo>
                  <a:lnTo>
                    <a:pt x="1079627" y="44450"/>
                  </a:lnTo>
                  <a:lnTo>
                    <a:pt x="1079627" y="31750"/>
                  </a:lnTo>
                  <a:lnTo>
                    <a:pt x="1130427" y="31750"/>
                  </a:lnTo>
                  <a:lnTo>
                    <a:pt x="1066927" y="0"/>
                  </a:lnTo>
                  <a:close/>
                </a:path>
                <a:path w="1143635" h="577214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143635" h="577214">
                  <a:moveTo>
                    <a:pt x="1066927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066927" y="44450"/>
                  </a:lnTo>
                  <a:lnTo>
                    <a:pt x="1066927" y="38100"/>
                  </a:lnTo>
                  <a:close/>
                </a:path>
                <a:path w="1143635" h="577214">
                  <a:moveTo>
                    <a:pt x="1130427" y="31750"/>
                  </a:moveTo>
                  <a:lnTo>
                    <a:pt x="1079627" y="31750"/>
                  </a:lnTo>
                  <a:lnTo>
                    <a:pt x="1079627" y="44450"/>
                  </a:lnTo>
                  <a:lnTo>
                    <a:pt x="1130427" y="44450"/>
                  </a:lnTo>
                  <a:lnTo>
                    <a:pt x="1143127" y="38100"/>
                  </a:lnTo>
                  <a:lnTo>
                    <a:pt x="1130427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57928" y="2776727"/>
              <a:ext cx="146685" cy="433070"/>
            </a:xfrm>
            <a:custGeom>
              <a:avLst/>
              <a:gdLst/>
              <a:ahLst/>
              <a:cxnLst/>
              <a:rect l="l" t="t" r="r" b="b"/>
              <a:pathLst>
                <a:path w="146685" h="433069">
                  <a:moveTo>
                    <a:pt x="0" y="24384"/>
                  </a:moveTo>
                  <a:lnTo>
                    <a:pt x="1916" y="14894"/>
                  </a:lnTo>
                  <a:lnTo>
                    <a:pt x="7143" y="7143"/>
                  </a:lnTo>
                  <a:lnTo>
                    <a:pt x="14894" y="1916"/>
                  </a:lnTo>
                  <a:lnTo>
                    <a:pt x="24384" y="0"/>
                  </a:lnTo>
                  <a:lnTo>
                    <a:pt x="121920" y="0"/>
                  </a:lnTo>
                  <a:lnTo>
                    <a:pt x="131409" y="1916"/>
                  </a:lnTo>
                  <a:lnTo>
                    <a:pt x="139160" y="7143"/>
                  </a:lnTo>
                  <a:lnTo>
                    <a:pt x="144387" y="14894"/>
                  </a:lnTo>
                  <a:lnTo>
                    <a:pt x="146304" y="24384"/>
                  </a:lnTo>
                  <a:lnTo>
                    <a:pt x="146304" y="408432"/>
                  </a:lnTo>
                  <a:lnTo>
                    <a:pt x="144387" y="417921"/>
                  </a:lnTo>
                  <a:lnTo>
                    <a:pt x="139160" y="425672"/>
                  </a:lnTo>
                  <a:lnTo>
                    <a:pt x="131409" y="430899"/>
                  </a:lnTo>
                  <a:lnTo>
                    <a:pt x="121920" y="432816"/>
                  </a:lnTo>
                  <a:lnTo>
                    <a:pt x="24384" y="432816"/>
                  </a:lnTo>
                  <a:lnTo>
                    <a:pt x="14894" y="430899"/>
                  </a:lnTo>
                  <a:lnTo>
                    <a:pt x="7143" y="425672"/>
                  </a:lnTo>
                  <a:lnTo>
                    <a:pt x="1916" y="417921"/>
                  </a:lnTo>
                  <a:lnTo>
                    <a:pt x="0" y="408432"/>
                  </a:lnTo>
                  <a:lnTo>
                    <a:pt x="0" y="24384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26840" y="5287213"/>
            <a:ext cx="10191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9586" y="2556891"/>
            <a:ext cx="461010" cy="46101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234" y="1803145"/>
            <a:ext cx="505713" cy="50850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583935" y="1191767"/>
            <a:ext cx="1823085" cy="2094230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R="207010" algn="r">
              <a:lnSpc>
                <a:spcPct val="100000"/>
              </a:lnSpc>
              <a:spcBef>
                <a:spcPts val="60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r>
              <a:rPr sz="1600" b="1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444848"/>
                </a:solidFill>
                <a:latin typeface="Calibri"/>
                <a:cs typeface="Calibri"/>
              </a:rPr>
              <a:t>Layer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839469">
              <a:lnSpc>
                <a:spcPct val="100000"/>
              </a:lnSpc>
              <a:spcBef>
                <a:spcPts val="111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KCL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R="266065" algn="r">
              <a:lnSpc>
                <a:spcPct val="100000"/>
              </a:lnSpc>
              <a:spcBef>
                <a:spcPts val="127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15783" y="1130808"/>
            <a:ext cx="3176270" cy="631190"/>
            <a:chOff x="7415783" y="1130808"/>
            <a:chExt cx="3176270" cy="63119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3911" y="1130808"/>
              <a:ext cx="627888" cy="6309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415783" y="1409700"/>
              <a:ext cx="2548890" cy="76200"/>
            </a:xfrm>
            <a:custGeom>
              <a:avLst/>
              <a:gdLst/>
              <a:ahLst/>
              <a:cxnLst/>
              <a:rect l="l" t="t" r="r" b="b"/>
              <a:pathLst>
                <a:path w="2548890" h="76200">
                  <a:moveTo>
                    <a:pt x="2472182" y="0"/>
                  </a:moveTo>
                  <a:lnTo>
                    <a:pt x="2472182" y="76200"/>
                  </a:lnTo>
                  <a:lnTo>
                    <a:pt x="2535682" y="44450"/>
                  </a:lnTo>
                  <a:lnTo>
                    <a:pt x="2484882" y="44450"/>
                  </a:lnTo>
                  <a:lnTo>
                    <a:pt x="2484882" y="31750"/>
                  </a:lnTo>
                  <a:lnTo>
                    <a:pt x="2535682" y="31750"/>
                  </a:lnTo>
                  <a:lnTo>
                    <a:pt x="2472182" y="0"/>
                  </a:lnTo>
                  <a:close/>
                </a:path>
                <a:path w="2548890" h="76200">
                  <a:moveTo>
                    <a:pt x="247218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72182" y="44450"/>
                  </a:lnTo>
                  <a:lnTo>
                    <a:pt x="2472182" y="31750"/>
                  </a:lnTo>
                  <a:close/>
                </a:path>
                <a:path w="2548890" h="76200">
                  <a:moveTo>
                    <a:pt x="2535682" y="31750"/>
                  </a:moveTo>
                  <a:lnTo>
                    <a:pt x="2484882" y="31750"/>
                  </a:lnTo>
                  <a:lnTo>
                    <a:pt x="2484882" y="44450"/>
                  </a:lnTo>
                  <a:lnTo>
                    <a:pt x="2535682" y="44450"/>
                  </a:lnTo>
                  <a:lnTo>
                    <a:pt x="2548382" y="38100"/>
                  </a:lnTo>
                  <a:lnTo>
                    <a:pt x="253568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674477" y="1285113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72145" y="1158620"/>
            <a:ext cx="17576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messaging,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notifications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15783" y="2308225"/>
            <a:ext cx="3129915" cy="556260"/>
            <a:chOff x="7415783" y="2308225"/>
            <a:chExt cx="3129915" cy="55626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9184" y="2308225"/>
              <a:ext cx="556005" cy="55600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15783" y="2546604"/>
              <a:ext cx="2548890" cy="76200"/>
            </a:xfrm>
            <a:custGeom>
              <a:avLst/>
              <a:gdLst/>
              <a:ahLst/>
              <a:cxnLst/>
              <a:rect l="l" t="t" r="r" b="b"/>
              <a:pathLst>
                <a:path w="2548890" h="76200">
                  <a:moveTo>
                    <a:pt x="2472182" y="0"/>
                  </a:moveTo>
                  <a:lnTo>
                    <a:pt x="2472182" y="76200"/>
                  </a:lnTo>
                  <a:lnTo>
                    <a:pt x="2535682" y="44450"/>
                  </a:lnTo>
                  <a:lnTo>
                    <a:pt x="2484882" y="44450"/>
                  </a:lnTo>
                  <a:lnTo>
                    <a:pt x="2484882" y="31750"/>
                  </a:lnTo>
                  <a:lnTo>
                    <a:pt x="2535682" y="31750"/>
                  </a:lnTo>
                  <a:lnTo>
                    <a:pt x="2472182" y="0"/>
                  </a:lnTo>
                  <a:close/>
                </a:path>
                <a:path w="2548890" h="76200">
                  <a:moveTo>
                    <a:pt x="247218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72182" y="44450"/>
                  </a:lnTo>
                  <a:lnTo>
                    <a:pt x="2472182" y="31750"/>
                  </a:lnTo>
                  <a:close/>
                </a:path>
                <a:path w="2548890" h="76200">
                  <a:moveTo>
                    <a:pt x="2535682" y="31750"/>
                  </a:moveTo>
                  <a:lnTo>
                    <a:pt x="2484882" y="31750"/>
                  </a:lnTo>
                  <a:lnTo>
                    <a:pt x="2484882" y="44450"/>
                  </a:lnTo>
                  <a:lnTo>
                    <a:pt x="2535682" y="44450"/>
                  </a:lnTo>
                  <a:lnTo>
                    <a:pt x="2548382" y="38100"/>
                  </a:lnTo>
                  <a:lnTo>
                    <a:pt x="253568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642472" y="2411348"/>
            <a:ext cx="974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DDB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41360" y="2291587"/>
            <a:ext cx="1816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filtering,</a:t>
            </a:r>
            <a:r>
              <a:rPr sz="14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transforming,</a:t>
            </a:r>
            <a:r>
              <a:rPr sz="14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409185" y="3867911"/>
            <a:ext cx="3366770" cy="1386840"/>
            <a:chOff x="4409185" y="3867911"/>
            <a:chExt cx="3366770" cy="1386840"/>
          </a:xfrm>
        </p:grpSpPr>
        <p:sp>
          <p:nvSpPr>
            <p:cNvPr id="37" name="object 37"/>
            <p:cNvSpPr/>
            <p:nvPr/>
          </p:nvSpPr>
          <p:spPr>
            <a:xfrm>
              <a:off x="4409185" y="3867911"/>
              <a:ext cx="76200" cy="624840"/>
            </a:xfrm>
            <a:custGeom>
              <a:avLst/>
              <a:gdLst/>
              <a:ahLst/>
              <a:cxnLst/>
              <a:rect l="l" t="t" r="r" b="b"/>
              <a:pathLst>
                <a:path w="76200" h="624839">
                  <a:moveTo>
                    <a:pt x="0" y="548513"/>
                  </a:moveTo>
                  <a:lnTo>
                    <a:pt x="37846" y="624839"/>
                  </a:lnTo>
                  <a:lnTo>
                    <a:pt x="69861" y="561339"/>
                  </a:lnTo>
                  <a:lnTo>
                    <a:pt x="31750" y="561339"/>
                  </a:lnTo>
                  <a:lnTo>
                    <a:pt x="31798" y="548618"/>
                  </a:lnTo>
                  <a:lnTo>
                    <a:pt x="0" y="548513"/>
                  </a:lnTo>
                  <a:close/>
                </a:path>
                <a:path w="76200" h="624839">
                  <a:moveTo>
                    <a:pt x="31798" y="548618"/>
                  </a:moveTo>
                  <a:lnTo>
                    <a:pt x="31750" y="561339"/>
                  </a:lnTo>
                  <a:lnTo>
                    <a:pt x="44450" y="561339"/>
                  </a:lnTo>
                  <a:lnTo>
                    <a:pt x="44498" y="548661"/>
                  </a:lnTo>
                  <a:lnTo>
                    <a:pt x="31798" y="548618"/>
                  </a:lnTo>
                  <a:close/>
                </a:path>
                <a:path w="76200" h="624839">
                  <a:moveTo>
                    <a:pt x="44498" y="548661"/>
                  </a:moveTo>
                  <a:lnTo>
                    <a:pt x="44450" y="561339"/>
                  </a:lnTo>
                  <a:lnTo>
                    <a:pt x="69861" y="561339"/>
                  </a:lnTo>
                  <a:lnTo>
                    <a:pt x="76200" y="548767"/>
                  </a:lnTo>
                  <a:lnTo>
                    <a:pt x="44498" y="548661"/>
                  </a:lnTo>
                  <a:close/>
                </a:path>
                <a:path w="76200" h="624839">
                  <a:moveTo>
                    <a:pt x="46609" y="0"/>
                  </a:moveTo>
                  <a:lnTo>
                    <a:pt x="33909" y="0"/>
                  </a:lnTo>
                  <a:lnTo>
                    <a:pt x="31798" y="548618"/>
                  </a:lnTo>
                  <a:lnTo>
                    <a:pt x="44498" y="548661"/>
                  </a:lnTo>
                  <a:lnTo>
                    <a:pt x="46609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3447" y="4492751"/>
              <a:ext cx="762000" cy="7620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888226" y="5293563"/>
            <a:ext cx="10191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828032" y="3304032"/>
            <a:ext cx="5233670" cy="1607820"/>
            <a:chOff x="4828032" y="3304032"/>
            <a:chExt cx="5233670" cy="1607820"/>
          </a:xfrm>
        </p:grpSpPr>
        <p:sp>
          <p:nvSpPr>
            <p:cNvPr id="41" name="object 41"/>
            <p:cNvSpPr/>
            <p:nvPr/>
          </p:nvSpPr>
          <p:spPr>
            <a:xfrm>
              <a:off x="4828032" y="4835652"/>
              <a:ext cx="2188210" cy="76200"/>
            </a:xfrm>
            <a:custGeom>
              <a:avLst/>
              <a:gdLst/>
              <a:ahLst/>
              <a:cxnLst/>
              <a:rect l="l" t="t" r="r" b="b"/>
              <a:pathLst>
                <a:path w="2188209" h="76200">
                  <a:moveTo>
                    <a:pt x="2111756" y="0"/>
                  </a:moveTo>
                  <a:lnTo>
                    <a:pt x="2111756" y="76200"/>
                  </a:lnTo>
                  <a:lnTo>
                    <a:pt x="2175256" y="44450"/>
                  </a:lnTo>
                  <a:lnTo>
                    <a:pt x="2124456" y="44450"/>
                  </a:lnTo>
                  <a:lnTo>
                    <a:pt x="2124456" y="31750"/>
                  </a:lnTo>
                  <a:lnTo>
                    <a:pt x="2175256" y="31750"/>
                  </a:lnTo>
                  <a:lnTo>
                    <a:pt x="2111756" y="0"/>
                  </a:lnTo>
                  <a:close/>
                </a:path>
                <a:path w="2188209" h="76200">
                  <a:moveTo>
                    <a:pt x="211175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111756" y="44450"/>
                  </a:lnTo>
                  <a:lnTo>
                    <a:pt x="2111756" y="31750"/>
                  </a:lnTo>
                  <a:close/>
                </a:path>
                <a:path w="2188209" h="76200">
                  <a:moveTo>
                    <a:pt x="2175256" y="31750"/>
                  </a:moveTo>
                  <a:lnTo>
                    <a:pt x="2124456" y="31750"/>
                  </a:lnTo>
                  <a:lnTo>
                    <a:pt x="2124456" y="44450"/>
                  </a:lnTo>
                  <a:lnTo>
                    <a:pt x="2175256" y="44450"/>
                  </a:lnTo>
                  <a:lnTo>
                    <a:pt x="2187956" y="38100"/>
                  </a:lnTo>
                  <a:lnTo>
                    <a:pt x="2175256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0511" y="3304032"/>
              <a:ext cx="630935" cy="63093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388098" y="3582924"/>
              <a:ext cx="2042160" cy="912494"/>
            </a:xfrm>
            <a:custGeom>
              <a:avLst/>
              <a:gdLst/>
              <a:ahLst/>
              <a:cxnLst/>
              <a:rect l="l" t="t" r="r" b="b"/>
              <a:pathLst>
                <a:path w="2042159" h="912495">
                  <a:moveTo>
                    <a:pt x="1965705" y="31750"/>
                  </a:moveTo>
                  <a:lnTo>
                    <a:pt x="0" y="31750"/>
                  </a:lnTo>
                  <a:lnTo>
                    <a:pt x="0" y="912240"/>
                  </a:lnTo>
                  <a:lnTo>
                    <a:pt x="12700" y="912240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965705" y="38100"/>
                  </a:lnTo>
                  <a:lnTo>
                    <a:pt x="1965705" y="31750"/>
                  </a:lnTo>
                  <a:close/>
                </a:path>
                <a:path w="2042159" h="912495">
                  <a:moveTo>
                    <a:pt x="1965705" y="0"/>
                  </a:moveTo>
                  <a:lnTo>
                    <a:pt x="1965705" y="76200"/>
                  </a:lnTo>
                  <a:lnTo>
                    <a:pt x="2029205" y="44450"/>
                  </a:lnTo>
                  <a:lnTo>
                    <a:pt x="1978405" y="44450"/>
                  </a:lnTo>
                  <a:lnTo>
                    <a:pt x="1978405" y="31750"/>
                  </a:lnTo>
                  <a:lnTo>
                    <a:pt x="2029205" y="31750"/>
                  </a:lnTo>
                  <a:lnTo>
                    <a:pt x="1965705" y="0"/>
                  </a:lnTo>
                  <a:close/>
                </a:path>
                <a:path w="2042159" h="91249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2042159" h="912495">
                  <a:moveTo>
                    <a:pt x="1965705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965705" y="44450"/>
                  </a:lnTo>
                  <a:lnTo>
                    <a:pt x="1965705" y="38100"/>
                  </a:lnTo>
                  <a:close/>
                </a:path>
                <a:path w="2042159" h="912495">
                  <a:moveTo>
                    <a:pt x="2029205" y="31750"/>
                  </a:moveTo>
                  <a:lnTo>
                    <a:pt x="1978405" y="31750"/>
                  </a:lnTo>
                  <a:lnTo>
                    <a:pt x="1978405" y="44450"/>
                  </a:lnTo>
                  <a:lnTo>
                    <a:pt x="2029205" y="44450"/>
                  </a:lnTo>
                  <a:lnTo>
                    <a:pt x="2041905" y="38100"/>
                  </a:lnTo>
                  <a:lnTo>
                    <a:pt x="2029205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145014" y="3323971"/>
            <a:ext cx="784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Amazon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30920" y="3336747"/>
            <a:ext cx="64960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analytics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775447" y="4559808"/>
            <a:ext cx="2286000" cy="631190"/>
            <a:chOff x="7775447" y="4559808"/>
            <a:chExt cx="2286000" cy="63119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0511" y="4559808"/>
              <a:ext cx="630935" cy="63093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775447" y="4835652"/>
              <a:ext cx="1654810" cy="76200"/>
            </a:xfrm>
            <a:custGeom>
              <a:avLst/>
              <a:gdLst/>
              <a:ahLst/>
              <a:cxnLst/>
              <a:rect l="l" t="t" r="r" b="b"/>
              <a:pathLst>
                <a:path w="1654809" h="76200">
                  <a:moveTo>
                    <a:pt x="1578355" y="0"/>
                  </a:moveTo>
                  <a:lnTo>
                    <a:pt x="1578355" y="76200"/>
                  </a:lnTo>
                  <a:lnTo>
                    <a:pt x="1641855" y="44450"/>
                  </a:lnTo>
                  <a:lnTo>
                    <a:pt x="1591055" y="44450"/>
                  </a:lnTo>
                  <a:lnTo>
                    <a:pt x="1591055" y="31750"/>
                  </a:lnTo>
                  <a:lnTo>
                    <a:pt x="1641855" y="31750"/>
                  </a:lnTo>
                  <a:lnTo>
                    <a:pt x="1578355" y="0"/>
                  </a:lnTo>
                  <a:close/>
                </a:path>
                <a:path w="1654809" h="76200">
                  <a:moveTo>
                    <a:pt x="157835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578355" y="44450"/>
                  </a:lnTo>
                  <a:lnTo>
                    <a:pt x="1578355" y="31750"/>
                  </a:lnTo>
                  <a:close/>
                </a:path>
                <a:path w="1654809" h="76200">
                  <a:moveTo>
                    <a:pt x="1641855" y="31750"/>
                  </a:moveTo>
                  <a:lnTo>
                    <a:pt x="1591055" y="31750"/>
                  </a:lnTo>
                  <a:lnTo>
                    <a:pt x="1591055" y="44450"/>
                  </a:lnTo>
                  <a:lnTo>
                    <a:pt x="1641855" y="44450"/>
                  </a:lnTo>
                  <a:lnTo>
                    <a:pt x="1654555" y="38100"/>
                  </a:lnTo>
                  <a:lnTo>
                    <a:pt x="1641855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172192" y="4709921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71180" y="4597400"/>
            <a:ext cx="6692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archiving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88097" y="5858255"/>
            <a:ext cx="2042160" cy="293370"/>
          </a:xfrm>
          <a:custGeom>
            <a:avLst/>
            <a:gdLst/>
            <a:ahLst/>
            <a:cxnLst/>
            <a:rect l="l" t="t" r="r" b="b"/>
            <a:pathLst>
              <a:path w="2042159" h="293370">
                <a:moveTo>
                  <a:pt x="1965705" y="216763"/>
                </a:moveTo>
                <a:lnTo>
                  <a:pt x="1965705" y="292963"/>
                </a:lnTo>
                <a:lnTo>
                  <a:pt x="2029205" y="261213"/>
                </a:lnTo>
                <a:lnTo>
                  <a:pt x="1978405" y="261213"/>
                </a:lnTo>
                <a:lnTo>
                  <a:pt x="1978405" y="248513"/>
                </a:lnTo>
                <a:lnTo>
                  <a:pt x="2029205" y="248513"/>
                </a:lnTo>
                <a:lnTo>
                  <a:pt x="1965705" y="216763"/>
                </a:lnTo>
                <a:close/>
              </a:path>
              <a:path w="2042159" h="293370">
                <a:moveTo>
                  <a:pt x="12700" y="0"/>
                </a:moveTo>
                <a:lnTo>
                  <a:pt x="0" y="0"/>
                </a:lnTo>
                <a:lnTo>
                  <a:pt x="0" y="261213"/>
                </a:lnTo>
                <a:lnTo>
                  <a:pt x="1965705" y="261213"/>
                </a:lnTo>
                <a:lnTo>
                  <a:pt x="1965705" y="254863"/>
                </a:lnTo>
                <a:lnTo>
                  <a:pt x="12700" y="254863"/>
                </a:lnTo>
                <a:lnTo>
                  <a:pt x="6350" y="248513"/>
                </a:lnTo>
                <a:lnTo>
                  <a:pt x="12700" y="248513"/>
                </a:lnTo>
                <a:lnTo>
                  <a:pt x="12700" y="0"/>
                </a:lnTo>
                <a:close/>
              </a:path>
              <a:path w="2042159" h="293370">
                <a:moveTo>
                  <a:pt x="2029205" y="248513"/>
                </a:moveTo>
                <a:lnTo>
                  <a:pt x="1978405" y="248513"/>
                </a:lnTo>
                <a:lnTo>
                  <a:pt x="1978405" y="261213"/>
                </a:lnTo>
                <a:lnTo>
                  <a:pt x="2029205" y="261213"/>
                </a:lnTo>
                <a:lnTo>
                  <a:pt x="2041905" y="254863"/>
                </a:lnTo>
                <a:lnTo>
                  <a:pt x="2029205" y="248513"/>
                </a:lnTo>
                <a:close/>
              </a:path>
              <a:path w="2042159" h="293370">
                <a:moveTo>
                  <a:pt x="12700" y="248513"/>
                </a:moveTo>
                <a:lnTo>
                  <a:pt x="6350" y="248513"/>
                </a:lnTo>
                <a:lnTo>
                  <a:pt x="12700" y="254863"/>
                </a:lnTo>
                <a:lnTo>
                  <a:pt x="12700" y="248513"/>
                </a:lnTo>
                <a:close/>
              </a:path>
              <a:path w="2042159" h="293370">
                <a:moveTo>
                  <a:pt x="1965705" y="248513"/>
                </a:moveTo>
                <a:lnTo>
                  <a:pt x="12700" y="248513"/>
                </a:lnTo>
                <a:lnTo>
                  <a:pt x="12700" y="254863"/>
                </a:lnTo>
                <a:lnTo>
                  <a:pt x="1965705" y="254863"/>
                </a:lnTo>
                <a:lnTo>
                  <a:pt x="1965705" y="248513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220582" y="5837326"/>
            <a:ext cx="6242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indexing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488938" y="3285744"/>
            <a:ext cx="3569970" cy="3154680"/>
            <a:chOff x="6488938" y="3285744"/>
            <a:chExt cx="3569970" cy="3154680"/>
          </a:xfrm>
        </p:grpSpPr>
        <p:sp>
          <p:nvSpPr>
            <p:cNvPr id="54" name="object 54"/>
            <p:cNvSpPr/>
            <p:nvPr/>
          </p:nvSpPr>
          <p:spPr>
            <a:xfrm>
              <a:off x="6488938" y="3285744"/>
              <a:ext cx="2941955" cy="3061970"/>
            </a:xfrm>
            <a:custGeom>
              <a:avLst/>
              <a:gdLst/>
              <a:ahLst/>
              <a:cxnLst/>
              <a:rect l="l" t="t" r="r" b="b"/>
              <a:pathLst>
                <a:path w="2941954" h="3061970">
                  <a:moveTo>
                    <a:pt x="2934278" y="3016516"/>
                  </a:moveTo>
                  <a:lnTo>
                    <a:pt x="2878582" y="3016516"/>
                  </a:lnTo>
                  <a:lnTo>
                    <a:pt x="2878582" y="3029216"/>
                  </a:lnTo>
                  <a:lnTo>
                    <a:pt x="2866151" y="3029219"/>
                  </a:lnTo>
                  <a:lnTo>
                    <a:pt x="2867660" y="3061512"/>
                  </a:lnTo>
                  <a:lnTo>
                    <a:pt x="2941955" y="3019920"/>
                  </a:lnTo>
                  <a:lnTo>
                    <a:pt x="2934278" y="3016516"/>
                  </a:lnTo>
                  <a:close/>
                </a:path>
                <a:path w="2941954" h="3061970">
                  <a:moveTo>
                    <a:pt x="12700" y="0"/>
                  </a:moveTo>
                  <a:lnTo>
                    <a:pt x="0" y="0"/>
                  </a:lnTo>
                  <a:lnTo>
                    <a:pt x="0" y="3029813"/>
                  </a:lnTo>
                  <a:lnTo>
                    <a:pt x="2866151" y="3029219"/>
                  </a:lnTo>
                  <a:lnTo>
                    <a:pt x="2865882" y="3023463"/>
                  </a:lnTo>
                  <a:lnTo>
                    <a:pt x="12700" y="3023463"/>
                  </a:lnTo>
                  <a:lnTo>
                    <a:pt x="6350" y="3017113"/>
                  </a:lnTo>
                  <a:lnTo>
                    <a:pt x="12700" y="3017112"/>
                  </a:lnTo>
                  <a:lnTo>
                    <a:pt x="12700" y="0"/>
                  </a:lnTo>
                  <a:close/>
                </a:path>
                <a:path w="2941954" h="3061970">
                  <a:moveTo>
                    <a:pt x="2878582" y="3016516"/>
                  </a:moveTo>
                  <a:lnTo>
                    <a:pt x="2865557" y="3016519"/>
                  </a:lnTo>
                  <a:lnTo>
                    <a:pt x="2866151" y="3029219"/>
                  </a:lnTo>
                  <a:lnTo>
                    <a:pt x="2878582" y="3029216"/>
                  </a:lnTo>
                  <a:lnTo>
                    <a:pt x="2878582" y="3016516"/>
                  </a:lnTo>
                  <a:close/>
                </a:path>
                <a:path w="2941954" h="3061970">
                  <a:moveTo>
                    <a:pt x="12700" y="3017112"/>
                  </a:moveTo>
                  <a:lnTo>
                    <a:pt x="6350" y="3017113"/>
                  </a:lnTo>
                  <a:lnTo>
                    <a:pt x="12700" y="3023463"/>
                  </a:lnTo>
                  <a:lnTo>
                    <a:pt x="12700" y="3017112"/>
                  </a:lnTo>
                  <a:close/>
                </a:path>
                <a:path w="2941954" h="3061970">
                  <a:moveTo>
                    <a:pt x="2865557" y="3016519"/>
                  </a:moveTo>
                  <a:lnTo>
                    <a:pt x="12700" y="3017112"/>
                  </a:lnTo>
                  <a:lnTo>
                    <a:pt x="12700" y="3023463"/>
                  </a:lnTo>
                  <a:lnTo>
                    <a:pt x="2865882" y="3023463"/>
                  </a:lnTo>
                  <a:lnTo>
                    <a:pt x="2865557" y="3016519"/>
                  </a:lnTo>
                  <a:close/>
                </a:path>
                <a:path w="2941954" h="3061970">
                  <a:moveTo>
                    <a:pt x="2864104" y="2985401"/>
                  </a:moveTo>
                  <a:lnTo>
                    <a:pt x="2865557" y="3016519"/>
                  </a:lnTo>
                  <a:lnTo>
                    <a:pt x="2934278" y="3016516"/>
                  </a:lnTo>
                  <a:lnTo>
                    <a:pt x="2864104" y="298540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7464" y="5809488"/>
              <a:ext cx="630935" cy="63093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227226" y="2715260"/>
            <a:ext cx="15728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create/update/delete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172192" y="5802579"/>
            <a:ext cx="1148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OpenSearch Service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04012" y="1425016"/>
            <a:ext cx="10871200" cy="51682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954405" marR="944244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Ability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information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will 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written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stream:</a:t>
            </a:r>
            <a:endParaRPr sz="2800" dirty="0">
              <a:latin typeface="Arial"/>
              <a:cs typeface="Arial"/>
            </a:endParaRPr>
          </a:p>
          <a:p>
            <a:pPr marL="1410970" lvl="1" indent="-227965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1410970" algn="l"/>
              </a:tabLst>
            </a:pP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KEYS_ONLY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modified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endParaRPr sz="2400" dirty="0">
              <a:latin typeface="Arial"/>
              <a:cs typeface="Arial"/>
            </a:endParaRPr>
          </a:p>
          <a:p>
            <a:pPr marL="1410970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41097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NEW_IMAGE</a:t>
            </a:r>
            <a:r>
              <a:rPr sz="2400" b="1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entire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 appears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was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modified</a:t>
            </a:r>
            <a:endParaRPr sz="2400" dirty="0">
              <a:latin typeface="Arial"/>
              <a:cs typeface="Arial"/>
            </a:endParaRPr>
          </a:p>
          <a:p>
            <a:pPr marL="1410970" lvl="1" indent="-22796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141097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OLD_IMAGE</a:t>
            </a:r>
            <a:r>
              <a:rPr sz="2400" b="1" spc="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entire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appeared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was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modified</a:t>
            </a:r>
            <a:endParaRPr sz="2400" dirty="0">
              <a:latin typeface="Arial"/>
              <a:cs typeface="Arial"/>
            </a:endParaRPr>
          </a:p>
          <a:p>
            <a:pPr marL="1410970" lvl="1" indent="-227965">
              <a:lnSpc>
                <a:spcPts val="2735"/>
              </a:lnSpc>
              <a:spcBef>
                <a:spcPts val="215"/>
              </a:spcBef>
              <a:buFont typeface="Arial"/>
              <a:buChar char="•"/>
              <a:tabLst>
                <a:tab pos="141097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NEW_AND_OLD_IMAGES</a:t>
            </a:r>
            <a:r>
              <a:rPr sz="2400" b="1" spc="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images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400" dirty="0">
              <a:latin typeface="Arial"/>
              <a:cs typeface="Arial"/>
            </a:endParaRPr>
          </a:p>
          <a:p>
            <a:pPr marL="1411605">
              <a:lnSpc>
                <a:spcPts val="2735"/>
              </a:lnSpc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item</a:t>
            </a:r>
            <a:endParaRPr sz="2400" dirty="0">
              <a:latin typeface="Arial"/>
              <a:cs typeface="Arial"/>
            </a:endParaRPr>
          </a:p>
          <a:p>
            <a:pPr marL="954405" marR="17780" indent="-228600">
              <a:lnSpc>
                <a:spcPts val="3030"/>
              </a:lnSpc>
              <a:spcBef>
                <a:spcPts val="1010"/>
              </a:spcBef>
              <a:buChar char="•"/>
              <a:tabLst>
                <a:tab pos="9544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shards,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800" dirty="0">
              <a:latin typeface="Arial"/>
              <a:cs typeface="Arial"/>
            </a:endParaRPr>
          </a:p>
          <a:p>
            <a:pPr marL="953769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953769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provision shards,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lang="en-US" sz="2800" b="1" dirty="0">
                <a:solidFill>
                  <a:srgbClr val="444848"/>
                </a:solidFill>
                <a:latin typeface="Arial"/>
                <a:cs typeface="Arial"/>
              </a:rPr>
              <a:t>Re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2800" b="1" spc="5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retroactively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populated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180" dirty="0"/>
              <a:t> </a:t>
            </a:r>
            <a:r>
              <a:rPr spc="-10" dirty="0"/>
              <a:t>Streams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82344"/>
            <a:ext cx="10927715" cy="47384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15669" indent="-227965">
              <a:lnSpc>
                <a:spcPts val="3335"/>
              </a:lnSpc>
              <a:spcBef>
                <a:spcPts val="11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mode:</a:t>
            </a:r>
            <a:endParaRPr sz="2800" dirty="0">
              <a:latin typeface="Arial"/>
              <a:cs typeface="Arial"/>
            </a:endParaRPr>
          </a:p>
          <a:p>
            <a:pPr marL="1373505" marR="5080" lvl="1" indent="-228600">
              <a:lnSpc>
                <a:spcPts val="2300"/>
              </a:lnSpc>
              <a:spcBef>
                <a:spcPts val="530"/>
              </a:spcBef>
              <a:buChar char="•"/>
              <a:tabLst>
                <a:tab pos="1373505" algn="l"/>
              </a:tabLst>
            </a:pP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provisioned,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manually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using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0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1MB/s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(or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1000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second)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2MB/s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(classic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fan-out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consumer)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45"/>
              </a:lnSpc>
              <a:buChar char="•"/>
              <a:tabLst>
                <a:tab pos="1372870" algn="l"/>
              </a:tabLst>
            </a:pP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848"/>
              </a:buClr>
              <a:buFont typeface="Arial"/>
              <a:buChar char="•"/>
            </a:pPr>
            <a:endParaRPr sz="2700" dirty="0">
              <a:latin typeface="Arial"/>
              <a:cs typeface="Arial"/>
            </a:endParaRPr>
          </a:p>
          <a:p>
            <a:pPr marL="915669" indent="-227965">
              <a:lnSpc>
                <a:spcPts val="3329"/>
              </a:lnSpc>
              <a:buFont typeface="Arial"/>
              <a:buChar char="•"/>
              <a:tabLst>
                <a:tab pos="915669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mode: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81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provisioned (4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MB/s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4000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records per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second)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55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observed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peak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during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400" dirty="0">
              <a:latin typeface="Arial"/>
              <a:cs typeface="Arial"/>
            </a:endParaRPr>
          </a:p>
          <a:p>
            <a:pPr marL="1373505">
              <a:lnSpc>
                <a:spcPts val="254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30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3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in/out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GB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30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dirty="0"/>
              <a:t>Streams</a:t>
            </a:r>
            <a:r>
              <a:rPr spc="-65" dirty="0"/>
              <a:t>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Capacity</a:t>
            </a:r>
            <a:r>
              <a:rPr spc="-125" dirty="0"/>
              <a:t> </a:t>
            </a:r>
            <a:r>
              <a:rPr spc="-10" dirty="0"/>
              <a:t>Modes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9253727" y="4233671"/>
            <a:ext cx="792479" cy="2097024"/>
            <a:chOff x="9253727" y="4233671"/>
            <a:chExt cx="792479" cy="209702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367" y="5873495"/>
              <a:ext cx="457200" cy="457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11867" y="5004815"/>
              <a:ext cx="76200" cy="868044"/>
            </a:xfrm>
            <a:custGeom>
              <a:avLst/>
              <a:gdLst/>
              <a:ahLst/>
              <a:cxnLst/>
              <a:rect l="l" t="t" r="r" b="b"/>
              <a:pathLst>
                <a:path w="76200" h="868045">
                  <a:moveTo>
                    <a:pt x="31750" y="791768"/>
                  </a:moveTo>
                  <a:lnTo>
                    <a:pt x="0" y="791768"/>
                  </a:lnTo>
                  <a:lnTo>
                    <a:pt x="38100" y="867968"/>
                  </a:lnTo>
                  <a:lnTo>
                    <a:pt x="69850" y="804468"/>
                  </a:lnTo>
                  <a:lnTo>
                    <a:pt x="31750" y="804468"/>
                  </a:lnTo>
                  <a:lnTo>
                    <a:pt x="31750" y="791768"/>
                  </a:lnTo>
                  <a:close/>
                </a:path>
                <a:path w="76200" h="868045">
                  <a:moveTo>
                    <a:pt x="44450" y="0"/>
                  </a:moveTo>
                  <a:lnTo>
                    <a:pt x="31750" y="0"/>
                  </a:lnTo>
                  <a:lnTo>
                    <a:pt x="31750" y="804468"/>
                  </a:lnTo>
                  <a:lnTo>
                    <a:pt x="44450" y="804468"/>
                  </a:lnTo>
                  <a:lnTo>
                    <a:pt x="44450" y="0"/>
                  </a:lnTo>
                  <a:close/>
                </a:path>
                <a:path w="76200" h="868045">
                  <a:moveTo>
                    <a:pt x="76200" y="791768"/>
                  </a:moveTo>
                  <a:lnTo>
                    <a:pt x="44450" y="791768"/>
                  </a:lnTo>
                  <a:lnTo>
                    <a:pt x="44450" y="804468"/>
                  </a:lnTo>
                  <a:lnTo>
                    <a:pt x="69850" y="804468"/>
                  </a:lnTo>
                  <a:lnTo>
                    <a:pt x="76200" y="791768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727" y="4233671"/>
              <a:ext cx="792479" cy="79248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185" dirty="0"/>
              <a:t> </a:t>
            </a:r>
            <a:r>
              <a:rPr dirty="0"/>
              <a:t>Streams</a:t>
            </a:r>
            <a:r>
              <a:rPr spc="-190" dirty="0"/>
              <a:t> </a:t>
            </a:r>
            <a:r>
              <a:rPr dirty="0"/>
              <a:t>&amp;</a:t>
            </a:r>
            <a:r>
              <a:rPr spc="-305" dirty="0"/>
              <a:t> </a:t>
            </a:r>
            <a:r>
              <a:rPr dirty="0"/>
              <a:t>AWS</a:t>
            </a:r>
            <a:r>
              <a:rPr spc="-165" dirty="0"/>
              <a:t> </a:t>
            </a:r>
            <a:r>
              <a:rPr spc="-10" dirty="0"/>
              <a:t>Lambda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244" y="1425016"/>
            <a:ext cx="5338445" cy="122237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Event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Mapping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244" y="3218433"/>
            <a:ext cx="5309870" cy="12223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0"/>
              </a:spcBef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ensure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Lambda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function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 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appropriate permissions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244" y="5007940"/>
            <a:ext cx="5839460" cy="838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function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invoked synchronously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51211" y="1360754"/>
            <a:ext cx="514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90886" y="2227834"/>
            <a:ext cx="106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 Streams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30895" y="3889247"/>
            <a:ext cx="487679" cy="48463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9300464" y="1256791"/>
            <a:ext cx="558800" cy="2633980"/>
            <a:chOff x="9300464" y="1256791"/>
            <a:chExt cx="558800" cy="26339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0464" y="1256791"/>
              <a:ext cx="558800" cy="5588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63456" y="2188463"/>
              <a:ext cx="433070" cy="332740"/>
            </a:xfrm>
            <a:custGeom>
              <a:avLst/>
              <a:gdLst/>
              <a:ahLst/>
              <a:cxnLst/>
              <a:rect l="l" t="t" r="r" b="b"/>
              <a:pathLst>
                <a:path w="433070" h="332739">
                  <a:moveTo>
                    <a:pt x="408940" y="0"/>
                  </a:moveTo>
                  <a:lnTo>
                    <a:pt x="418242" y="1873"/>
                  </a:lnTo>
                  <a:lnTo>
                    <a:pt x="425830" y="6985"/>
                  </a:lnTo>
                  <a:lnTo>
                    <a:pt x="430942" y="14573"/>
                  </a:lnTo>
                  <a:lnTo>
                    <a:pt x="432816" y="23875"/>
                  </a:lnTo>
                  <a:lnTo>
                    <a:pt x="432816" y="119380"/>
                  </a:lnTo>
                  <a:lnTo>
                    <a:pt x="430942" y="128682"/>
                  </a:lnTo>
                  <a:lnTo>
                    <a:pt x="425830" y="136271"/>
                  </a:lnTo>
                  <a:lnTo>
                    <a:pt x="418242" y="141382"/>
                  </a:lnTo>
                  <a:lnTo>
                    <a:pt x="408940" y="143256"/>
                  </a:lnTo>
                  <a:lnTo>
                    <a:pt x="23875" y="143256"/>
                  </a:lnTo>
                  <a:lnTo>
                    <a:pt x="14573" y="141382"/>
                  </a:lnTo>
                  <a:lnTo>
                    <a:pt x="6985" y="136271"/>
                  </a:lnTo>
                  <a:lnTo>
                    <a:pt x="1873" y="128682"/>
                  </a:lnTo>
                  <a:lnTo>
                    <a:pt x="0" y="119380"/>
                  </a:lnTo>
                  <a:lnTo>
                    <a:pt x="0" y="23875"/>
                  </a:lnTo>
                  <a:lnTo>
                    <a:pt x="1873" y="14573"/>
                  </a:lnTo>
                  <a:lnTo>
                    <a:pt x="6985" y="6985"/>
                  </a:lnTo>
                  <a:lnTo>
                    <a:pt x="14573" y="1873"/>
                  </a:lnTo>
                  <a:lnTo>
                    <a:pt x="23875" y="0"/>
                  </a:lnTo>
                  <a:lnTo>
                    <a:pt x="408940" y="0"/>
                  </a:lnTo>
                  <a:close/>
                </a:path>
                <a:path w="433070" h="332739">
                  <a:moveTo>
                    <a:pt x="408940" y="188975"/>
                  </a:moveTo>
                  <a:lnTo>
                    <a:pt x="418242" y="190849"/>
                  </a:lnTo>
                  <a:lnTo>
                    <a:pt x="425830" y="195961"/>
                  </a:lnTo>
                  <a:lnTo>
                    <a:pt x="430942" y="203549"/>
                  </a:lnTo>
                  <a:lnTo>
                    <a:pt x="432816" y="212851"/>
                  </a:lnTo>
                  <a:lnTo>
                    <a:pt x="432816" y="308356"/>
                  </a:lnTo>
                  <a:lnTo>
                    <a:pt x="430942" y="317658"/>
                  </a:lnTo>
                  <a:lnTo>
                    <a:pt x="425830" y="325247"/>
                  </a:lnTo>
                  <a:lnTo>
                    <a:pt x="418242" y="330358"/>
                  </a:lnTo>
                  <a:lnTo>
                    <a:pt x="408940" y="332232"/>
                  </a:lnTo>
                  <a:lnTo>
                    <a:pt x="23875" y="332232"/>
                  </a:lnTo>
                  <a:lnTo>
                    <a:pt x="14573" y="330358"/>
                  </a:lnTo>
                  <a:lnTo>
                    <a:pt x="6985" y="325247"/>
                  </a:lnTo>
                  <a:lnTo>
                    <a:pt x="1873" y="317658"/>
                  </a:lnTo>
                  <a:lnTo>
                    <a:pt x="0" y="308356"/>
                  </a:lnTo>
                  <a:lnTo>
                    <a:pt x="0" y="212851"/>
                  </a:lnTo>
                  <a:lnTo>
                    <a:pt x="1873" y="203549"/>
                  </a:lnTo>
                  <a:lnTo>
                    <a:pt x="6985" y="195961"/>
                  </a:lnTo>
                  <a:lnTo>
                    <a:pt x="14573" y="190849"/>
                  </a:lnTo>
                  <a:lnTo>
                    <a:pt x="23875" y="188975"/>
                  </a:lnTo>
                  <a:lnTo>
                    <a:pt x="408940" y="188975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41764" y="1840991"/>
              <a:ext cx="76200" cy="347980"/>
            </a:xfrm>
            <a:custGeom>
              <a:avLst/>
              <a:gdLst/>
              <a:ahLst/>
              <a:cxnLst/>
              <a:rect l="l" t="t" r="r" b="b"/>
              <a:pathLst>
                <a:path w="76200" h="347980">
                  <a:moveTo>
                    <a:pt x="31750" y="271272"/>
                  </a:moveTo>
                  <a:lnTo>
                    <a:pt x="0" y="271272"/>
                  </a:lnTo>
                  <a:lnTo>
                    <a:pt x="38100" y="347472"/>
                  </a:lnTo>
                  <a:lnTo>
                    <a:pt x="69850" y="283972"/>
                  </a:lnTo>
                  <a:lnTo>
                    <a:pt x="31750" y="283972"/>
                  </a:lnTo>
                  <a:lnTo>
                    <a:pt x="31750" y="271272"/>
                  </a:lnTo>
                  <a:close/>
                </a:path>
                <a:path w="76200" h="347980">
                  <a:moveTo>
                    <a:pt x="44450" y="0"/>
                  </a:moveTo>
                  <a:lnTo>
                    <a:pt x="31750" y="0"/>
                  </a:lnTo>
                  <a:lnTo>
                    <a:pt x="31750" y="283972"/>
                  </a:lnTo>
                  <a:lnTo>
                    <a:pt x="44450" y="283972"/>
                  </a:lnTo>
                  <a:lnTo>
                    <a:pt x="44450" y="0"/>
                  </a:lnTo>
                  <a:close/>
                </a:path>
                <a:path w="76200" h="347980">
                  <a:moveTo>
                    <a:pt x="76200" y="271272"/>
                  </a:moveTo>
                  <a:lnTo>
                    <a:pt x="44450" y="271272"/>
                  </a:lnTo>
                  <a:lnTo>
                    <a:pt x="44450" y="283972"/>
                  </a:lnTo>
                  <a:lnTo>
                    <a:pt x="69850" y="283972"/>
                  </a:lnTo>
                  <a:lnTo>
                    <a:pt x="76200" y="27127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63456" y="2563367"/>
              <a:ext cx="433070" cy="335280"/>
            </a:xfrm>
            <a:custGeom>
              <a:avLst/>
              <a:gdLst/>
              <a:ahLst/>
              <a:cxnLst/>
              <a:rect l="l" t="t" r="r" b="b"/>
              <a:pathLst>
                <a:path w="433070" h="335280">
                  <a:moveTo>
                    <a:pt x="408940" y="0"/>
                  </a:moveTo>
                  <a:lnTo>
                    <a:pt x="418242" y="1873"/>
                  </a:lnTo>
                  <a:lnTo>
                    <a:pt x="425830" y="6985"/>
                  </a:lnTo>
                  <a:lnTo>
                    <a:pt x="430942" y="14573"/>
                  </a:lnTo>
                  <a:lnTo>
                    <a:pt x="432816" y="23876"/>
                  </a:lnTo>
                  <a:lnTo>
                    <a:pt x="432816" y="119380"/>
                  </a:lnTo>
                  <a:lnTo>
                    <a:pt x="430942" y="128682"/>
                  </a:lnTo>
                  <a:lnTo>
                    <a:pt x="425830" y="136271"/>
                  </a:lnTo>
                  <a:lnTo>
                    <a:pt x="418242" y="141382"/>
                  </a:lnTo>
                  <a:lnTo>
                    <a:pt x="408940" y="143256"/>
                  </a:lnTo>
                  <a:lnTo>
                    <a:pt x="23875" y="143256"/>
                  </a:lnTo>
                  <a:lnTo>
                    <a:pt x="14573" y="141382"/>
                  </a:lnTo>
                  <a:lnTo>
                    <a:pt x="6985" y="136271"/>
                  </a:lnTo>
                  <a:lnTo>
                    <a:pt x="1873" y="128682"/>
                  </a:lnTo>
                  <a:lnTo>
                    <a:pt x="0" y="119380"/>
                  </a:lnTo>
                  <a:lnTo>
                    <a:pt x="0" y="23876"/>
                  </a:lnTo>
                  <a:lnTo>
                    <a:pt x="1873" y="14573"/>
                  </a:lnTo>
                  <a:lnTo>
                    <a:pt x="6985" y="6985"/>
                  </a:lnTo>
                  <a:lnTo>
                    <a:pt x="14573" y="1873"/>
                  </a:lnTo>
                  <a:lnTo>
                    <a:pt x="23875" y="0"/>
                  </a:lnTo>
                  <a:lnTo>
                    <a:pt x="408940" y="0"/>
                  </a:lnTo>
                  <a:close/>
                </a:path>
                <a:path w="433070" h="335280">
                  <a:moveTo>
                    <a:pt x="408432" y="188976"/>
                  </a:moveTo>
                  <a:lnTo>
                    <a:pt x="417921" y="190892"/>
                  </a:lnTo>
                  <a:lnTo>
                    <a:pt x="425672" y="196119"/>
                  </a:lnTo>
                  <a:lnTo>
                    <a:pt x="430899" y="203870"/>
                  </a:lnTo>
                  <a:lnTo>
                    <a:pt x="432816" y="213360"/>
                  </a:lnTo>
                  <a:lnTo>
                    <a:pt x="432816" y="310896"/>
                  </a:lnTo>
                  <a:lnTo>
                    <a:pt x="430899" y="320385"/>
                  </a:lnTo>
                  <a:lnTo>
                    <a:pt x="425672" y="328136"/>
                  </a:lnTo>
                  <a:lnTo>
                    <a:pt x="417921" y="333363"/>
                  </a:lnTo>
                  <a:lnTo>
                    <a:pt x="408432" y="335280"/>
                  </a:lnTo>
                  <a:lnTo>
                    <a:pt x="24384" y="335280"/>
                  </a:lnTo>
                  <a:lnTo>
                    <a:pt x="14894" y="333363"/>
                  </a:lnTo>
                  <a:lnTo>
                    <a:pt x="7143" y="328136"/>
                  </a:lnTo>
                  <a:lnTo>
                    <a:pt x="1916" y="320385"/>
                  </a:lnTo>
                  <a:lnTo>
                    <a:pt x="0" y="310896"/>
                  </a:lnTo>
                  <a:lnTo>
                    <a:pt x="0" y="213360"/>
                  </a:lnTo>
                  <a:lnTo>
                    <a:pt x="1916" y="203870"/>
                  </a:lnTo>
                  <a:lnTo>
                    <a:pt x="7143" y="196119"/>
                  </a:lnTo>
                  <a:lnTo>
                    <a:pt x="14894" y="190892"/>
                  </a:lnTo>
                  <a:lnTo>
                    <a:pt x="24384" y="188976"/>
                  </a:lnTo>
                  <a:lnTo>
                    <a:pt x="408432" y="18897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07652" y="2898647"/>
              <a:ext cx="350520" cy="991869"/>
            </a:xfrm>
            <a:custGeom>
              <a:avLst/>
              <a:gdLst/>
              <a:ahLst/>
              <a:cxnLst/>
              <a:rect l="l" t="t" r="r" b="b"/>
              <a:pathLst>
                <a:path w="350520" h="991870">
                  <a:moveTo>
                    <a:pt x="76200" y="915416"/>
                  </a:moveTo>
                  <a:lnTo>
                    <a:pt x="44450" y="915416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915416"/>
                  </a:lnTo>
                  <a:lnTo>
                    <a:pt x="0" y="915416"/>
                  </a:lnTo>
                  <a:lnTo>
                    <a:pt x="38100" y="991616"/>
                  </a:lnTo>
                  <a:lnTo>
                    <a:pt x="69850" y="928116"/>
                  </a:lnTo>
                  <a:lnTo>
                    <a:pt x="76200" y="915416"/>
                  </a:lnTo>
                  <a:close/>
                </a:path>
                <a:path w="350520" h="991870">
                  <a:moveTo>
                    <a:pt x="350520" y="76200"/>
                  </a:moveTo>
                  <a:lnTo>
                    <a:pt x="344170" y="63500"/>
                  </a:lnTo>
                  <a:lnTo>
                    <a:pt x="312420" y="0"/>
                  </a:lnTo>
                  <a:lnTo>
                    <a:pt x="274320" y="76200"/>
                  </a:lnTo>
                  <a:lnTo>
                    <a:pt x="306070" y="76200"/>
                  </a:lnTo>
                  <a:lnTo>
                    <a:pt x="306070" y="991616"/>
                  </a:lnTo>
                  <a:lnTo>
                    <a:pt x="318770" y="991616"/>
                  </a:lnTo>
                  <a:lnTo>
                    <a:pt x="318770" y="76200"/>
                  </a:lnTo>
                  <a:lnTo>
                    <a:pt x="350520" y="762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807702" y="3264230"/>
            <a:ext cx="29210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poll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36609" y="3272408"/>
            <a:ext cx="9201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return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batch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30895" y="3889247"/>
            <a:ext cx="3325495" cy="2520950"/>
          </a:xfrm>
          <a:prstGeom prst="rect">
            <a:avLst/>
          </a:prstGeom>
          <a:ln w="12700">
            <a:solidFill>
              <a:srgbClr val="EC7E07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1054735">
              <a:lnSpc>
                <a:spcPct val="100000"/>
              </a:lnSpc>
              <a:spcBef>
                <a:spcPts val="61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  <a:p>
            <a:pPr marL="2208530" marR="166370">
              <a:lnSpc>
                <a:spcPct val="100000"/>
              </a:lnSpc>
              <a:spcBef>
                <a:spcPts val="595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Event</a:t>
            </a:r>
            <a:r>
              <a:rPr sz="14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44848"/>
                </a:solidFill>
                <a:latin typeface="Calibri"/>
                <a:cs typeface="Calibri"/>
              </a:rPr>
              <a:t>Source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Mapping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(internal)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 marL="76835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invoke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endParaRPr sz="1400">
              <a:latin typeface="Calibri"/>
              <a:cs typeface="Calibri"/>
            </a:endParaRPr>
          </a:p>
          <a:p>
            <a:pPr marL="76835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Event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Batch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2003425">
              <a:lnSpc>
                <a:spcPct val="100000"/>
              </a:lnSpc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4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81578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150" dirty="0"/>
              <a:t> </a:t>
            </a:r>
            <a:r>
              <a:rPr dirty="0"/>
              <a:t>–</a:t>
            </a:r>
            <a:r>
              <a:rPr spc="-204" dirty="0"/>
              <a:t> </a:t>
            </a:r>
            <a:r>
              <a:rPr spc="-10" dirty="0"/>
              <a:t>Time</a:t>
            </a:r>
            <a:r>
              <a:rPr spc="-155" dirty="0"/>
              <a:t> </a:t>
            </a:r>
            <a:r>
              <a:rPr spc="-265" dirty="0"/>
              <a:t>To</a:t>
            </a:r>
            <a:r>
              <a:rPr spc="-40" dirty="0"/>
              <a:t> </a:t>
            </a:r>
            <a:r>
              <a:rPr dirty="0"/>
              <a:t>Live</a:t>
            </a:r>
            <a:r>
              <a:rPr spc="-100" dirty="0"/>
              <a:t> </a:t>
            </a:r>
            <a:r>
              <a:rPr spc="-10" dirty="0"/>
              <a:t>(TTL)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67104"/>
            <a:ext cx="6217920" cy="1669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expiry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timestamp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Doesn’t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WCUs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(i.e.,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extra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cost)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TTL</a:t>
            </a:r>
            <a:r>
              <a:rPr sz="24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attribute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“Number”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965" y="2942656"/>
            <a:ext cx="6977634" cy="4227952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41705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“Unix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Epoch</a:t>
            </a:r>
            <a:r>
              <a:rPr sz="24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timestamp”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endParaRPr sz="2400" dirty="0">
              <a:latin typeface="Arial"/>
              <a:cs typeface="Arial"/>
            </a:endParaRPr>
          </a:p>
          <a:p>
            <a:pPr marL="941705" marR="960755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9417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Expired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48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hours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expiration</a:t>
            </a:r>
            <a:endParaRPr sz="2400" dirty="0">
              <a:latin typeface="Arial"/>
              <a:cs typeface="Arial"/>
            </a:endParaRPr>
          </a:p>
          <a:p>
            <a:pPr marL="941069" indent="-227965">
              <a:lnSpc>
                <a:spcPts val="2450"/>
              </a:lnSpc>
              <a:spcBef>
                <a:spcPts val="150"/>
              </a:spcBef>
              <a:buChar char="•"/>
              <a:tabLst>
                <a:tab pos="9410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Expired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items,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haven’t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been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deleted,</a:t>
            </a:r>
            <a:endParaRPr sz="2400" dirty="0">
              <a:latin typeface="Arial"/>
              <a:cs typeface="Arial"/>
            </a:endParaRPr>
          </a:p>
          <a:p>
            <a:pPr marL="941705">
              <a:lnSpc>
                <a:spcPts val="2014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appears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reads/queries/scans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(if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endParaRPr sz="2400" dirty="0">
              <a:latin typeface="Arial"/>
              <a:cs typeface="Arial"/>
            </a:endParaRPr>
          </a:p>
          <a:p>
            <a:pPr marL="941705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want them,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filter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out)</a:t>
            </a:r>
            <a:endParaRPr sz="2400" dirty="0">
              <a:latin typeface="Arial"/>
              <a:cs typeface="Arial"/>
            </a:endParaRPr>
          </a:p>
          <a:p>
            <a:pPr marL="941705" marR="251460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9417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Expired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LSIs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GSIs</a:t>
            </a:r>
            <a:endParaRPr sz="2400" dirty="0">
              <a:latin typeface="Arial"/>
              <a:cs typeface="Arial"/>
            </a:endParaRPr>
          </a:p>
          <a:p>
            <a:pPr marL="941069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9410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operation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expired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item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enters</a:t>
            </a:r>
            <a:endParaRPr sz="2400" dirty="0">
              <a:latin typeface="Arial"/>
              <a:cs typeface="Arial"/>
            </a:endParaRPr>
          </a:p>
          <a:p>
            <a:pPr marL="941705">
              <a:lnSpc>
                <a:spcPts val="2014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(can help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recover</a:t>
            </a:r>
            <a:endParaRPr sz="2400" dirty="0">
              <a:latin typeface="Arial"/>
              <a:cs typeface="Arial"/>
            </a:endParaRPr>
          </a:p>
          <a:p>
            <a:pPr marL="941705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expired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items)</a:t>
            </a:r>
            <a:endParaRPr sz="24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45"/>
              </a:spcBef>
            </a:pPr>
            <a:r>
              <a:rPr sz="2400" spc="-405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1800" baseline="13888" dirty="0">
                <a:solidFill>
                  <a:srgbClr val="FFFFFF"/>
                </a:solidFill>
                <a:latin typeface="Calibri"/>
                <a:cs typeface="Calibri"/>
              </a:rPr>
              <a:t>s.</a:t>
            </a:r>
            <a:r>
              <a:rPr sz="1800" spc="-15" baseline="13888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862" baseline="13888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180" dirty="0">
                <a:solidFill>
                  <a:srgbClr val="444848"/>
                </a:solidFill>
                <a:latin typeface="Arial"/>
                <a:cs typeface="Arial"/>
              </a:rPr>
              <a:t>U</a:t>
            </a:r>
            <a:r>
              <a:rPr sz="1800" spc="-7" baseline="13888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04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reduce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keeping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6573" y="6612432"/>
            <a:ext cx="469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adhere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regulatory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obligations,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52231" y="3602735"/>
            <a:ext cx="1079500" cy="326390"/>
          </a:xfrm>
          <a:prstGeom prst="rect">
            <a:avLst/>
          </a:prstGeom>
          <a:solidFill>
            <a:srgbClr val="2D6CAA"/>
          </a:solidFill>
        </p:spPr>
        <p:txBody>
          <a:bodyPr vert="horz" wrap="square" lIns="0" tIns="6286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495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User_ID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98280" y="3602735"/>
            <a:ext cx="1082040" cy="326390"/>
          </a:xfrm>
          <a:custGeom>
            <a:avLst/>
            <a:gdLst/>
            <a:ahLst/>
            <a:cxnLst/>
            <a:rect l="l" t="t" r="r" b="b"/>
            <a:pathLst>
              <a:path w="1082040" h="326389">
                <a:moveTo>
                  <a:pt x="0" y="326136"/>
                </a:moveTo>
                <a:lnTo>
                  <a:pt x="1082040" y="326136"/>
                </a:lnTo>
                <a:lnTo>
                  <a:pt x="1082040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98280" y="3602735"/>
            <a:ext cx="1082040" cy="326390"/>
          </a:xfrm>
          <a:prstGeom prst="rect">
            <a:avLst/>
          </a:prstGeom>
          <a:solidFill>
            <a:srgbClr val="333737"/>
          </a:solidFill>
        </p:spPr>
        <p:txBody>
          <a:bodyPr vert="horz" wrap="square" lIns="0" tIns="6286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495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Session_ID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47376" y="3596640"/>
            <a:ext cx="1079500" cy="329565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51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ExpTime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(TTL)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52231" y="3974591"/>
            <a:ext cx="1079500" cy="326390"/>
          </a:xfrm>
          <a:custGeom>
            <a:avLst/>
            <a:gdLst/>
            <a:ahLst/>
            <a:cxnLst/>
            <a:rect l="l" t="t" r="r" b="b"/>
            <a:pathLst>
              <a:path w="1079500" h="326389">
                <a:moveTo>
                  <a:pt x="0" y="326136"/>
                </a:moveTo>
                <a:lnTo>
                  <a:pt x="1078992" y="326136"/>
                </a:lnTo>
                <a:lnTo>
                  <a:pt x="1078992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58581" y="3958082"/>
            <a:ext cx="1066800" cy="336550"/>
          </a:xfrm>
          <a:prstGeom prst="rect">
            <a:avLst/>
          </a:prstGeom>
          <a:solidFill>
            <a:srgbClr val="95BCE2"/>
          </a:solidFill>
        </p:spPr>
        <p:txBody>
          <a:bodyPr vert="horz" wrap="square" lIns="0" tIns="8064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63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7791a3d6-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98280" y="3974591"/>
            <a:ext cx="1082040" cy="326390"/>
          </a:xfrm>
          <a:custGeom>
            <a:avLst/>
            <a:gdLst/>
            <a:ahLst/>
            <a:cxnLst/>
            <a:rect l="l" t="t" r="r" b="b"/>
            <a:pathLst>
              <a:path w="1082040" h="326389">
                <a:moveTo>
                  <a:pt x="0" y="326136"/>
                </a:moveTo>
                <a:lnTo>
                  <a:pt x="1082040" y="326136"/>
                </a:lnTo>
                <a:lnTo>
                  <a:pt x="1082040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04630" y="3958082"/>
            <a:ext cx="1069340" cy="336550"/>
          </a:xfrm>
          <a:prstGeom prst="rect">
            <a:avLst/>
          </a:prstGeom>
          <a:solidFill>
            <a:srgbClr val="8B9393"/>
          </a:solidFill>
        </p:spPr>
        <p:txBody>
          <a:bodyPr vert="horz" wrap="square" lIns="0" tIns="8064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63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74686572652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7376" y="3974591"/>
            <a:ext cx="107950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50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1631188571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52231" y="4352544"/>
            <a:ext cx="107950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5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873e0634-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98280" y="4352544"/>
            <a:ext cx="108204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5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6e6f7468696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47376" y="4352544"/>
            <a:ext cx="107950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5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1631274971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52231" y="4730496"/>
            <a:ext cx="107950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50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a80f73a1-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98280" y="4730496"/>
            <a:ext cx="108204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50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746f2073656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47376" y="4730496"/>
            <a:ext cx="1079500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50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1631102171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87640" y="3060192"/>
            <a:ext cx="4014470" cy="2185670"/>
          </a:xfrm>
          <a:custGeom>
            <a:avLst/>
            <a:gdLst/>
            <a:ahLst/>
            <a:cxnLst/>
            <a:rect l="l" t="t" r="r" b="b"/>
            <a:pathLst>
              <a:path w="4014470" h="2185670">
                <a:moveTo>
                  <a:pt x="0" y="2185416"/>
                </a:moveTo>
                <a:lnTo>
                  <a:pt x="4014215" y="2185416"/>
                </a:lnTo>
                <a:lnTo>
                  <a:pt x="4014215" y="0"/>
                </a:lnTo>
                <a:lnTo>
                  <a:pt x="0" y="0"/>
                </a:lnTo>
                <a:lnTo>
                  <a:pt x="0" y="2185416"/>
                </a:lnTo>
                <a:close/>
              </a:path>
            </a:pathLst>
          </a:custGeom>
          <a:ln w="12699">
            <a:solidFill>
              <a:srgbClr val="2D25A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64497" y="3130118"/>
            <a:ext cx="146177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SessionData</a:t>
            </a:r>
            <a:r>
              <a:rPr sz="1400" b="1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(Table)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766304" y="1798320"/>
            <a:ext cx="3919854" cy="1609725"/>
            <a:chOff x="7766304" y="1798320"/>
            <a:chExt cx="3919854" cy="160972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6304" y="3029712"/>
              <a:ext cx="377951" cy="3779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887712" y="1798320"/>
              <a:ext cx="1798320" cy="469900"/>
            </a:xfrm>
            <a:custGeom>
              <a:avLst/>
              <a:gdLst/>
              <a:ahLst/>
              <a:cxnLst/>
              <a:rect l="l" t="t" r="r" b="b"/>
              <a:pathLst>
                <a:path w="1798320" h="469900">
                  <a:moveTo>
                    <a:pt x="1798320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1798320" y="469391"/>
                  </a:lnTo>
                  <a:lnTo>
                    <a:pt x="179832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887711" y="1798320"/>
            <a:ext cx="1798320" cy="469900"/>
          </a:xfrm>
          <a:prstGeom prst="rect">
            <a:avLst/>
          </a:prstGeom>
          <a:ln w="12700">
            <a:solidFill>
              <a:srgbClr val="386997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93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Expiration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1791" y="904583"/>
            <a:ext cx="421590" cy="42352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9491218" y="1353058"/>
            <a:ext cx="2593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Friday,</a:t>
            </a:r>
            <a:r>
              <a:rPr sz="12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September</a:t>
            </a:r>
            <a:r>
              <a:rPr sz="12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10,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2021,</a:t>
            </a:r>
            <a:r>
              <a:rPr sz="12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11:56:11</a:t>
            </a:r>
            <a:r>
              <a:rPr sz="1200" spc="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444848"/>
                </a:solidFill>
                <a:latin typeface="Calibri"/>
                <a:cs typeface="Calibri"/>
              </a:rPr>
              <a:t>AM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444848"/>
                </a:solidFill>
                <a:latin typeface="Calibri"/>
                <a:cs typeface="Calibri"/>
              </a:rPr>
              <a:t>(Epoch</a:t>
            </a:r>
            <a:r>
              <a:rPr sz="1200" b="1" spc="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444848"/>
                </a:solidFill>
                <a:latin typeface="Calibri"/>
                <a:cs typeface="Calibri"/>
              </a:rPr>
              <a:t>timestamp:</a:t>
            </a:r>
            <a:r>
              <a:rPr sz="1200" b="1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444848"/>
                </a:solidFill>
                <a:latin typeface="Calibri"/>
                <a:cs typeface="Calibri"/>
              </a:rPr>
              <a:t>1631274971)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42142" y="965962"/>
            <a:ext cx="9861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Current </a:t>
            </a:r>
            <a:r>
              <a:rPr sz="1400" b="1" spc="-20" dirty="0">
                <a:solidFill>
                  <a:srgbClr val="444848"/>
                </a:solidFill>
                <a:latin typeface="Calibri"/>
                <a:cs typeface="Calibri"/>
              </a:rPr>
              <a:t>Time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87711" y="2267711"/>
            <a:ext cx="1798320" cy="4224655"/>
            <a:chOff x="9887711" y="2267711"/>
            <a:chExt cx="1798320" cy="4224655"/>
          </a:xfrm>
        </p:grpSpPr>
        <p:sp>
          <p:nvSpPr>
            <p:cNvPr id="38" name="object 38"/>
            <p:cNvSpPr/>
            <p:nvPr/>
          </p:nvSpPr>
          <p:spPr>
            <a:xfrm>
              <a:off x="9887711" y="6022847"/>
              <a:ext cx="1798320" cy="469900"/>
            </a:xfrm>
            <a:custGeom>
              <a:avLst/>
              <a:gdLst/>
              <a:ahLst/>
              <a:cxnLst/>
              <a:rect l="l" t="t" r="r" b="b"/>
              <a:pathLst>
                <a:path w="1798320" h="469900">
                  <a:moveTo>
                    <a:pt x="1798320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1798320" y="469391"/>
                  </a:lnTo>
                  <a:lnTo>
                    <a:pt x="179832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748772" y="2267711"/>
              <a:ext cx="76200" cy="1330960"/>
            </a:xfrm>
            <a:custGeom>
              <a:avLst/>
              <a:gdLst/>
              <a:ahLst/>
              <a:cxnLst/>
              <a:rect l="l" t="t" r="r" b="b"/>
              <a:pathLst>
                <a:path w="76200" h="1330960">
                  <a:moveTo>
                    <a:pt x="31750" y="1254378"/>
                  </a:moveTo>
                  <a:lnTo>
                    <a:pt x="0" y="1254378"/>
                  </a:lnTo>
                  <a:lnTo>
                    <a:pt x="38100" y="1330578"/>
                  </a:lnTo>
                  <a:lnTo>
                    <a:pt x="69850" y="1267078"/>
                  </a:lnTo>
                  <a:lnTo>
                    <a:pt x="31750" y="1267078"/>
                  </a:lnTo>
                  <a:lnTo>
                    <a:pt x="31750" y="1254378"/>
                  </a:lnTo>
                  <a:close/>
                </a:path>
                <a:path w="76200" h="1330960">
                  <a:moveTo>
                    <a:pt x="44450" y="0"/>
                  </a:moveTo>
                  <a:lnTo>
                    <a:pt x="31750" y="0"/>
                  </a:lnTo>
                  <a:lnTo>
                    <a:pt x="31750" y="1267078"/>
                  </a:lnTo>
                  <a:lnTo>
                    <a:pt x="44450" y="1267078"/>
                  </a:lnTo>
                  <a:lnTo>
                    <a:pt x="44450" y="0"/>
                  </a:lnTo>
                  <a:close/>
                </a:path>
                <a:path w="76200" h="1330960">
                  <a:moveTo>
                    <a:pt x="76200" y="1254378"/>
                  </a:moveTo>
                  <a:lnTo>
                    <a:pt x="44450" y="1254378"/>
                  </a:lnTo>
                  <a:lnTo>
                    <a:pt x="44450" y="1267078"/>
                  </a:lnTo>
                  <a:lnTo>
                    <a:pt x="69850" y="1267078"/>
                  </a:lnTo>
                  <a:lnTo>
                    <a:pt x="76200" y="1254378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8159" y="4752339"/>
              <a:ext cx="220198" cy="23368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781793" y="2420238"/>
            <a:ext cx="9150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scan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expire</a:t>
            </a:r>
            <a:r>
              <a:rPr sz="14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items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87711" y="6022847"/>
            <a:ext cx="1798320" cy="469900"/>
          </a:xfrm>
          <a:prstGeom prst="rect">
            <a:avLst/>
          </a:prstGeom>
          <a:ln w="12700">
            <a:solidFill>
              <a:srgbClr val="386997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94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Deletion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784842" y="5385308"/>
            <a:ext cx="9239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scan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delete</a:t>
            </a:r>
            <a:r>
              <a:rPr sz="14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items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887711" y="1853183"/>
            <a:ext cx="1748155" cy="4612005"/>
            <a:chOff x="9887711" y="1853183"/>
            <a:chExt cx="1748155" cy="4612005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7711" y="6105143"/>
              <a:ext cx="359664" cy="3596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6855" y="1853183"/>
              <a:ext cx="359664" cy="35966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111" y="4020819"/>
              <a:ext cx="220198" cy="23368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748772" y="5056632"/>
              <a:ext cx="76200" cy="966469"/>
            </a:xfrm>
            <a:custGeom>
              <a:avLst/>
              <a:gdLst/>
              <a:ahLst/>
              <a:cxnLst/>
              <a:rect l="l" t="t" r="r" b="b"/>
              <a:pathLst>
                <a:path w="76200" h="966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66279"/>
                  </a:lnTo>
                  <a:lnTo>
                    <a:pt x="44450" y="966279"/>
                  </a:lnTo>
                  <a:lnTo>
                    <a:pt x="44450" y="63500"/>
                  </a:lnTo>
                  <a:close/>
                </a:path>
                <a:path w="76200" h="966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66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51154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DynamoDB</a:t>
            </a:r>
            <a:r>
              <a:rPr spc="-65" dirty="0"/>
              <a:t>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Indexing</a:t>
            </a:r>
            <a:r>
              <a:rPr spc="-125" dirty="0"/>
              <a:t> </a:t>
            </a:r>
            <a:r>
              <a:rPr dirty="0"/>
              <a:t>S3</a:t>
            </a:r>
            <a:r>
              <a:rPr spc="-90" dirty="0"/>
              <a:t> </a:t>
            </a:r>
            <a:r>
              <a:rPr spc="-10" dirty="0"/>
              <a:t>Objects Metadata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9190" y="2743961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9723" y="2055693"/>
            <a:ext cx="2968625" cy="664845"/>
            <a:chOff x="1139723" y="2055693"/>
            <a:chExt cx="2968625" cy="6648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23" y="2055693"/>
              <a:ext cx="686257" cy="6617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909" y="2056892"/>
              <a:ext cx="636904" cy="66313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44039" y="2348484"/>
              <a:ext cx="1584325" cy="76200"/>
            </a:xfrm>
            <a:custGeom>
              <a:avLst/>
              <a:gdLst/>
              <a:ahLst/>
              <a:cxnLst/>
              <a:rect l="l" t="t" r="r" b="b"/>
              <a:pathLst>
                <a:path w="1584325" h="76200">
                  <a:moveTo>
                    <a:pt x="1507744" y="0"/>
                  </a:moveTo>
                  <a:lnTo>
                    <a:pt x="1507744" y="76200"/>
                  </a:lnTo>
                  <a:lnTo>
                    <a:pt x="1571244" y="44450"/>
                  </a:lnTo>
                  <a:lnTo>
                    <a:pt x="1520444" y="44450"/>
                  </a:lnTo>
                  <a:lnTo>
                    <a:pt x="1520444" y="31750"/>
                  </a:lnTo>
                  <a:lnTo>
                    <a:pt x="1571244" y="31750"/>
                  </a:lnTo>
                  <a:lnTo>
                    <a:pt x="1507744" y="0"/>
                  </a:lnTo>
                  <a:close/>
                </a:path>
                <a:path w="1584325" h="76200">
                  <a:moveTo>
                    <a:pt x="150774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507744" y="44450"/>
                  </a:lnTo>
                  <a:lnTo>
                    <a:pt x="1507744" y="31750"/>
                  </a:lnTo>
                  <a:close/>
                </a:path>
                <a:path w="1584325" h="76200">
                  <a:moveTo>
                    <a:pt x="1571244" y="31750"/>
                  </a:moveTo>
                  <a:lnTo>
                    <a:pt x="1520444" y="31750"/>
                  </a:lnTo>
                  <a:lnTo>
                    <a:pt x="1520444" y="44450"/>
                  </a:lnTo>
                  <a:lnTo>
                    <a:pt x="1571244" y="44450"/>
                  </a:lnTo>
                  <a:lnTo>
                    <a:pt x="1583944" y="38100"/>
                  </a:lnTo>
                  <a:lnTo>
                    <a:pt x="1571244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23082" y="2743961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4039" y="2059050"/>
            <a:ext cx="5962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45279" y="2062988"/>
            <a:ext cx="2338705" cy="659765"/>
            <a:chOff x="4145279" y="2062988"/>
            <a:chExt cx="2338705" cy="65976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298" y="2062988"/>
              <a:ext cx="662177" cy="65938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45279" y="2353564"/>
              <a:ext cx="1645920" cy="76200"/>
            </a:xfrm>
            <a:custGeom>
              <a:avLst/>
              <a:gdLst/>
              <a:ahLst/>
              <a:cxnLst/>
              <a:rect l="l" t="t" r="r" b="b"/>
              <a:pathLst>
                <a:path w="1645920" h="76200">
                  <a:moveTo>
                    <a:pt x="1569698" y="44409"/>
                  </a:moveTo>
                  <a:lnTo>
                    <a:pt x="1569593" y="76200"/>
                  </a:lnTo>
                  <a:lnTo>
                    <a:pt x="1633625" y="44450"/>
                  </a:lnTo>
                  <a:lnTo>
                    <a:pt x="1582420" y="44450"/>
                  </a:lnTo>
                  <a:lnTo>
                    <a:pt x="1569698" y="44409"/>
                  </a:lnTo>
                  <a:close/>
                </a:path>
                <a:path w="1645920" h="76200">
                  <a:moveTo>
                    <a:pt x="1569741" y="31709"/>
                  </a:moveTo>
                  <a:lnTo>
                    <a:pt x="1569698" y="44409"/>
                  </a:lnTo>
                  <a:lnTo>
                    <a:pt x="1582420" y="44450"/>
                  </a:lnTo>
                  <a:lnTo>
                    <a:pt x="1582420" y="31750"/>
                  </a:lnTo>
                  <a:lnTo>
                    <a:pt x="1569741" y="31709"/>
                  </a:lnTo>
                  <a:close/>
                </a:path>
                <a:path w="1645920" h="76200">
                  <a:moveTo>
                    <a:pt x="1569847" y="0"/>
                  </a:moveTo>
                  <a:lnTo>
                    <a:pt x="1569741" y="31709"/>
                  </a:lnTo>
                  <a:lnTo>
                    <a:pt x="1582420" y="31750"/>
                  </a:lnTo>
                  <a:lnTo>
                    <a:pt x="1582420" y="44450"/>
                  </a:lnTo>
                  <a:lnTo>
                    <a:pt x="1633625" y="44450"/>
                  </a:lnTo>
                  <a:lnTo>
                    <a:pt x="1645920" y="38353"/>
                  </a:lnTo>
                  <a:lnTo>
                    <a:pt x="1569847" y="0"/>
                  </a:lnTo>
                  <a:close/>
                </a:path>
                <a:path w="1645920" h="76200">
                  <a:moveTo>
                    <a:pt x="0" y="26670"/>
                  </a:moveTo>
                  <a:lnTo>
                    <a:pt x="0" y="39370"/>
                  </a:lnTo>
                  <a:lnTo>
                    <a:pt x="1569698" y="44409"/>
                  </a:lnTo>
                  <a:lnTo>
                    <a:pt x="1569741" y="31709"/>
                  </a:lnTo>
                  <a:lnTo>
                    <a:pt x="0" y="2667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47461" y="2743961"/>
            <a:ext cx="1592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9734" y="2076957"/>
            <a:ext cx="5581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invoke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13576" y="2059939"/>
            <a:ext cx="3292475" cy="659765"/>
            <a:chOff x="6513576" y="2059939"/>
            <a:chExt cx="3292475" cy="65976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6540" y="2059939"/>
              <a:ext cx="659383" cy="6593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13576" y="2351658"/>
              <a:ext cx="2604135" cy="76200"/>
            </a:xfrm>
            <a:custGeom>
              <a:avLst/>
              <a:gdLst/>
              <a:ahLst/>
              <a:cxnLst/>
              <a:rect l="l" t="t" r="r" b="b"/>
              <a:pathLst>
                <a:path w="2604134" h="76200">
                  <a:moveTo>
                    <a:pt x="2591647" y="31750"/>
                  </a:moveTo>
                  <a:lnTo>
                    <a:pt x="2540634" y="31750"/>
                  </a:lnTo>
                  <a:lnTo>
                    <a:pt x="2540634" y="44450"/>
                  </a:lnTo>
                  <a:lnTo>
                    <a:pt x="2527934" y="44465"/>
                  </a:lnTo>
                  <a:lnTo>
                    <a:pt x="2527934" y="76200"/>
                  </a:lnTo>
                  <a:lnTo>
                    <a:pt x="2604134" y="37973"/>
                  </a:lnTo>
                  <a:lnTo>
                    <a:pt x="2591647" y="31750"/>
                  </a:lnTo>
                  <a:close/>
                </a:path>
                <a:path w="2604134" h="76200">
                  <a:moveTo>
                    <a:pt x="2527934" y="31765"/>
                  </a:moveTo>
                  <a:lnTo>
                    <a:pt x="0" y="34925"/>
                  </a:lnTo>
                  <a:lnTo>
                    <a:pt x="0" y="47625"/>
                  </a:lnTo>
                  <a:lnTo>
                    <a:pt x="2527934" y="44465"/>
                  </a:lnTo>
                  <a:lnTo>
                    <a:pt x="2527934" y="31765"/>
                  </a:lnTo>
                  <a:close/>
                </a:path>
                <a:path w="2604134" h="76200">
                  <a:moveTo>
                    <a:pt x="2540634" y="31750"/>
                  </a:moveTo>
                  <a:lnTo>
                    <a:pt x="2527934" y="31765"/>
                  </a:lnTo>
                  <a:lnTo>
                    <a:pt x="2527934" y="44465"/>
                  </a:lnTo>
                  <a:lnTo>
                    <a:pt x="2540634" y="44450"/>
                  </a:lnTo>
                  <a:lnTo>
                    <a:pt x="2540634" y="31750"/>
                  </a:lnTo>
                  <a:close/>
                </a:path>
                <a:path w="2604134" h="76200">
                  <a:moveTo>
                    <a:pt x="2527934" y="0"/>
                  </a:moveTo>
                  <a:lnTo>
                    <a:pt x="2527934" y="31765"/>
                  </a:lnTo>
                  <a:lnTo>
                    <a:pt x="2591647" y="31750"/>
                  </a:lnTo>
                  <a:lnTo>
                    <a:pt x="2527934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664702" y="2744470"/>
            <a:ext cx="160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00850" y="2073910"/>
            <a:ext cx="19729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store</a:t>
            </a:r>
            <a:r>
              <a:rPr sz="16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object’s</a:t>
            </a:r>
            <a:r>
              <a:rPr sz="16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metadata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72678" y="5448401"/>
            <a:ext cx="200025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(API</a:t>
            </a:r>
            <a:r>
              <a:rPr sz="14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400" b="1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objects’</a:t>
            </a:r>
            <a:r>
              <a:rPr sz="14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metadata)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47159" y="3093720"/>
            <a:ext cx="5871210" cy="2339975"/>
            <a:chOff x="3947159" y="3093720"/>
            <a:chExt cx="5871210" cy="233997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4550" y="4768535"/>
              <a:ext cx="683361" cy="6645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47160" y="3093719"/>
              <a:ext cx="5567680" cy="2044064"/>
            </a:xfrm>
            <a:custGeom>
              <a:avLst/>
              <a:gdLst/>
              <a:ahLst/>
              <a:cxnLst/>
              <a:rect l="l" t="t" r="r" b="b"/>
              <a:pathLst>
                <a:path w="5567680" h="2044064">
                  <a:moveTo>
                    <a:pt x="5168138" y="2005584"/>
                  </a:moveTo>
                  <a:lnTo>
                    <a:pt x="5155438" y="1999234"/>
                  </a:lnTo>
                  <a:lnTo>
                    <a:pt x="5091938" y="1967484"/>
                  </a:lnTo>
                  <a:lnTo>
                    <a:pt x="5091938" y="1999234"/>
                  </a:lnTo>
                  <a:lnTo>
                    <a:pt x="0" y="1999234"/>
                  </a:lnTo>
                  <a:lnTo>
                    <a:pt x="0" y="2011934"/>
                  </a:lnTo>
                  <a:lnTo>
                    <a:pt x="5091938" y="2011934"/>
                  </a:lnTo>
                  <a:lnTo>
                    <a:pt x="5091938" y="2043684"/>
                  </a:lnTo>
                  <a:lnTo>
                    <a:pt x="5155438" y="2011934"/>
                  </a:lnTo>
                  <a:lnTo>
                    <a:pt x="5168138" y="2005584"/>
                  </a:lnTo>
                  <a:close/>
                </a:path>
                <a:path w="5567680" h="2044064">
                  <a:moveTo>
                    <a:pt x="5567172" y="76200"/>
                  </a:moveTo>
                  <a:lnTo>
                    <a:pt x="5560822" y="63500"/>
                  </a:lnTo>
                  <a:lnTo>
                    <a:pt x="5529072" y="0"/>
                  </a:lnTo>
                  <a:lnTo>
                    <a:pt x="5490972" y="76200"/>
                  </a:lnTo>
                  <a:lnTo>
                    <a:pt x="5522722" y="76200"/>
                  </a:lnTo>
                  <a:lnTo>
                    <a:pt x="5522722" y="1645793"/>
                  </a:lnTo>
                  <a:lnTo>
                    <a:pt x="5535422" y="1645793"/>
                  </a:lnTo>
                  <a:lnTo>
                    <a:pt x="5535422" y="76200"/>
                  </a:lnTo>
                  <a:lnTo>
                    <a:pt x="5567172" y="762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3433272" y="4845946"/>
            <a:ext cx="462280" cy="511809"/>
          </a:xfrm>
          <a:custGeom>
            <a:avLst/>
            <a:gdLst/>
            <a:ahLst/>
            <a:cxnLst/>
            <a:rect l="l" t="t" r="r" b="b"/>
            <a:pathLst>
              <a:path w="462279" h="511810">
                <a:moveTo>
                  <a:pt x="231109" y="0"/>
                </a:moveTo>
                <a:lnTo>
                  <a:pt x="188023" y="7052"/>
                </a:lnTo>
                <a:lnTo>
                  <a:pt x="150571" y="26681"/>
                </a:lnTo>
                <a:lnTo>
                  <a:pt x="121017" y="56592"/>
                </a:lnTo>
                <a:lnTo>
                  <a:pt x="101624" y="94491"/>
                </a:lnTo>
                <a:lnTo>
                  <a:pt x="94657" y="138084"/>
                </a:lnTo>
                <a:lnTo>
                  <a:pt x="100717" y="178808"/>
                </a:lnTo>
                <a:lnTo>
                  <a:pt x="117678" y="214723"/>
                </a:lnTo>
                <a:lnTo>
                  <a:pt x="143710" y="243993"/>
                </a:lnTo>
                <a:lnTo>
                  <a:pt x="176984" y="264781"/>
                </a:lnTo>
                <a:lnTo>
                  <a:pt x="135266" y="279886"/>
                </a:lnTo>
                <a:lnTo>
                  <a:pt x="97571" y="302653"/>
                </a:lnTo>
                <a:lnTo>
                  <a:pt x="64772" y="332178"/>
                </a:lnTo>
                <a:lnTo>
                  <a:pt x="37743" y="367561"/>
                </a:lnTo>
                <a:lnTo>
                  <a:pt x="17356" y="407899"/>
                </a:lnTo>
                <a:lnTo>
                  <a:pt x="4484" y="452291"/>
                </a:lnTo>
                <a:lnTo>
                  <a:pt x="0" y="499834"/>
                </a:lnTo>
                <a:lnTo>
                  <a:pt x="0" y="506250"/>
                </a:lnTo>
                <a:lnTo>
                  <a:pt x="5165" y="511457"/>
                </a:lnTo>
                <a:lnTo>
                  <a:pt x="457004" y="511457"/>
                </a:lnTo>
                <a:lnTo>
                  <a:pt x="462204" y="506250"/>
                </a:lnTo>
                <a:lnTo>
                  <a:pt x="462204" y="499834"/>
                </a:lnTo>
                <a:lnTo>
                  <a:pt x="461031" y="488212"/>
                </a:lnTo>
                <a:lnTo>
                  <a:pt x="23398" y="488212"/>
                </a:lnTo>
                <a:lnTo>
                  <a:pt x="30895" y="440449"/>
                </a:lnTo>
                <a:lnTo>
                  <a:pt x="47682" y="396743"/>
                </a:lnTo>
                <a:lnTo>
                  <a:pt x="72621" y="358294"/>
                </a:lnTo>
                <a:lnTo>
                  <a:pt x="104570" y="326301"/>
                </a:lnTo>
                <a:lnTo>
                  <a:pt x="142392" y="301964"/>
                </a:lnTo>
                <a:lnTo>
                  <a:pt x="184947" y="286482"/>
                </a:lnTo>
                <a:lnTo>
                  <a:pt x="231094" y="281054"/>
                </a:lnTo>
                <a:lnTo>
                  <a:pt x="329625" y="281054"/>
                </a:lnTo>
                <a:lnTo>
                  <a:pt x="318478" y="275800"/>
                </a:lnTo>
                <a:lnTo>
                  <a:pt x="302125" y="269606"/>
                </a:lnTo>
                <a:lnTo>
                  <a:pt x="285378" y="264699"/>
                </a:lnTo>
                <a:lnTo>
                  <a:pt x="304192" y="252911"/>
                </a:lnTo>
                <a:lnTo>
                  <a:pt x="231109" y="252911"/>
                </a:lnTo>
                <a:lnTo>
                  <a:pt x="187031" y="243873"/>
                </a:lnTo>
                <a:lnTo>
                  <a:pt x="150999" y="219240"/>
                </a:lnTo>
                <a:lnTo>
                  <a:pt x="126687" y="182736"/>
                </a:lnTo>
                <a:lnTo>
                  <a:pt x="117766" y="138084"/>
                </a:lnTo>
                <a:lnTo>
                  <a:pt x="126687" y="93433"/>
                </a:lnTo>
                <a:lnTo>
                  <a:pt x="150999" y="56926"/>
                </a:lnTo>
                <a:lnTo>
                  <a:pt x="187031" y="32288"/>
                </a:lnTo>
                <a:lnTo>
                  <a:pt x="231109" y="23247"/>
                </a:lnTo>
                <a:lnTo>
                  <a:pt x="305065" y="23247"/>
                </a:lnTo>
                <a:lnTo>
                  <a:pt x="274175" y="7052"/>
                </a:lnTo>
                <a:lnTo>
                  <a:pt x="231109" y="0"/>
                </a:lnTo>
                <a:close/>
              </a:path>
              <a:path w="462279" h="511810">
                <a:moveTo>
                  <a:pt x="329625" y="281054"/>
                </a:moveTo>
                <a:lnTo>
                  <a:pt x="231094" y="281054"/>
                </a:lnTo>
                <a:lnTo>
                  <a:pt x="259037" y="283028"/>
                </a:lnTo>
                <a:lnTo>
                  <a:pt x="286324" y="288879"/>
                </a:lnTo>
                <a:lnTo>
                  <a:pt x="337456" y="311784"/>
                </a:lnTo>
                <a:lnTo>
                  <a:pt x="377863" y="344936"/>
                </a:lnTo>
                <a:lnTo>
                  <a:pt x="409028" y="386896"/>
                </a:lnTo>
                <a:lnTo>
                  <a:pt x="429732" y="435407"/>
                </a:lnTo>
                <a:lnTo>
                  <a:pt x="438757" y="488212"/>
                </a:lnTo>
                <a:lnTo>
                  <a:pt x="461031" y="488212"/>
                </a:lnTo>
                <a:lnTo>
                  <a:pt x="457164" y="449906"/>
                </a:lnTo>
                <a:lnTo>
                  <a:pt x="442583" y="402674"/>
                </a:lnTo>
                <a:lnTo>
                  <a:pt x="419269" y="359629"/>
                </a:lnTo>
                <a:lnTo>
                  <a:pt x="388032" y="322262"/>
                </a:lnTo>
                <a:lnTo>
                  <a:pt x="349680" y="292063"/>
                </a:lnTo>
                <a:lnTo>
                  <a:pt x="334357" y="283285"/>
                </a:lnTo>
                <a:lnTo>
                  <a:pt x="329625" y="281054"/>
                </a:lnTo>
                <a:close/>
              </a:path>
              <a:path w="462279" h="511810">
                <a:moveTo>
                  <a:pt x="305065" y="23247"/>
                </a:moveTo>
                <a:lnTo>
                  <a:pt x="231109" y="23247"/>
                </a:lnTo>
                <a:lnTo>
                  <a:pt x="275168" y="32288"/>
                </a:lnTo>
                <a:lnTo>
                  <a:pt x="311188" y="56926"/>
                </a:lnTo>
                <a:lnTo>
                  <a:pt x="335494" y="93433"/>
                </a:lnTo>
                <a:lnTo>
                  <a:pt x="344413" y="138084"/>
                </a:lnTo>
                <a:lnTo>
                  <a:pt x="335494" y="182736"/>
                </a:lnTo>
                <a:lnTo>
                  <a:pt x="311188" y="219240"/>
                </a:lnTo>
                <a:lnTo>
                  <a:pt x="275168" y="243873"/>
                </a:lnTo>
                <a:lnTo>
                  <a:pt x="231109" y="252911"/>
                </a:lnTo>
                <a:lnTo>
                  <a:pt x="304192" y="252911"/>
                </a:lnTo>
                <a:lnTo>
                  <a:pt x="318603" y="243873"/>
                </a:lnTo>
                <a:lnTo>
                  <a:pt x="344558" y="214637"/>
                </a:lnTo>
                <a:lnTo>
                  <a:pt x="361478" y="178758"/>
                </a:lnTo>
                <a:lnTo>
                  <a:pt x="367522" y="138084"/>
                </a:lnTo>
                <a:lnTo>
                  <a:pt x="360555" y="94491"/>
                </a:lnTo>
                <a:lnTo>
                  <a:pt x="341164" y="56592"/>
                </a:lnTo>
                <a:lnTo>
                  <a:pt x="311616" y="26681"/>
                </a:lnTo>
                <a:lnTo>
                  <a:pt x="305065" y="23247"/>
                </a:lnTo>
                <a:close/>
              </a:path>
            </a:pathLst>
          </a:custGeom>
          <a:solidFill>
            <a:srgbClr val="23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0994" y="5383783"/>
            <a:ext cx="55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910454" y="4043248"/>
            <a:ext cx="4004945" cy="1003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0"/>
              </a:spcBef>
              <a:buChar char="-"/>
              <a:tabLst>
                <a:tab pos="299085" algn="l"/>
              </a:tabLst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Search</a:t>
            </a:r>
            <a:r>
              <a:rPr sz="16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date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Total</a:t>
            </a:r>
            <a:r>
              <a:rPr sz="16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storage</a:t>
            </a:r>
            <a:r>
              <a:rPr sz="16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used</a:t>
            </a:r>
            <a:r>
              <a:rPr sz="16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List</a:t>
            </a:r>
            <a:r>
              <a:rPr sz="16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all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objects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certain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attributes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Find</a:t>
            </a:r>
            <a:r>
              <a:rPr sz="16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all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objects</a:t>
            </a:r>
            <a:r>
              <a:rPr sz="16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uploaded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within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1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date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range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624327" y="4520184"/>
            <a:ext cx="1082040" cy="326390"/>
            <a:chOff x="2624327" y="4520184"/>
            <a:chExt cx="1082040" cy="326390"/>
          </a:xfrm>
        </p:grpSpPr>
        <p:sp>
          <p:nvSpPr>
            <p:cNvPr id="7" name="object 7"/>
            <p:cNvSpPr/>
            <p:nvPr/>
          </p:nvSpPr>
          <p:spPr>
            <a:xfrm>
              <a:off x="2624327" y="4520184"/>
              <a:ext cx="1082040" cy="326390"/>
            </a:xfrm>
            <a:custGeom>
              <a:avLst/>
              <a:gdLst/>
              <a:ahLst/>
              <a:cxnLst/>
              <a:rect l="l" t="t" r="r" b="b"/>
              <a:pathLst>
                <a:path w="1082039" h="326389">
                  <a:moveTo>
                    <a:pt x="1082039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1082039" y="32613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2D6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4327" y="4520184"/>
              <a:ext cx="1082040" cy="326390"/>
            </a:xfrm>
            <a:custGeom>
              <a:avLst/>
              <a:gdLst/>
              <a:ahLst/>
              <a:cxnLst/>
              <a:rect l="l" t="t" r="r" b="b"/>
              <a:pathLst>
                <a:path w="1082039" h="326389">
                  <a:moveTo>
                    <a:pt x="0" y="326136"/>
                  </a:moveTo>
                  <a:lnTo>
                    <a:pt x="1082039" y="326136"/>
                  </a:lnTo>
                  <a:lnTo>
                    <a:pt x="1082039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75" dirty="0"/>
              <a:t> </a:t>
            </a:r>
            <a:r>
              <a:rPr dirty="0"/>
              <a:t>–</a:t>
            </a:r>
            <a:r>
              <a:rPr spc="-125" dirty="0"/>
              <a:t> </a:t>
            </a:r>
            <a:r>
              <a:rPr dirty="0"/>
              <a:t>Large</a:t>
            </a:r>
            <a:r>
              <a:rPr spc="-120" dirty="0"/>
              <a:t> </a:t>
            </a:r>
            <a:r>
              <a:rPr dirty="0"/>
              <a:t>Objects</a:t>
            </a:r>
            <a:r>
              <a:rPr spc="-125" dirty="0"/>
              <a:t> </a:t>
            </a:r>
            <a:r>
              <a:rPr spc="-10" dirty="0"/>
              <a:t>Pattern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4141" y="2079751"/>
            <a:ext cx="537051" cy="5619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92225" y="2627503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76121" y="1834895"/>
            <a:ext cx="4390390" cy="760730"/>
            <a:chOff x="1276121" y="1834895"/>
            <a:chExt cx="4390390" cy="76073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121" y="2071054"/>
              <a:ext cx="541477" cy="5243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31848" y="2321305"/>
              <a:ext cx="3834765" cy="76200"/>
            </a:xfrm>
            <a:custGeom>
              <a:avLst/>
              <a:gdLst/>
              <a:ahLst/>
              <a:cxnLst/>
              <a:rect l="l" t="t" r="r" b="b"/>
              <a:pathLst>
                <a:path w="3834765" h="76200">
                  <a:moveTo>
                    <a:pt x="3758565" y="0"/>
                  </a:moveTo>
                  <a:lnTo>
                    <a:pt x="3758353" y="31667"/>
                  </a:lnTo>
                  <a:lnTo>
                    <a:pt x="3771011" y="31750"/>
                  </a:lnTo>
                  <a:lnTo>
                    <a:pt x="3770884" y="44450"/>
                  </a:lnTo>
                  <a:lnTo>
                    <a:pt x="3758268" y="44450"/>
                  </a:lnTo>
                  <a:lnTo>
                    <a:pt x="3758056" y="76200"/>
                  </a:lnTo>
                  <a:lnTo>
                    <a:pt x="3822629" y="44450"/>
                  </a:lnTo>
                  <a:lnTo>
                    <a:pt x="3770884" y="44450"/>
                  </a:lnTo>
                  <a:lnTo>
                    <a:pt x="3822797" y="44367"/>
                  </a:lnTo>
                  <a:lnTo>
                    <a:pt x="3834511" y="38608"/>
                  </a:lnTo>
                  <a:lnTo>
                    <a:pt x="3758565" y="0"/>
                  </a:lnTo>
                  <a:close/>
                </a:path>
                <a:path w="3834765" h="76200">
                  <a:moveTo>
                    <a:pt x="3758353" y="31667"/>
                  </a:moveTo>
                  <a:lnTo>
                    <a:pt x="3758269" y="44367"/>
                  </a:lnTo>
                  <a:lnTo>
                    <a:pt x="3770884" y="44450"/>
                  </a:lnTo>
                  <a:lnTo>
                    <a:pt x="3771011" y="31750"/>
                  </a:lnTo>
                  <a:lnTo>
                    <a:pt x="3758353" y="31667"/>
                  </a:lnTo>
                  <a:close/>
                </a:path>
                <a:path w="3834765" h="76200">
                  <a:moveTo>
                    <a:pt x="0" y="7112"/>
                  </a:moveTo>
                  <a:lnTo>
                    <a:pt x="0" y="19812"/>
                  </a:lnTo>
                  <a:lnTo>
                    <a:pt x="3758269" y="44367"/>
                  </a:lnTo>
                  <a:lnTo>
                    <a:pt x="3758353" y="31667"/>
                  </a:lnTo>
                  <a:lnTo>
                    <a:pt x="0" y="711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8856" y="1834895"/>
              <a:ext cx="512064" cy="51206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138420" y="2669235"/>
            <a:ext cx="164211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(media-assets-bucket)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3373" y="2379091"/>
            <a:ext cx="5207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upload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0086" y="1980056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617055.jpg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54502" y="4556886"/>
            <a:ext cx="831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Product_ID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7073" y="4513834"/>
            <a:ext cx="1311275" cy="339090"/>
            <a:chOff x="3767073" y="4513834"/>
            <a:chExt cx="1311275" cy="339090"/>
          </a:xfrm>
        </p:grpSpPr>
        <p:sp>
          <p:nvSpPr>
            <p:cNvPr id="21" name="object 21"/>
            <p:cNvSpPr/>
            <p:nvPr/>
          </p:nvSpPr>
          <p:spPr>
            <a:xfrm>
              <a:off x="3773423" y="4520184"/>
              <a:ext cx="1298575" cy="326390"/>
            </a:xfrm>
            <a:custGeom>
              <a:avLst/>
              <a:gdLst/>
              <a:ahLst/>
              <a:cxnLst/>
              <a:rect l="l" t="t" r="r" b="b"/>
              <a:pathLst>
                <a:path w="1298575" h="326389">
                  <a:moveTo>
                    <a:pt x="1298448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1298448" y="326136"/>
                  </a:lnTo>
                  <a:lnTo>
                    <a:pt x="1298448" y="0"/>
                  </a:lnTo>
                  <a:close/>
                </a:path>
              </a:pathLst>
            </a:custGeom>
            <a:solidFill>
              <a:srgbClr val="33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73423" y="4520184"/>
              <a:ext cx="1298575" cy="326390"/>
            </a:xfrm>
            <a:custGeom>
              <a:avLst/>
              <a:gdLst/>
              <a:ahLst/>
              <a:cxnLst/>
              <a:rect l="l" t="t" r="r" b="b"/>
              <a:pathLst>
                <a:path w="1298575" h="326389">
                  <a:moveTo>
                    <a:pt x="0" y="326136"/>
                  </a:moveTo>
                  <a:lnTo>
                    <a:pt x="1298448" y="326136"/>
                  </a:lnTo>
                  <a:lnTo>
                    <a:pt x="129844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75532" y="4556886"/>
            <a:ext cx="11112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Product_Name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45023" y="4517135"/>
            <a:ext cx="4361815" cy="326390"/>
          </a:xfrm>
          <a:prstGeom prst="rect">
            <a:avLst/>
          </a:prstGeom>
          <a:solidFill>
            <a:srgbClr val="333737"/>
          </a:solidFill>
          <a:ln w="12700">
            <a:solidFill>
              <a:srgbClr val="444848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Image_URL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17977" y="4885690"/>
            <a:ext cx="1094740" cy="339090"/>
            <a:chOff x="2617977" y="4885690"/>
            <a:chExt cx="1094740" cy="339090"/>
          </a:xfrm>
        </p:grpSpPr>
        <p:sp>
          <p:nvSpPr>
            <p:cNvPr id="26" name="object 26"/>
            <p:cNvSpPr/>
            <p:nvPr/>
          </p:nvSpPr>
          <p:spPr>
            <a:xfrm>
              <a:off x="2624327" y="4892040"/>
              <a:ext cx="1082040" cy="326390"/>
            </a:xfrm>
            <a:custGeom>
              <a:avLst/>
              <a:gdLst/>
              <a:ahLst/>
              <a:cxnLst/>
              <a:rect l="l" t="t" r="r" b="b"/>
              <a:pathLst>
                <a:path w="1082039" h="326389">
                  <a:moveTo>
                    <a:pt x="1082039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1082039" y="32613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4327" y="4892040"/>
              <a:ext cx="1082040" cy="326390"/>
            </a:xfrm>
            <a:custGeom>
              <a:avLst/>
              <a:gdLst/>
              <a:ahLst/>
              <a:cxnLst/>
              <a:rect l="l" t="t" r="r" b="b"/>
              <a:pathLst>
                <a:path w="1082039" h="326389">
                  <a:moveTo>
                    <a:pt x="0" y="326136"/>
                  </a:moveTo>
                  <a:lnTo>
                    <a:pt x="1082039" y="326136"/>
                  </a:lnTo>
                  <a:lnTo>
                    <a:pt x="1082039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00807" y="4929632"/>
            <a:ext cx="5454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759692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67073" y="4885690"/>
            <a:ext cx="1311275" cy="339090"/>
            <a:chOff x="3767073" y="4885690"/>
            <a:chExt cx="1311275" cy="339090"/>
          </a:xfrm>
        </p:grpSpPr>
        <p:sp>
          <p:nvSpPr>
            <p:cNvPr id="30" name="object 30"/>
            <p:cNvSpPr/>
            <p:nvPr/>
          </p:nvSpPr>
          <p:spPr>
            <a:xfrm>
              <a:off x="3773423" y="4892040"/>
              <a:ext cx="1298575" cy="326390"/>
            </a:xfrm>
            <a:custGeom>
              <a:avLst/>
              <a:gdLst/>
              <a:ahLst/>
              <a:cxnLst/>
              <a:rect l="l" t="t" r="r" b="b"/>
              <a:pathLst>
                <a:path w="1298575" h="326389">
                  <a:moveTo>
                    <a:pt x="1298448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1298448" y="326136"/>
                  </a:lnTo>
                  <a:lnTo>
                    <a:pt x="1298448" y="0"/>
                  </a:lnTo>
                  <a:close/>
                </a:path>
              </a:pathLst>
            </a:custGeom>
            <a:solidFill>
              <a:srgbClr val="8B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73423" y="4892040"/>
              <a:ext cx="1298575" cy="326390"/>
            </a:xfrm>
            <a:custGeom>
              <a:avLst/>
              <a:gdLst/>
              <a:ahLst/>
              <a:cxnLst/>
              <a:rect l="l" t="t" r="r" b="b"/>
              <a:pathLst>
                <a:path w="1298575" h="326389">
                  <a:moveTo>
                    <a:pt x="0" y="326136"/>
                  </a:moveTo>
                  <a:lnTo>
                    <a:pt x="1298448" y="326136"/>
                  </a:lnTo>
                  <a:lnTo>
                    <a:pt x="129844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226052" y="4929632"/>
            <a:ext cx="4051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Jeans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45023" y="4892040"/>
            <a:ext cx="436181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5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https://media-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assets-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bucket.us-east-1.amazonaws.com/759692.jpg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24327" y="5269991"/>
            <a:ext cx="108204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3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315972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73423" y="5269991"/>
            <a:ext cx="129857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39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Coat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45023" y="5269991"/>
            <a:ext cx="436181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5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https://media-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assets-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bucket.us-east-1.amazonaws.com/315972.jpg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24327" y="5647944"/>
            <a:ext cx="1082040" cy="326390"/>
          </a:xfrm>
          <a:prstGeom prst="rect">
            <a:avLst/>
          </a:prstGeom>
          <a:solidFill>
            <a:srgbClr val="95BCE2"/>
          </a:solidFill>
          <a:ln w="12700">
            <a:solidFill>
              <a:srgbClr val="444848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3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617055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73423" y="5647944"/>
            <a:ext cx="129857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Shirt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45023" y="5647944"/>
            <a:ext cx="4361815" cy="326390"/>
          </a:xfrm>
          <a:prstGeom prst="rect">
            <a:avLst/>
          </a:prstGeom>
          <a:solidFill>
            <a:srgbClr val="8B9393"/>
          </a:solidFill>
          <a:ln w="12700">
            <a:solidFill>
              <a:srgbClr val="44484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5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https://media-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assets-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bucket.us-east-1.amazonaws.com/617055.jpg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62783" y="3944111"/>
            <a:ext cx="7169150" cy="2164080"/>
          </a:xfrm>
          <a:custGeom>
            <a:avLst/>
            <a:gdLst/>
            <a:ahLst/>
            <a:cxnLst/>
            <a:rect l="l" t="t" r="r" b="b"/>
            <a:pathLst>
              <a:path w="7169150" h="2164079">
                <a:moveTo>
                  <a:pt x="0" y="2164080"/>
                </a:moveTo>
                <a:lnTo>
                  <a:pt x="7168896" y="2164080"/>
                </a:lnTo>
                <a:lnTo>
                  <a:pt x="7168896" y="0"/>
                </a:lnTo>
                <a:lnTo>
                  <a:pt x="0" y="0"/>
                </a:lnTo>
                <a:lnTo>
                  <a:pt x="0" y="2164080"/>
                </a:lnTo>
                <a:close/>
              </a:path>
            </a:pathLst>
          </a:custGeom>
          <a:ln w="12700">
            <a:solidFill>
              <a:srgbClr val="2D25A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366258" y="4008501"/>
            <a:ext cx="13817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Products</a:t>
            </a:r>
            <a:r>
              <a:rPr sz="16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(Table)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529841" y="2977895"/>
            <a:ext cx="9152890" cy="2085975"/>
            <a:chOff x="1529841" y="2977895"/>
            <a:chExt cx="9152890" cy="2085975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1447" y="3916679"/>
              <a:ext cx="377951" cy="37795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529842" y="2977895"/>
              <a:ext cx="9152890" cy="2085975"/>
            </a:xfrm>
            <a:custGeom>
              <a:avLst/>
              <a:gdLst/>
              <a:ahLst/>
              <a:cxnLst/>
              <a:rect l="l" t="t" r="r" b="b"/>
              <a:pathLst>
                <a:path w="9152890" h="2085975">
                  <a:moveTo>
                    <a:pt x="933831" y="2047494"/>
                  </a:moveTo>
                  <a:lnTo>
                    <a:pt x="921131" y="2041144"/>
                  </a:lnTo>
                  <a:lnTo>
                    <a:pt x="857631" y="2009394"/>
                  </a:lnTo>
                  <a:lnTo>
                    <a:pt x="857631" y="2041144"/>
                  </a:lnTo>
                  <a:lnTo>
                    <a:pt x="12700" y="2041144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53844"/>
                  </a:lnTo>
                  <a:lnTo>
                    <a:pt x="857631" y="2053844"/>
                  </a:lnTo>
                  <a:lnTo>
                    <a:pt x="857631" y="2085594"/>
                  </a:lnTo>
                  <a:lnTo>
                    <a:pt x="921131" y="2053844"/>
                  </a:lnTo>
                  <a:lnTo>
                    <a:pt x="933831" y="2047494"/>
                  </a:lnTo>
                  <a:close/>
                </a:path>
                <a:path w="9152890" h="2085975">
                  <a:moveTo>
                    <a:pt x="9152382" y="97536"/>
                  </a:moveTo>
                  <a:lnTo>
                    <a:pt x="9146032" y="84836"/>
                  </a:lnTo>
                  <a:lnTo>
                    <a:pt x="9114282" y="21336"/>
                  </a:lnTo>
                  <a:lnTo>
                    <a:pt x="9076182" y="97536"/>
                  </a:lnTo>
                  <a:lnTo>
                    <a:pt x="9107932" y="97536"/>
                  </a:lnTo>
                  <a:lnTo>
                    <a:pt x="9107932" y="2041283"/>
                  </a:lnTo>
                  <a:lnTo>
                    <a:pt x="8101838" y="2041283"/>
                  </a:lnTo>
                  <a:lnTo>
                    <a:pt x="8101838" y="2053971"/>
                  </a:lnTo>
                  <a:lnTo>
                    <a:pt x="9120632" y="2053971"/>
                  </a:lnTo>
                  <a:lnTo>
                    <a:pt x="9120632" y="2047621"/>
                  </a:lnTo>
                  <a:lnTo>
                    <a:pt x="9120632" y="2041283"/>
                  </a:lnTo>
                  <a:lnTo>
                    <a:pt x="9120632" y="97536"/>
                  </a:lnTo>
                  <a:lnTo>
                    <a:pt x="9152382" y="9753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27659" y="3643706"/>
            <a:ext cx="70739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store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metadata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04246" y="2648839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272784" y="1850135"/>
            <a:ext cx="4632960" cy="781050"/>
            <a:chOff x="6272784" y="1850135"/>
            <a:chExt cx="4632960" cy="78105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0533" y="2105522"/>
              <a:ext cx="544829" cy="52554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272784" y="2331338"/>
              <a:ext cx="4074795" cy="76200"/>
            </a:xfrm>
            <a:custGeom>
              <a:avLst/>
              <a:gdLst/>
              <a:ahLst/>
              <a:cxnLst/>
              <a:rect l="l" t="t" r="r" b="b"/>
              <a:pathLst>
                <a:path w="4074795" h="76200">
                  <a:moveTo>
                    <a:pt x="3998319" y="44417"/>
                  </a:moveTo>
                  <a:lnTo>
                    <a:pt x="3998214" y="76200"/>
                  </a:lnTo>
                  <a:lnTo>
                    <a:pt x="4062246" y="44450"/>
                  </a:lnTo>
                  <a:lnTo>
                    <a:pt x="4011041" y="44450"/>
                  </a:lnTo>
                  <a:lnTo>
                    <a:pt x="3998319" y="44417"/>
                  </a:lnTo>
                  <a:close/>
                </a:path>
                <a:path w="4074795" h="76200">
                  <a:moveTo>
                    <a:pt x="3998362" y="31717"/>
                  </a:moveTo>
                  <a:lnTo>
                    <a:pt x="3998319" y="44417"/>
                  </a:lnTo>
                  <a:lnTo>
                    <a:pt x="4011041" y="44450"/>
                  </a:lnTo>
                  <a:lnTo>
                    <a:pt x="4011041" y="31750"/>
                  </a:lnTo>
                  <a:lnTo>
                    <a:pt x="3998362" y="31717"/>
                  </a:lnTo>
                  <a:close/>
                </a:path>
                <a:path w="4074795" h="76200">
                  <a:moveTo>
                    <a:pt x="3998467" y="0"/>
                  </a:moveTo>
                  <a:lnTo>
                    <a:pt x="3998362" y="31717"/>
                  </a:lnTo>
                  <a:lnTo>
                    <a:pt x="4011041" y="31750"/>
                  </a:lnTo>
                  <a:lnTo>
                    <a:pt x="4011041" y="44450"/>
                  </a:lnTo>
                  <a:lnTo>
                    <a:pt x="4062246" y="44450"/>
                  </a:lnTo>
                  <a:lnTo>
                    <a:pt x="4074541" y="38353"/>
                  </a:lnTo>
                  <a:lnTo>
                    <a:pt x="3998467" y="0"/>
                  </a:lnTo>
                  <a:close/>
                </a:path>
                <a:path w="4074795" h="76200">
                  <a:moveTo>
                    <a:pt x="0" y="21462"/>
                  </a:moveTo>
                  <a:lnTo>
                    <a:pt x="0" y="34162"/>
                  </a:lnTo>
                  <a:lnTo>
                    <a:pt x="3998319" y="44417"/>
                  </a:lnTo>
                  <a:lnTo>
                    <a:pt x="3998362" y="31717"/>
                  </a:lnTo>
                  <a:lnTo>
                    <a:pt x="0" y="2146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2464" y="1850135"/>
              <a:ext cx="512064" cy="51206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0757407" y="3562603"/>
            <a:ext cx="7080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get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metadata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974330" y="1995043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617055.jpg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982839" y="2398522"/>
            <a:ext cx="739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download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DynamoDB</a:t>
            </a:r>
            <a:r>
              <a:rPr spc="-50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dirty="0"/>
              <a:t>Security</a:t>
            </a:r>
            <a:r>
              <a:rPr spc="-114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dirty="0"/>
              <a:t>Other</a:t>
            </a:r>
            <a:r>
              <a:rPr spc="-80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9686290" cy="437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Security: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controlled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Backup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Restore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restore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impact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30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Multi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region,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replicated,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Migration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(DMS)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migrate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(from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Mongo,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Oracle,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MySQL,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etc…)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launch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computer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purposes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35" dirty="0"/>
              <a:t> </a:t>
            </a:r>
            <a:r>
              <a:rPr dirty="0"/>
              <a:t>ElastiCache</a:t>
            </a:r>
            <a:r>
              <a:rPr spc="-24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10255885" cy="46615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Relational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Databases…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ElastiCache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Redis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Memcached</a:t>
            </a:r>
            <a:endParaRPr sz="2600">
              <a:latin typeface="Arial"/>
              <a:cs typeface="Arial"/>
            </a:endParaRPr>
          </a:p>
          <a:p>
            <a:pPr marL="241300" marR="143510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Caches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really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performance,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low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Helps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reduce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off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intensive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Helps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stateless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6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sharding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Replicas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Multi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Failover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Capability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takes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care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maintenance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patching,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optimizations,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setup,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configuration,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monitoring,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failure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recovery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backups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1111" y="262127"/>
            <a:ext cx="1042416" cy="104241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Redis</a:t>
            </a:r>
            <a:r>
              <a:rPr spc="-9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9711690" cy="4214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Redis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key-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r>
              <a:rPr sz="26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Super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(sub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ms)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Cache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survive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reboots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(it’s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called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persistence)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Great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host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sessions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Leaderboard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gaming)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states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Relieve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pressure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(such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RDS)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Pub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Sub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capability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messaging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Multi</a:t>
            </a:r>
            <a:r>
              <a:rPr sz="26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Failover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disaster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recovery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don’t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cache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Replicas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Memcached</a:t>
            </a:r>
            <a:r>
              <a:rPr spc="-23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784715" cy="37553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Memcached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in-memory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Cache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doesn’t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survive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reboots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retrieval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Cache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often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Overall, Redis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grown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popularity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better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sets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Memcached.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would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personally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 Redis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caching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needs.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50055" y="2119525"/>
            <a:ext cx="469773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AWS</a:t>
            </a:r>
            <a:r>
              <a:rPr sz="6000" spc="-254" dirty="0"/>
              <a:t> </a:t>
            </a:r>
            <a:r>
              <a:rPr sz="6000" spc="-10" dirty="0"/>
              <a:t>Lambda</a:t>
            </a:r>
            <a:endParaRPr sz="6000"/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Serverless</a:t>
            </a:r>
            <a:r>
              <a:rPr sz="2400" spc="-5" dirty="0"/>
              <a:t> </a:t>
            </a:r>
            <a:r>
              <a:rPr sz="2400" dirty="0"/>
              <a:t>data</a:t>
            </a:r>
            <a:r>
              <a:rPr sz="2400" spc="-50" dirty="0"/>
              <a:t> </a:t>
            </a:r>
            <a:r>
              <a:rPr sz="2400" spc="-10" dirty="0"/>
              <a:t>processing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spc="-10" dirty="0"/>
              <a:t>Lambda?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599430" cy="25215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snippets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cloud”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Continuous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endParaRPr sz="2400">
              <a:latin typeface="Arial"/>
              <a:cs typeface="Arial"/>
            </a:endParaRPr>
          </a:p>
          <a:p>
            <a:pPr marL="241300" marR="71120" indent="-228600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Often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it’s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moved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around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42662" y="2001306"/>
            <a:ext cx="2469515" cy="2479675"/>
            <a:chOff x="8642662" y="2001306"/>
            <a:chExt cx="2469515" cy="2479675"/>
          </a:xfrm>
        </p:grpSpPr>
        <p:sp>
          <p:nvSpPr>
            <p:cNvPr id="10" name="object 10"/>
            <p:cNvSpPr/>
            <p:nvPr/>
          </p:nvSpPr>
          <p:spPr>
            <a:xfrm>
              <a:off x="8642662" y="2001306"/>
              <a:ext cx="2469515" cy="2479675"/>
            </a:xfrm>
            <a:custGeom>
              <a:avLst/>
              <a:gdLst/>
              <a:ahLst/>
              <a:cxnLst/>
              <a:rect l="l" t="t" r="r" b="b"/>
              <a:pathLst>
                <a:path w="2469515" h="2479675">
                  <a:moveTo>
                    <a:pt x="2469321" y="0"/>
                  </a:moveTo>
                  <a:lnTo>
                    <a:pt x="0" y="0"/>
                  </a:lnTo>
                  <a:lnTo>
                    <a:pt x="0" y="2479244"/>
                  </a:lnTo>
                  <a:lnTo>
                    <a:pt x="2469322" y="2479244"/>
                  </a:lnTo>
                  <a:lnTo>
                    <a:pt x="246932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18041" y="2446350"/>
              <a:ext cx="1519555" cy="1589405"/>
            </a:xfrm>
            <a:custGeom>
              <a:avLst/>
              <a:gdLst/>
              <a:ahLst/>
              <a:cxnLst/>
              <a:rect l="l" t="t" r="r" b="b"/>
              <a:pathLst>
                <a:path w="1519554" h="1589404">
                  <a:moveTo>
                    <a:pt x="698919" y="1079881"/>
                  </a:moveTo>
                  <a:lnTo>
                    <a:pt x="698182" y="1072832"/>
                  </a:lnTo>
                  <a:lnTo>
                    <a:pt x="695960" y="1065987"/>
                  </a:lnTo>
                  <a:lnTo>
                    <a:pt x="632637" y="935050"/>
                  </a:lnTo>
                  <a:lnTo>
                    <a:pt x="632637" y="1080693"/>
                  </a:lnTo>
                  <a:lnTo>
                    <a:pt x="422122" y="1525638"/>
                  </a:lnTo>
                  <a:lnTo>
                    <a:pt x="81483" y="1525638"/>
                  </a:lnTo>
                  <a:lnTo>
                    <a:pt x="461378" y="726287"/>
                  </a:lnTo>
                  <a:lnTo>
                    <a:pt x="632637" y="1080693"/>
                  </a:lnTo>
                  <a:lnTo>
                    <a:pt x="632637" y="935050"/>
                  </a:lnTo>
                  <a:lnTo>
                    <a:pt x="531685" y="726287"/>
                  </a:lnTo>
                  <a:lnTo>
                    <a:pt x="489546" y="639140"/>
                  </a:lnTo>
                  <a:lnTo>
                    <a:pt x="484555" y="631786"/>
                  </a:lnTo>
                  <a:lnTo>
                    <a:pt x="477850" y="626198"/>
                  </a:lnTo>
                  <a:lnTo>
                    <a:pt x="469861" y="622642"/>
                  </a:lnTo>
                  <a:lnTo>
                    <a:pt x="461060" y="621398"/>
                  </a:lnTo>
                  <a:lnTo>
                    <a:pt x="452208" y="622668"/>
                  </a:lnTo>
                  <a:lnTo>
                    <a:pt x="4229" y="1542491"/>
                  </a:lnTo>
                  <a:lnTo>
                    <a:pt x="0" y="1558378"/>
                  </a:lnTo>
                  <a:lnTo>
                    <a:pt x="1054" y="1566545"/>
                  </a:lnTo>
                  <a:lnTo>
                    <a:pt x="31140" y="1589214"/>
                  </a:lnTo>
                  <a:lnTo>
                    <a:pt x="442696" y="1589214"/>
                  </a:lnTo>
                  <a:lnTo>
                    <a:pt x="492023" y="1525638"/>
                  </a:lnTo>
                  <a:lnTo>
                    <a:pt x="695960" y="1093673"/>
                  </a:lnTo>
                  <a:lnTo>
                    <a:pt x="698182" y="1086904"/>
                  </a:lnTo>
                  <a:lnTo>
                    <a:pt x="698919" y="1079881"/>
                  </a:lnTo>
                  <a:close/>
                </a:path>
                <a:path w="1519554" h="1589404">
                  <a:moveTo>
                    <a:pt x="1519110" y="1207833"/>
                  </a:moveTo>
                  <a:lnTo>
                    <a:pt x="1516608" y="1195438"/>
                  </a:lnTo>
                  <a:lnTo>
                    <a:pt x="1509801" y="1185329"/>
                  </a:lnTo>
                  <a:lnTo>
                    <a:pt x="1499743" y="1178534"/>
                  </a:lnTo>
                  <a:lnTo>
                    <a:pt x="1487449" y="1176045"/>
                  </a:lnTo>
                  <a:lnTo>
                    <a:pt x="1455788" y="1176045"/>
                  </a:lnTo>
                  <a:lnTo>
                    <a:pt x="1455788" y="1239621"/>
                  </a:lnTo>
                  <a:lnTo>
                    <a:pt x="1455788" y="1525638"/>
                  </a:lnTo>
                  <a:lnTo>
                    <a:pt x="1117307" y="1525638"/>
                  </a:lnTo>
                  <a:lnTo>
                    <a:pt x="566166" y="367639"/>
                  </a:lnTo>
                  <a:lnTo>
                    <a:pt x="561213" y="360197"/>
                  </a:lnTo>
                  <a:lnTo>
                    <a:pt x="554520" y="354520"/>
                  </a:lnTo>
                  <a:lnTo>
                    <a:pt x="546519" y="350901"/>
                  </a:lnTo>
                  <a:lnTo>
                    <a:pt x="537667" y="349631"/>
                  </a:lnTo>
                  <a:lnTo>
                    <a:pt x="316064" y="349631"/>
                  </a:lnTo>
                  <a:lnTo>
                    <a:pt x="316064" y="63563"/>
                  </a:lnTo>
                  <a:lnTo>
                    <a:pt x="751674" y="63563"/>
                  </a:lnTo>
                  <a:lnTo>
                    <a:pt x="1300670" y="1221473"/>
                  </a:lnTo>
                  <a:lnTo>
                    <a:pt x="1305560" y="1228928"/>
                  </a:lnTo>
                  <a:lnTo>
                    <a:pt x="1312240" y="1234617"/>
                  </a:lnTo>
                  <a:lnTo>
                    <a:pt x="1320253" y="1238275"/>
                  </a:lnTo>
                  <a:lnTo>
                    <a:pt x="1329156" y="1239621"/>
                  </a:lnTo>
                  <a:lnTo>
                    <a:pt x="1455788" y="1239621"/>
                  </a:lnTo>
                  <a:lnTo>
                    <a:pt x="1455788" y="1176045"/>
                  </a:lnTo>
                  <a:lnTo>
                    <a:pt x="1349070" y="1176045"/>
                  </a:lnTo>
                  <a:lnTo>
                    <a:pt x="821677" y="63563"/>
                  </a:lnTo>
                  <a:lnTo>
                    <a:pt x="800074" y="18008"/>
                  </a:lnTo>
                  <a:lnTo>
                    <a:pt x="771626" y="0"/>
                  </a:lnTo>
                  <a:lnTo>
                    <a:pt x="284403" y="0"/>
                  </a:lnTo>
                  <a:lnTo>
                    <a:pt x="252742" y="31775"/>
                  </a:lnTo>
                  <a:lnTo>
                    <a:pt x="252704" y="389763"/>
                  </a:lnTo>
                  <a:lnTo>
                    <a:pt x="256006" y="397967"/>
                  </a:lnTo>
                  <a:lnTo>
                    <a:pt x="267906" y="409892"/>
                  </a:lnTo>
                  <a:lnTo>
                    <a:pt x="275983" y="413207"/>
                  </a:lnTo>
                  <a:lnTo>
                    <a:pt x="517410" y="413207"/>
                  </a:lnTo>
                  <a:lnTo>
                    <a:pt x="1068908" y="1571091"/>
                  </a:lnTo>
                  <a:lnTo>
                    <a:pt x="1073873" y="1578571"/>
                  </a:lnTo>
                  <a:lnTo>
                    <a:pt x="1080579" y="1584274"/>
                  </a:lnTo>
                  <a:lnTo>
                    <a:pt x="1088567" y="1587919"/>
                  </a:lnTo>
                  <a:lnTo>
                    <a:pt x="1097394" y="1589214"/>
                  </a:lnTo>
                  <a:lnTo>
                    <a:pt x="1487449" y="1589214"/>
                  </a:lnTo>
                  <a:lnTo>
                    <a:pt x="1499743" y="1586712"/>
                  </a:lnTo>
                  <a:lnTo>
                    <a:pt x="1509801" y="1579905"/>
                  </a:lnTo>
                  <a:lnTo>
                    <a:pt x="1516608" y="1569796"/>
                  </a:lnTo>
                  <a:lnTo>
                    <a:pt x="1519110" y="1557426"/>
                  </a:lnTo>
                  <a:lnTo>
                    <a:pt x="1519110" y="1525638"/>
                  </a:lnTo>
                  <a:lnTo>
                    <a:pt x="1519110" y="1207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889910" y="4657276"/>
            <a:ext cx="668020" cy="252729"/>
            <a:chOff x="8889910" y="4657276"/>
            <a:chExt cx="668020" cy="252729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89910" y="4662362"/>
              <a:ext cx="205460" cy="2425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92521" y="4660137"/>
              <a:ext cx="288290" cy="245110"/>
            </a:xfrm>
            <a:custGeom>
              <a:avLst/>
              <a:gdLst/>
              <a:ahLst/>
              <a:cxnLst/>
              <a:rect l="l" t="t" r="r" b="b"/>
              <a:pathLst>
                <a:path w="288290" h="245110">
                  <a:moveTo>
                    <a:pt x="287770" y="0"/>
                  </a:moveTo>
                  <a:lnTo>
                    <a:pt x="234268" y="0"/>
                  </a:lnTo>
                  <a:lnTo>
                    <a:pt x="202611" y="190711"/>
                  </a:lnTo>
                  <a:lnTo>
                    <a:pt x="172852" y="11124"/>
                  </a:lnTo>
                  <a:lnTo>
                    <a:pt x="114918" y="11124"/>
                  </a:lnTo>
                  <a:lnTo>
                    <a:pt x="87376" y="194843"/>
                  </a:lnTo>
                  <a:lnTo>
                    <a:pt x="53818" y="2224"/>
                  </a:lnTo>
                  <a:lnTo>
                    <a:pt x="0" y="2224"/>
                  </a:lnTo>
                  <a:lnTo>
                    <a:pt x="56667" y="244745"/>
                  </a:lnTo>
                  <a:lnTo>
                    <a:pt x="113968" y="244745"/>
                  </a:lnTo>
                  <a:lnTo>
                    <a:pt x="142460" y="65795"/>
                  </a:lnTo>
                  <a:lnTo>
                    <a:pt x="172219" y="244745"/>
                  </a:lnTo>
                  <a:lnTo>
                    <a:pt x="231103" y="242520"/>
                  </a:lnTo>
                  <a:lnTo>
                    <a:pt x="287770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0236" y="4657276"/>
              <a:ext cx="157340" cy="25269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6927" y="4662362"/>
            <a:ext cx="299761" cy="24697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21405" y="4721482"/>
            <a:ext cx="243106" cy="1834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310152" y="4646152"/>
            <a:ext cx="521334" cy="263525"/>
            <a:chOff x="10310152" y="4646152"/>
            <a:chExt cx="521334" cy="263525"/>
          </a:xfrm>
        </p:grpSpPr>
        <p:sp>
          <p:nvSpPr>
            <p:cNvPr id="19" name="object 19"/>
            <p:cNvSpPr/>
            <p:nvPr/>
          </p:nvSpPr>
          <p:spPr>
            <a:xfrm>
              <a:off x="10310152" y="4646155"/>
              <a:ext cx="343535" cy="261620"/>
            </a:xfrm>
            <a:custGeom>
              <a:avLst/>
              <a:gdLst/>
              <a:ahLst/>
              <a:cxnLst/>
              <a:rect l="l" t="t" r="r" b="b"/>
              <a:pathLst>
                <a:path w="343534" h="261620">
                  <a:moveTo>
                    <a:pt x="158254" y="169100"/>
                  </a:moveTo>
                  <a:lnTo>
                    <a:pt x="149821" y="114503"/>
                  </a:lnTo>
                  <a:lnTo>
                    <a:pt x="120688" y="80683"/>
                  </a:lnTo>
                  <a:lnTo>
                    <a:pt x="105613" y="76174"/>
                  </a:lnTo>
                  <a:lnTo>
                    <a:pt x="105613" y="180187"/>
                  </a:lnTo>
                  <a:lnTo>
                    <a:pt x="104686" y="191198"/>
                  </a:lnTo>
                  <a:lnTo>
                    <a:pt x="83845" y="225399"/>
                  </a:lnTo>
                  <a:lnTo>
                    <a:pt x="76898" y="225996"/>
                  </a:lnTo>
                  <a:lnTo>
                    <a:pt x="70319" y="225323"/>
                  </a:lnTo>
                  <a:lnTo>
                    <a:pt x="63919" y="223697"/>
                  </a:lnTo>
                  <a:lnTo>
                    <a:pt x="57848" y="221157"/>
                  </a:lnTo>
                  <a:lnTo>
                    <a:pt x="52235" y="217728"/>
                  </a:lnTo>
                  <a:lnTo>
                    <a:pt x="52235" y="118884"/>
                  </a:lnTo>
                  <a:lnTo>
                    <a:pt x="57746" y="115417"/>
                  </a:lnTo>
                  <a:lnTo>
                    <a:pt x="63728" y="112903"/>
                  </a:lnTo>
                  <a:lnTo>
                    <a:pt x="70015" y="111404"/>
                  </a:lnTo>
                  <a:lnTo>
                    <a:pt x="76504" y="110934"/>
                  </a:lnTo>
                  <a:lnTo>
                    <a:pt x="83362" y="111645"/>
                  </a:lnTo>
                  <a:lnTo>
                    <a:pt x="104394" y="146329"/>
                  </a:lnTo>
                  <a:lnTo>
                    <a:pt x="105486" y="157670"/>
                  </a:lnTo>
                  <a:lnTo>
                    <a:pt x="105384" y="169100"/>
                  </a:lnTo>
                  <a:lnTo>
                    <a:pt x="105613" y="180187"/>
                  </a:lnTo>
                  <a:lnTo>
                    <a:pt x="105613" y="76174"/>
                  </a:lnTo>
                  <a:lnTo>
                    <a:pt x="93649" y="75336"/>
                  </a:lnTo>
                  <a:lnTo>
                    <a:pt x="86004" y="75463"/>
                  </a:lnTo>
                  <a:lnTo>
                    <a:pt x="78473" y="76974"/>
                  </a:lnTo>
                  <a:lnTo>
                    <a:pt x="71488" y="79781"/>
                  </a:lnTo>
                  <a:lnTo>
                    <a:pt x="64236" y="82613"/>
                  </a:lnTo>
                  <a:lnTo>
                    <a:pt x="57772" y="86829"/>
                  </a:lnTo>
                  <a:lnTo>
                    <a:pt x="52235" y="92176"/>
                  </a:lnTo>
                  <a:lnTo>
                    <a:pt x="52235" y="0"/>
                  </a:lnTo>
                  <a:lnTo>
                    <a:pt x="0" y="0"/>
                  </a:lnTo>
                  <a:lnTo>
                    <a:pt x="0" y="258737"/>
                  </a:lnTo>
                  <a:lnTo>
                    <a:pt x="43002" y="258737"/>
                  </a:lnTo>
                  <a:lnTo>
                    <a:pt x="47485" y="242519"/>
                  </a:lnTo>
                  <a:lnTo>
                    <a:pt x="53416" y="248577"/>
                  </a:lnTo>
                  <a:lnTo>
                    <a:pt x="60667" y="253326"/>
                  </a:lnTo>
                  <a:lnTo>
                    <a:pt x="68592" y="256514"/>
                  </a:lnTo>
                  <a:lnTo>
                    <a:pt x="76365" y="259803"/>
                  </a:lnTo>
                  <a:lnTo>
                    <a:pt x="84683" y="261543"/>
                  </a:lnTo>
                  <a:lnTo>
                    <a:pt x="92989" y="261594"/>
                  </a:lnTo>
                  <a:lnTo>
                    <a:pt x="107149" y="260350"/>
                  </a:lnTo>
                  <a:lnTo>
                    <a:pt x="120332" y="255574"/>
                  </a:lnTo>
                  <a:lnTo>
                    <a:pt x="131864" y="247624"/>
                  </a:lnTo>
                  <a:lnTo>
                    <a:pt x="136232" y="242519"/>
                  </a:lnTo>
                  <a:lnTo>
                    <a:pt x="141135" y="236804"/>
                  </a:lnTo>
                  <a:lnTo>
                    <a:pt x="146570" y="225996"/>
                  </a:lnTo>
                  <a:lnTo>
                    <a:pt x="149364" y="220446"/>
                  </a:lnTo>
                  <a:lnTo>
                    <a:pt x="155003" y="203136"/>
                  </a:lnTo>
                  <a:lnTo>
                    <a:pt x="158000" y="185178"/>
                  </a:lnTo>
                  <a:lnTo>
                    <a:pt x="158254" y="169100"/>
                  </a:lnTo>
                  <a:close/>
                </a:path>
                <a:path w="343534" h="261620">
                  <a:moveTo>
                    <a:pt x="343090" y="0"/>
                  </a:moveTo>
                  <a:lnTo>
                    <a:pt x="290855" y="0"/>
                  </a:lnTo>
                  <a:lnTo>
                    <a:pt x="290855" y="89954"/>
                  </a:lnTo>
                  <a:lnTo>
                    <a:pt x="290855" y="120472"/>
                  </a:lnTo>
                  <a:lnTo>
                    <a:pt x="290855" y="219951"/>
                  </a:lnTo>
                  <a:lnTo>
                    <a:pt x="284124" y="224421"/>
                  </a:lnTo>
                  <a:lnTo>
                    <a:pt x="276212" y="226860"/>
                  </a:lnTo>
                  <a:lnTo>
                    <a:pt x="268033" y="226949"/>
                  </a:lnTo>
                  <a:lnTo>
                    <a:pt x="268033" y="225996"/>
                  </a:lnTo>
                  <a:lnTo>
                    <a:pt x="261150" y="225552"/>
                  </a:lnTo>
                  <a:lnTo>
                    <a:pt x="239026" y="192417"/>
                  </a:lnTo>
                  <a:lnTo>
                    <a:pt x="237832" y="181444"/>
                  </a:lnTo>
                  <a:lnTo>
                    <a:pt x="237832" y="159131"/>
                  </a:lnTo>
                  <a:lnTo>
                    <a:pt x="247840" y="120243"/>
                  </a:lnTo>
                  <a:lnTo>
                    <a:pt x="265925" y="112204"/>
                  </a:lnTo>
                  <a:lnTo>
                    <a:pt x="272503" y="112928"/>
                  </a:lnTo>
                  <a:lnTo>
                    <a:pt x="278930" y="114579"/>
                  </a:lnTo>
                  <a:lnTo>
                    <a:pt x="285076" y="117094"/>
                  </a:lnTo>
                  <a:lnTo>
                    <a:pt x="290855" y="120472"/>
                  </a:lnTo>
                  <a:lnTo>
                    <a:pt x="290855" y="89954"/>
                  </a:lnTo>
                  <a:lnTo>
                    <a:pt x="284911" y="85521"/>
                  </a:lnTo>
                  <a:lnTo>
                    <a:pt x="278447" y="81978"/>
                  </a:lnTo>
                  <a:lnTo>
                    <a:pt x="271589" y="79463"/>
                  </a:lnTo>
                  <a:lnTo>
                    <a:pt x="265125" y="77012"/>
                  </a:lnTo>
                  <a:lnTo>
                    <a:pt x="258406" y="75628"/>
                  </a:lnTo>
                  <a:lnTo>
                    <a:pt x="251675" y="75336"/>
                  </a:lnTo>
                  <a:lnTo>
                    <a:pt x="237363" y="76682"/>
                  </a:lnTo>
                  <a:lnTo>
                    <a:pt x="203136" y="100444"/>
                  </a:lnTo>
                  <a:lnTo>
                    <a:pt x="186029" y="151790"/>
                  </a:lnTo>
                  <a:lnTo>
                    <a:pt x="185724" y="170370"/>
                  </a:lnTo>
                  <a:lnTo>
                    <a:pt x="186004" y="187794"/>
                  </a:lnTo>
                  <a:lnTo>
                    <a:pt x="202603" y="237756"/>
                  </a:lnTo>
                  <a:lnTo>
                    <a:pt x="236397" y="260400"/>
                  </a:lnTo>
                  <a:lnTo>
                    <a:pt x="250355" y="261594"/>
                  </a:lnTo>
                  <a:lnTo>
                    <a:pt x="258140" y="261543"/>
                  </a:lnTo>
                  <a:lnTo>
                    <a:pt x="293090" y="243154"/>
                  </a:lnTo>
                  <a:lnTo>
                    <a:pt x="297573" y="258737"/>
                  </a:lnTo>
                  <a:lnTo>
                    <a:pt x="343090" y="258737"/>
                  </a:lnTo>
                  <a:lnTo>
                    <a:pt x="343090" y="243154"/>
                  </a:lnTo>
                  <a:lnTo>
                    <a:pt x="343090" y="226949"/>
                  </a:lnTo>
                  <a:lnTo>
                    <a:pt x="343090" y="112204"/>
                  </a:lnTo>
                  <a:lnTo>
                    <a:pt x="343090" y="89954"/>
                  </a:lnTo>
                  <a:lnTo>
                    <a:pt x="343090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0971" y="4721482"/>
              <a:ext cx="140482" cy="187850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50" dirty="0"/>
              <a:t> </a:t>
            </a:r>
            <a:r>
              <a:rPr dirty="0"/>
              <a:t>Data</a:t>
            </a:r>
            <a:r>
              <a:rPr spc="-114" dirty="0"/>
              <a:t> </a:t>
            </a:r>
            <a:r>
              <a:rPr dirty="0"/>
              <a:t>Streams</a:t>
            </a:r>
            <a:r>
              <a:rPr spc="-12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5179060" cy="42297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584200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authorization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600">
              <a:latin typeface="Arial"/>
              <a:cs typeface="Arial"/>
            </a:endParaRPr>
          </a:p>
          <a:p>
            <a:pPr marL="241300" marR="168910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HTTPS endpoints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600">
              <a:latin typeface="Arial"/>
              <a:cs typeface="Arial"/>
            </a:endParaRPr>
          </a:p>
          <a:p>
            <a:pPr marL="241300" marR="224790" indent="-228600">
              <a:lnSpc>
                <a:spcPct val="8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implement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encryption/decryption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(harder)</a:t>
            </a:r>
            <a:endParaRPr sz="2600">
              <a:latin typeface="Arial"/>
              <a:cs typeface="Arial"/>
            </a:endParaRPr>
          </a:p>
          <a:p>
            <a:pPr marL="241300" marR="669290" indent="-228600">
              <a:lnSpc>
                <a:spcPts val="25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Monitor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3952" y="2005583"/>
            <a:ext cx="2499360" cy="3350260"/>
          </a:xfrm>
          <a:custGeom>
            <a:avLst/>
            <a:gdLst/>
            <a:ahLst/>
            <a:cxnLst/>
            <a:rect l="l" t="t" r="r" b="b"/>
            <a:pathLst>
              <a:path w="2499359" h="3350260">
                <a:moveTo>
                  <a:pt x="0" y="3349752"/>
                </a:moveTo>
                <a:lnTo>
                  <a:pt x="2499359" y="3349752"/>
                </a:lnTo>
                <a:lnTo>
                  <a:pt x="2499359" y="0"/>
                </a:lnTo>
                <a:lnTo>
                  <a:pt x="0" y="0"/>
                </a:lnTo>
                <a:lnTo>
                  <a:pt x="0" y="3349752"/>
                </a:lnTo>
                <a:close/>
              </a:path>
            </a:pathLst>
          </a:custGeom>
          <a:ln w="12700">
            <a:solidFill>
              <a:srgbClr val="1E8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32930" y="2077034"/>
            <a:ext cx="2990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1E8800"/>
                </a:solidFill>
                <a:latin typeface="Calibri"/>
                <a:cs typeface="Calibri"/>
              </a:rPr>
              <a:t>VPC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67017" y="1468882"/>
            <a:ext cx="5426075" cy="4496435"/>
            <a:chOff x="6367017" y="1468882"/>
            <a:chExt cx="5426075" cy="4496435"/>
          </a:xfrm>
        </p:grpSpPr>
        <p:sp>
          <p:nvSpPr>
            <p:cNvPr id="12" name="object 12"/>
            <p:cNvSpPr/>
            <p:nvPr/>
          </p:nvSpPr>
          <p:spPr>
            <a:xfrm>
              <a:off x="6589775" y="2764536"/>
              <a:ext cx="2261870" cy="1466215"/>
            </a:xfrm>
            <a:custGeom>
              <a:avLst/>
              <a:gdLst/>
              <a:ahLst/>
              <a:cxnLst/>
              <a:rect l="l" t="t" r="r" b="b"/>
              <a:pathLst>
                <a:path w="2261870" h="1466214">
                  <a:moveTo>
                    <a:pt x="2261616" y="0"/>
                  </a:moveTo>
                  <a:lnTo>
                    <a:pt x="0" y="0"/>
                  </a:lnTo>
                  <a:lnTo>
                    <a:pt x="0" y="1466088"/>
                  </a:lnTo>
                  <a:lnTo>
                    <a:pt x="2261616" y="1466088"/>
                  </a:lnTo>
                  <a:lnTo>
                    <a:pt x="2261616" y="0"/>
                  </a:lnTo>
                  <a:close/>
                </a:path>
              </a:pathLst>
            </a:custGeom>
            <a:solidFill>
              <a:srgbClr val="007BBB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73367" y="1475232"/>
              <a:ext cx="5413375" cy="4483735"/>
            </a:xfrm>
            <a:custGeom>
              <a:avLst/>
              <a:gdLst/>
              <a:ahLst/>
              <a:cxnLst/>
              <a:rect l="l" t="t" r="r" b="b"/>
              <a:pathLst>
                <a:path w="5413375" h="4483735">
                  <a:moveTo>
                    <a:pt x="0" y="4483608"/>
                  </a:moveTo>
                  <a:lnTo>
                    <a:pt x="5413247" y="4483608"/>
                  </a:lnTo>
                  <a:lnTo>
                    <a:pt x="5413247" y="0"/>
                  </a:lnTo>
                  <a:lnTo>
                    <a:pt x="0" y="0"/>
                  </a:lnTo>
                  <a:lnTo>
                    <a:pt x="0" y="4483608"/>
                  </a:lnTo>
                  <a:close/>
                </a:path>
              </a:pathLst>
            </a:custGeom>
            <a:ln w="12699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32727" y="1546098"/>
            <a:ext cx="504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B9CD4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73367" y="1475232"/>
            <a:ext cx="2011680" cy="2204085"/>
            <a:chOff x="6373367" y="1475232"/>
            <a:chExt cx="2011680" cy="220408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3367" y="1475232"/>
              <a:ext cx="365760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3951" y="2005584"/>
              <a:ext cx="320040" cy="3200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9775" y="2764536"/>
              <a:ext cx="274320" cy="2743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5327" y="3221736"/>
              <a:ext cx="457200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7847" y="3215639"/>
              <a:ext cx="457200" cy="4572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82485" y="3674109"/>
            <a:ext cx="20840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1101090" algn="l"/>
              </a:tabLst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	VPC</a:t>
            </a:r>
            <a:r>
              <a:rPr sz="14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272528" y="1816607"/>
            <a:ext cx="4331970" cy="3481070"/>
            <a:chOff x="7272528" y="1816607"/>
            <a:chExt cx="4331970" cy="3481070"/>
          </a:xfrm>
        </p:grpSpPr>
        <p:sp>
          <p:nvSpPr>
            <p:cNvPr id="23" name="object 23"/>
            <p:cNvSpPr/>
            <p:nvPr/>
          </p:nvSpPr>
          <p:spPr>
            <a:xfrm>
              <a:off x="7272528" y="3406901"/>
              <a:ext cx="657225" cy="76200"/>
            </a:xfrm>
            <a:custGeom>
              <a:avLst/>
              <a:gdLst/>
              <a:ahLst/>
              <a:cxnLst/>
              <a:rect l="l" t="t" r="r" b="b"/>
              <a:pathLst>
                <a:path w="657225" h="76200">
                  <a:moveTo>
                    <a:pt x="645376" y="31623"/>
                  </a:moveTo>
                  <a:lnTo>
                    <a:pt x="593471" y="31623"/>
                  </a:lnTo>
                  <a:lnTo>
                    <a:pt x="593598" y="44323"/>
                  </a:lnTo>
                  <a:lnTo>
                    <a:pt x="580961" y="44441"/>
                  </a:lnTo>
                  <a:lnTo>
                    <a:pt x="581278" y="76200"/>
                  </a:lnTo>
                  <a:lnTo>
                    <a:pt x="657098" y="37337"/>
                  </a:lnTo>
                  <a:lnTo>
                    <a:pt x="645376" y="31623"/>
                  </a:lnTo>
                  <a:close/>
                </a:path>
                <a:path w="657225" h="76200">
                  <a:moveTo>
                    <a:pt x="580834" y="31741"/>
                  </a:moveTo>
                  <a:lnTo>
                    <a:pt x="0" y="37211"/>
                  </a:lnTo>
                  <a:lnTo>
                    <a:pt x="0" y="49911"/>
                  </a:lnTo>
                  <a:lnTo>
                    <a:pt x="580961" y="44441"/>
                  </a:lnTo>
                  <a:lnTo>
                    <a:pt x="580834" y="31741"/>
                  </a:lnTo>
                  <a:close/>
                </a:path>
                <a:path w="657225" h="76200">
                  <a:moveTo>
                    <a:pt x="593471" y="31623"/>
                  </a:moveTo>
                  <a:lnTo>
                    <a:pt x="580834" y="31741"/>
                  </a:lnTo>
                  <a:lnTo>
                    <a:pt x="580961" y="44441"/>
                  </a:lnTo>
                  <a:lnTo>
                    <a:pt x="593598" y="44323"/>
                  </a:lnTo>
                  <a:lnTo>
                    <a:pt x="593471" y="31623"/>
                  </a:lnTo>
                  <a:close/>
                </a:path>
                <a:path w="657225" h="76200">
                  <a:moveTo>
                    <a:pt x="580517" y="0"/>
                  </a:moveTo>
                  <a:lnTo>
                    <a:pt x="580834" y="31741"/>
                  </a:lnTo>
                  <a:lnTo>
                    <a:pt x="645376" y="31623"/>
                  </a:lnTo>
                  <a:lnTo>
                    <a:pt x="580517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69552" y="2081783"/>
              <a:ext cx="2228215" cy="3209925"/>
            </a:xfrm>
            <a:custGeom>
              <a:avLst/>
              <a:gdLst/>
              <a:ahLst/>
              <a:cxnLst/>
              <a:rect l="l" t="t" r="r" b="b"/>
              <a:pathLst>
                <a:path w="2228215" h="3209925">
                  <a:moveTo>
                    <a:pt x="0" y="3209543"/>
                  </a:moveTo>
                  <a:lnTo>
                    <a:pt x="2228088" y="3209543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3209543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6416" y="1816607"/>
              <a:ext cx="548640" cy="5486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97568" y="2450591"/>
              <a:ext cx="1957070" cy="1981200"/>
            </a:xfrm>
            <a:custGeom>
              <a:avLst/>
              <a:gdLst/>
              <a:ahLst/>
              <a:cxnLst/>
              <a:rect l="l" t="t" r="r" b="b"/>
              <a:pathLst>
                <a:path w="1957070" h="1981200">
                  <a:moveTo>
                    <a:pt x="0" y="1981199"/>
                  </a:moveTo>
                  <a:lnTo>
                    <a:pt x="1956816" y="1981199"/>
                  </a:lnTo>
                  <a:lnTo>
                    <a:pt x="1956816" y="0"/>
                  </a:lnTo>
                  <a:lnTo>
                    <a:pt x="0" y="0"/>
                  </a:lnTo>
                  <a:lnTo>
                    <a:pt x="0" y="1981199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653651" y="4979873"/>
            <a:ext cx="168973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600" b="1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6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58094" y="4458461"/>
            <a:ext cx="6032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31680" y="2581655"/>
            <a:ext cx="1667510" cy="441959"/>
          </a:xfrm>
          <a:prstGeom prst="rect">
            <a:avLst/>
          </a:prstGeom>
          <a:solidFill>
            <a:srgbClr val="5091D0"/>
          </a:solidFill>
          <a:ln w="12700">
            <a:solidFill>
              <a:srgbClr val="29498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43871" y="3822191"/>
            <a:ext cx="1664335" cy="441959"/>
          </a:xfrm>
          <a:prstGeom prst="rect">
            <a:avLst/>
          </a:prstGeom>
          <a:solidFill>
            <a:srgbClr val="A4A4A4"/>
          </a:solidFill>
          <a:ln w="12700">
            <a:solidFill>
              <a:srgbClr val="78787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482600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37776" y="3197351"/>
            <a:ext cx="1664335" cy="441959"/>
          </a:xfrm>
          <a:prstGeom prst="rect">
            <a:avLst/>
          </a:prstGeom>
          <a:solidFill>
            <a:srgbClr val="F69701"/>
          </a:solidFill>
          <a:ln w="12700">
            <a:solidFill>
              <a:srgbClr val="787878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85047" y="3403219"/>
            <a:ext cx="1113155" cy="76200"/>
          </a:xfrm>
          <a:custGeom>
            <a:avLst/>
            <a:gdLst/>
            <a:ahLst/>
            <a:cxnLst/>
            <a:rect l="l" t="t" r="r" b="b"/>
            <a:pathLst>
              <a:path w="1113154" h="76200">
                <a:moveTo>
                  <a:pt x="1100265" y="31750"/>
                </a:moveTo>
                <a:lnTo>
                  <a:pt x="1049274" y="31750"/>
                </a:lnTo>
                <a:lnTo>
                  <a:pt x="1049274" y="44450"/>
                </a:lnTo>
                <a:lnTo>
                  <a:pt x="1036521" y="44471"/>
                </a:lnTo>
                <a:lnTo>
                  <a:pt x="1036574" y="76200"/>
                </a:lnTo>
                <a:lnTo>
                  <a:pt x="1112774" y="37972"/>
                </a:lnTo>
                <a:lnTo>
                  <a:pt x="1100265" y="31750"/>
                </a:lnTo>
                <a:close/>
              </a:path>
              <a:path w="1113154" h="76200">
                <a:moveTo>
                  <a:pt x="1036499" y="31771"/>
                </a:moveTo>
                <a:lnTo>
                  <a:pt x="0" y="33527"/>
                </a:lnTo>
                <a:lnTo>
                  <a:pt x="0" y="46227"/>
                </a:lnTo>
                <a:lnTo>
                  <a:pt x="1036521" y="44471"/>
                </a:lnTo>
                <a:lnTo>
                  <a:pt x="1036499" y="31771"/>
                </a:lnTo>
                <a:close/>
              </a:path>
              <a:path w="1113154" h="76200">
                <a:moveTo>
                  <a:pt x="1049274" y="31750"/>
                </a:moveTo>
                <a:lnTo>
                  <a:pt x="1036499" y="31771"/>
                </a:lnTo>
                <a:lnTo>
                  <a:pt x="1036521" y="44471"/>
                </a:lnTo>
                <a:lnTo>
                  <a:pt x="1049274" y="44450"/>
                </a:lnTo>
                <a:lnTo>
                  <a:pt x="1049274" y="31750"/>
                </a:lnTo>
                <a:close/>
              </a:path>
              <a:path w="1113154" h="76200">
                <a:moveTo>
                  <a:pt x="1036447" y="0"/>
                </a:moveTo>
                <a:lnTo>
                  <a:pt x="1036499" y="31771"/>
                </a:lnTo>
                <a:lnTo>
                  <a:pt x="1100265" y="31750"/>
                </a:lnTo>
                <a:lnTo>
                  <a:pt x="1036447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702675" y="3191713"/>
            <a:ext cx="46926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HTTPS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37725" y="5530697"/>
            <a:ext cx="1652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at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28357" y="2789047"/>
            <a:ext cx="1049655" cy="657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B9CD4"/>
                </a:solidFill>
                <a:latin typeface="Calibri"/>
                <a:cs typeface="Calibri"/>
              </a:rPr>
              <a:t>Private</a:t>
            </a:r>
            <a:r>
              <a:rPr sz="1400" spc="5" dirty="0">
                <a:solidFill>
                  <a:srgbClr val="5B9CD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B9CD4"/>
                </a:solidFill>
                <a:latin typeface="Calibri"/>
                <a:cs typeface="Calibri"/>
              </a:rPr>
              <a:t>subnet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441325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HTTPS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40" dirty="0"/>
              <a:t> </a:t>
            </a:r>
            <a:r>
              <a:rPr dirty="0"/>
              <a:t>Serverless</a:t>
            </a:r>
            <a:r>
              <a:rPr spc="-185" dirty="0"/>
              <a:t> </a:t>
            </a:r>
            <a:r>
              <a:rPr spc="-10" dirty="0"/>
              <a:t>Website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780032" y="2023617"/>
            <a:ext cx="7459980" cy="3037840"/>
            <a:chOff x="1780032" y="2023617"/>
            <a:chExt cx="7459980" cy="3037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0032" y="2831591"/>
              <a:ext cx="1143000" cy="1142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3032" y="2023617"/>
              <a:ext cx="6316805" cy="303750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434213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spc="-10" dirty="0"/>
              <a:t>Example:</a:t>
            </a:r>
          </a:p>
          <a:p>
            <a:pPr marL="12700">
              <a:lnSpc>
                <a:spcPts val="5015"/>
              </a:lnSpc>
            </a:pPr>
            <a:r>
              <a:rPr dirty="0">
                <a:solidFill>
                  <a:srgbClr val="5091D0"/>
                </a:solidFill>
              </a:rPr>
              <a:t>Order</a:t>
            </a:r>
            <a:r>
              <a:rPr spc="-95" dirty="0">
                <a:solidFill>
                  <a:srgbClr val="5091D0"/>
                </a:solidFill>
              </a:rPr>
              <a:t> </a:t>
            </a:r>
            <a:r>
              <a:rPr dirty="0">
                <a:solidFill>
                  <a:srgbClr val="5091D0"/>
                </a:solidFill>
              </a:rPr>
              <a:t>history</a:t>
            </a:r>
            <a:r>
              <a:rPr spc="-120" dirty="0">
                <a:solidFill>
                  <a:srgbClr val="5091D0"/>
                </a:solidFill>
              </a:rPr>
              <a:t> </a:t>
            </a:r>
            <a:r>
              <a:rPr spc="-25" dirty="0">
                <a:solidFill>
                  <a:srgbClr val="5091D0"/>
                </a:solidFill>
              </a:rPr>
              <a:t>app</a:t>
            </a:r>
          </a:p>
        </p:txBody>
      </p:sp>
      <p:sp>
        <p:nvSpPr>
          <p:cNvPr id="8" name="object 8"/>
          <p:cNvSpPr/>
          <p:nvPr/>
        </p:nvSpPr>
        <p:spPr>
          <a:xfrm>
            <a:off x="2563367" y="3170301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5" h="103504">
                <a:moveTo>
                  <a:pt x="735330" y="0"/>
                </a:moveTo>
                <a:lnTo>
                  <a:pt x="731266" y="253"/>
                </a:lnTo>
                <a:lnTo>
                  <a:pt x="726694" y="5587"/>
                </a:lnTo>
                <a:lnTo>
                  <a:pt x="726947" y="9525"/>
                </a:lnTo>
                <a:lnTo>
                  <a:pt x="729615" y="11937"/>
                </a:lnTo>
                <a:lnTo>
                  <a:pt x="767549" y="45392"/>
                </a:lnTo>
                <a:lnTo>
                  <a:pt x="784352" y="45465"/>
                </a:lnTo>
                <a:lnTo>
                  <a:pt x="784352" y="58165"/>
                </a:lnTo>
                <a:lnTo>
                  <a:pt x="767282" y="58165"/>
                </a:lnTo>
                <a:lnTo>
                  <a:pt x="729233" y="91186"/>
                </a:lnTo>
                <a:lnTo>
                  <a:pt x="726567" y="93599"/>
                </a:lnTo>
                <a:lnTo>
                  <a:pt x="726312" y="97536"/>
                </a:lnTo>
                <a:lnTo>
                  <a:pt x="730884" y="102870"/>
                </a:lnTo>
                <a:lnTo>
                  <a:pt x="734821" y="103124"/>
                </a:lnTo>
                <a:lnTo>
                  <a:pt x="737489" y="100837"/>
                </a:lnTo>
                <a:lnTo>
                  <a:pt x="786683" y="58165"/>
                </a:lnTo>
                <a:lnTo>
                  <a:pt x="784352" y="58165"/>
                </a:lnTo>
                <a:lnTo>
                  <a:pt x="786769" y="58091"/>
                </a:lnTo>
                <a:lnTo>
                  <a:pt x="794004" y="51815"/>
                </a:lnTo>
                <a:lnTo>
                  <a:pt x="737996" y="2412"/>
                </a:lnTo>
                <a:lnTo>
                  <a:pt x="735330" y="0"/>
                </a:lnTo>
                <a:close/>
              </a:path>
              <a:path w="794385" h="103504">
                <a:moveTo>
                  <a:pt x="774717" y="51714"/>
                </a:moveTo>
                <a:lnTo>
                  <a:pt x="767368" y="58091"/>
                </a:lnTo>
                <a:lnTo>
                  <a:pt x="784352" y="58165"/>
                </a:lnTo>
                <a:lnTo>
                  <a:pt x="784352" y="56514"/>
                </a:lnTo>
                <a:lnTo>
                  <a:pt x="780160" y="56514"/>
                </a:lnTo>
                <a:lnTo>
                  <a:pt x="774717" y="51714"/>
                </a:lnTo>
                <a:close/>
              </a:path>
              <a:path w="794385" h="103504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5" h="103504">
                <a:moveTo>
                  <a:pt x="780160" y="46989"/>
                </a:moveTo>
                <a:lnTo>
                  <a:pt x="774717" y="51714"/>
                </a:lnTo>
                <a:lnTo>
                  <a:pt x="780160" y="56514"/>
                </a:lnTo>
                <a:lnTo>
                  <a:pt x="780160" y="46989"/>
                </a:lnTo>
                <a:close/>
              </a:path>
              <a:path w="794385" h="103504">
                <a:moveTo>
                  <a:pt x="784352" y="46989"/>
                </a:moveTo>
                <a:lnTo>
                  <a:pt x="780160" y="46989"/>
                </a:lnTo>
                <a:lnTo>
                  <a:pt x="780160" y="56514"/>
                </a:lnTo>
                <a:lnTo>
                  <a:pt x="784352" y="56514"/>
                </a:lnTo>
                <a:lnTo>
                  <a:pt x="784352" y="46989"/>
                </a:lnTo>
                <a:close/>
              </a:path>
              <a:path w="794385" h="103504">
                <a:moveTo>
                  <a:pt x="767549" y="45392"/>
                </a:moveTo>
                <a:lnTo>
                  <a:pt x="774717" y="51714"/>
                </a:lnTo>
                <a:lnTo>
                  <a:pt x="780160" y="46989"/>
                </a:lnTo>
                <a:lnTo>
                  <a:pt x="784352" y="46989"/>
                </a:lnTo>
                <a:lnTo>
                  <a:pt x="784352" y="45465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422647" y="2734055"/>
            <a:ext cx="1557655" cy="762000"/>
            <a:chOff x="4422647" y="2734055"/>
            <a:chExt cx="1557655" cy="762000"/>
          </a:xfrm>
        </p:grpSpPr>
        <p:sp>
          <p:nvSpPr>
            <p:cNvPr id="10" name="object 10"/>
            <p:cNvSpPr/>
            <p:nvPr/>
          </p:nvSpPr>
          <p:spPr>
            <a:xfrm>
              <a:off x="4422647" y="3167252"/>
              <a:ext cx="794385" cy="103505"/>
            </a:xfrm>
            <a:custGeom>
              <a:avLst/>
              <a:gdLst/>
              <a:ahLst/>
              <a:cxnLst/>
              <a:rect l="l" t="t" r="r" b="b"/>
              <a:pathLst>
                <a:path w="794385" h="103504">
                  <a:moveTo>
                    <a:pt x="735329" y="0"/>
                  </a:moveTo>
                  <a:lnTo>
                    <a:pt x="731265" y="254"/>
                  </a:lnTo>
                  <a:lnTo>
                    <a:pt x="726693" y="5587"/>
                  </a:lnTo>
                  <a:lnTo>
                    <a:pt x="726948" y="9525"/>
                  </a:lnTo>
                  <a:lnTo>
                    <a:pt x="729614" y="11937"/>
                  </a:lnTo>
                  <a:lnTo>
                    <a:pt x="767549" y="45392"/>
                  </a:lnTo>
                  <a:lnTo>
                    <a:pt x="784351" y="45466"/>
                  </a:lnTo>
                  <a:lnTo>
                    <a:pt x="784351" y="58166"/>
                  </a:lnTo>
                  <a:lnTo>
                    <a:pt x="767282" y="58166"/>
                  </a:lnTo>
                  <a:lnTo>
                    <a:pt x="729234" y="91186"/>
                  </a:lnTo>
                  <a:lnTo>
                    <a:pt x="726566" y="93599"/>
                  </a:lnTo>
                  <a:lnTo>
                    <a:pt x="726313" y="97536"/>
                  </a:lnTo>
                  <a:lnTo>
                    <a:pt x="730885" y="102870"/>
                  </a:lnTo>
                  <a:lnTo>
                    <a:pt x="734822" y="103124"/>
                  </a:lnTo>
                  <a:lnTo>
                    <a:pt x="737488" y="100837"/>
                  </a:lnTo>
                  <a:lnTo>
                    <a:pt x="786683" y="58166"/>
                  </a:lnTo>
                  <a:lnTo>
                    <a:pt x="784351" y="58166"/>
                  </a:lnTo>
                  <a:lnTo>
                    <a:pt x="786769" y="58091"/>
                  </a:lnTo>
                  <a:lnTo>
                    <a:pt x="794003" y="51816"/>
                  </a:lnTo>
                  <a:lnTo>
                    <a:pt x="737997" y="2412"/>
                  </a:lnTo>
                  <a:lnTo>
                    <a:pt x="735329" y="0"/>
                  </a:lnTo>
                  <a:close/>
                </a:path>
                <a:path w="794385" h="103504">
                  <a:moveTo>
                    <a:pt x="774717" y="51714"/>
                  </a:moveTo>
                  <a:lnTo>
                    <a:pt x="767368" y="58091"/>
                  </a:lnTo>
                  <a:lnTo>
                    <a:pt x="784351" y="58166"/>
                  </a:lnTo>
                  <a:lnTo>
                    <a:pt x="784351" y="56514"/>
                  </a:lnTo>
                  <a:lnTo>
                    <a:pt x="780161" y="56514"/>
                  </a:lnTo>
                  <a:lnTo>
                    <a:pt x="774717" y="51714"/>
                  </a:lnTo>
                  <a:close/>
                </a:path>
                <a:path w="794385" h="103504">
                  <a:moveTo>
                    <a:pt x="0" y="42037"/>
                  </a:moveTo>
                  <a:lnTo>
                    <a:pt x="0" y="54737"/>
                  </a:lnTo>
                  <a:lnTo>
                    <a:pt x="767368" y="58091"/>
                  </a:lnTo>
                  <a:lnTo>
                    <a:pt x="774717" y="51714"/>
                  </a:lnTo>
                  <a:lnTo>
                    <a:pt x="767549" y="45392"/>
                  </a:lnTo>
                  <a:lnTo>
                    <a:pt x="0" y="42037"/>
                  </a:lnTo>
                  <a:close/>
                </a:path>
                <a:path w="794385" h="103504">
                  <a:moveTo>
                    <a:pt x="780161" y="46989"/>
                  </a:moveTo>
                  <a:lnTo>
                    <a:pt x="774717" y="51714"/>
                  </a:lnTo>
                  <a:lnTo>
                    <a:pt x="780161" y="56514"/>
                  </a:lnTo>
                  <a:lnTo>
                    <a:pt x="780161" y="46989"/>
                  </a:lnTo>
                  <a:close/>
                </a:path>
                <a:path w="794385" h="103504">
                  <a:moveTo>
                    <a:pt x="784351" y="46989"/>
                  </a:moveTo>
                  <a:lnTo>
                    <a:pt x="780161" y="46989"/>
                  </a:lnTo>
                  <a:lnTo>
                    <a:pt x="780161" y="56514"/>
                  </a:lnTo>
                  <a:lnTo>
                    <a:pt x="784351" y="56514"/>
                  </a:lnTo>
                  <a:lnTo>
                    <a:pt x="784351" y="46989"/>
                  </a:lnTo>
                  <a:close/>
                </a:path>
                <a:path w="794385" h="103504">
                  <a:moveTo>
                    <a:pt x="767549" y="45392"/>
                  </a:moveTo>
                  <a:lnTo>
                    <a:pt x="774717" y="51714"/>
                  </a:lnTo>
                  <a:lnTo>
                    <a:pt x="780161" y="46989"/>
                  </a:lnTo>
                  <a:lnTo>
                    <a:pt x="784351" y="46989"/>
                  </a:lnTo>
                  <a:lnTo>
                    <a:pt x="784351" y="45466"/>
                  </a:lnTo>
                  <a:lnTo>
                    <a:pt x="767549" y="45392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8175" y="2734055"/>
              <a:ext cx="762000" cy="762000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6096000" y="3164204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4" h="103504">
                <a:moveTo>
                  <a:pt x="735329" y="0"/>
                </a:moveTo>
                <a:lnTo>
                  <a:pt x="731266" y="254"/>
                </a:lnTo>
                <a:lnTo>
                  <a:pt x="726694" y="5587"/>
                </a:lnTo>
                <a:lnTo>
                  <a:pt x="726948" y="9525"/>
                </a:lnTo>
                <a:lnTo>
                  <a:pt x="729615" y="11937"/>
                </a:lnTo>
                <a:lnTo>
                  <a:pt x="767549" y="45392"/>
                </a:lnTo>
                <a:lnTo>
                  <a:pt x="784351" y="45466"/>
                </a:lnTo>
                <a:lnTo>
                  <a:pt x="784351" y="58166"/>
                </a:lnTo>
                <a:lnTo>
                  <a:pt x="767282" y="58166"/>
                </a:lnTo>
                <a:lnTo>
                  <a:pt x="729233" y="91186"/>
                </a:lnTo>
                <a:lnTo>
                  <a:pt x="726567" y="93599"/>
                </a:lnTo>
                <a:lnTo>
                  <a:pt x="726313" y="97536"/>
                </a:lnTo>
                <a:lnTo>
                  <a:pt x="730884" y="102870"/>
                </a:lnTo>
                <a:lnTo>
                  <a:pt x="734822" y="103124"/>
                </a:lnTo>
                <a:lnTo>
                  <a:pt x="737489" y="100837"/>
                </a:lnTo>
                <a:lnTo>
                  <a:pt x="786683" y="58166"/>
                </a:lnTo>
                <a:lnTo>
                  <a:pt x="784351" y="58166"/>
                </a:lnTo>
                <a:lnTo>
                  <a:pt x="786769" y="58091"/>
                </a:lnTo>
                <a:lnTo>
                  <a:pt x="794003" y="51816"/>
                </a:lnTo>
                <a:lnTo>
                  <a:pt x="737997" y="2412"/>
                </a:lnTo>
                <a:lnTo>
                  <a:pt x="735329" y="0"/>
                </a:lnTo>
                <a:close/>
              </a:path>
              <a:path w="794384" h="103504">
                <a:moveTo>
                  <a:pt x="774717" y="51714"/>
                </a:moveTo>
                <a:lnTo>
                  <a:pt x="767368" y="58091"/>
                </a:lnTo>
                <a:lnTo>
                  <a:pt x="784351" y="58166"/>
                </a:lnTo>
                <a:lnTo>
                  <a:pt x="784351" y="56515"/>
                </a:lnTo>
                <a:lnTo>
                  <a:pt x="780160" y="56515"/>
                </a:lnTo>
                <a:lnTo>
                  <a:pt x="774717" y="51714"/>
                </a:lnTo>
                <a:close/>
              </a:path>
              <a:path w="794384" h="103504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4" h="103504">
                <a:moveTo>
                  <a:pt x="780160" y="46990"/>
                </a:moveTo>
                <a:lnTo>
                  <a:pt x="774717" y="51714"/>
                </a:lnTo>
                <a:lnTo>
                  <a:pt x="780160" y="56515"/>
                </a:lnTo>
                <a:lnTo>
                  <a:pt x="780160" y="46990"/>
                </a:lnTo>
                <a:close/>
              </a:path>
              <a:path w="794384" h="103504">
                <a:moveTo>
                  <a:pt x="784351" y="46990"/>
                </a:moveTo>
                <a:lnTo>
                  <a:pt x="780160" y="46990"/>
                </a:lnTo>
                <a:lnTo>
                  <a:pt x="780160" y="56515"/>
                </a:lnTo>
                <a:lnTo>
                  <a:pt x="784351" y="56515"/>
                </a:lnTo>
                <a:lnTo>
                  <a:pt x="784351" y="46990"/>
                </a:lnTo>
                <a:close/>
              </a:path>
              <a:path w="794384" h="103504">
                <a:moveTo>
                  <a:pt x="767549" y="45392"/>
                </a:moveTo>
                <a:lnTo>
                  <a:pt x="774717" y="51714"/>
                </a:lnTo>
                <a:lnTo>
                  <a:pt x="780160" y="46990"/>
                </a:lnTo>
                <a:lnTo>
                  <a:pt x="784351" y="46990"/>
                </a:lnTo>
                <a:lnTo>
                  <a:pt x="784351" y="45466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8704" y="3170301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4" h="103504">
                <a:moveTo>
                  <a:pt x="735329" y="0"/>
                </a:moveTo>
                <a:lnTo>
                  <a:pt x="731266" y="253"/>
                </a:lnTo>
                <a:lnTo>
                  <a:pt x="726694" y="5587"/>
                </a:lnTo>
                <a:lnTo>
                  <a:pt x="726948" y="9525"/>
                </a:lnTo>
                <a:lnTo>
                  <a:pt x="729615" y="11937"/>
                </a:lnTo>
                <a:lnTo>
                  <a:pt x="767549" y="45392"/>
                </a:lnTo>
                <a:lnTo>
                  <a:pt x="784351" y="45465"/>
                </a:lnTo>
                <a:lnTo>
                  <a:pt x="784351" y="58165"/>
                </a:lnTo>
                <a:lnTo>
                  <a:pt x="767282" y="58165"/>
                </a:lnTo>
                <a:lnTo>
                  <a:pt x="729234" y="91186"/>
                </a:lnTo>
                <a:lnTo>
                  <a:pt x="726567" y="93599"/>
                </a:lnTo>
                <a:lnTo>
                  <a:pt x="726313" y="97536"/>
                </a:lnTo>
                <a:lnTo>
                  <a:pt x="730885" y="102870"/>
                </a:lnTo>
                <a:lnTo>
                  <a:pt x="734822" y="103124"/>
                </a:lnTo>
                <a:lnTo>
                  <a:pt x="737489" y="100837"/>
                </a:lnTo>
                <a:lnTo>
                  <a:pt x="786683" y="58165"/>
                </a:lnTo>
                <a:lnTo>
                  <a:pt x="784351" y="58165"/>
                </a:lnTo>
                <a:lnTo>
                  <a:pt x="786769" y="58091"/>
                </a:lnTo>
                <a:lnTo>
                  <a:pt x="794003" y="51815"/>
                </a:lnTo>
                <a:lnTo>
                  <a:pt x="737997" y="2412"/>
                </a:lnTo>
                <a:lnTo>
                  <a:pt x="735329" y="0"/>
                </a:lnTo>
                <a:close/>
              </a:path>
              <a:path w="794384" h="103504">
                <a:moveTo>
                  <a:pt x="774717" y="51714"/>
                </a:moveTo>
                <a:lnTo>
                  <a:pt x="767368" y="58091"/>
                </a:lnTo>
                <a:lnTo>
                  <a:pt x="784351" y="58165"/>
                </a:lnTo>
                <a:lnTo>
                  <a:pt x="784351" y="56514"/>
                </a:lnTo>
                <a:lnTo>
                  <a:pt x="780161" y="56514"/>
                </a:lnTo>
                <a:lnTo>
                  <a:pt x="774717" y="51714"/>
                </a:lnTo>
                <a:close/>
              </a:path>
              <a:path w="794384" h="103504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4" h="103504">
                <a:moveTo>
                  <a:pt x="780161" y="46989"/>
                </a:moveTo>
                <a:lnTo>
                  <a:pt x="774717" y="51714"/>
                </a:lnTo>
                <a:lnTo>
                  <a:pt x="780161" y="56514"/>
                </a:lnTo>
                <a:lnTo>
                  <a:pt x="780161" y="46989"/>
                </a:lnTo>
                <a:close/>
              </a:path>
              <a:path w="794384" h="103504">
                <a:moveTo>
                  <a:pt x="784351" y="46989"/>
                </a:moveTo>
                <a:lnTo>
                  <a:pt x="780161" y="46989"/>
                </a:lnTo>
                <a:lnTo>
                  <a:pt x="780161" y="56514"/>
                </a:lnTo>
                <a:lnTo>
                  <a:pt x="784351" y="56514"/>
                </a:lnTo>
                <a:lnTo>
                  <a:pt x="784351" y="46989"/>
                </a:lnTo>
                <a:close/>
              </a:path>
              <a:path w="794384" h="103504">
                <a:moveTo>
                  <a:pt x="767549" y="45392"/>
                </a:moveTo>
                <a:lnTo>
                  <a:pt x="774717" y="51714"/>
                </a:lnTo>
                <a:lnTo>
                  <a:pt x="780161" y="46989"/>
                </a:lnTo>
                <a:lnTo>
                  <a:pt x="784351" y="46989"/>
                </a:lnTo>
                <a:lnTo>
                  <a:pt x="784351" y="45465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7370" y="3023616"/>
            <a:ext cx="421481" cy="3143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49882" y="3428491"/>
            <a:ext cx="3346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1400" y="2752344"/>
            <a:ext cx="762000" cy="7620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08934" y="3547617"/>
            <a:ext cx="1121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26863" y="3527501"/>
            <a:ext cx="9575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6016" y="2758439"/>
            <a:ext cx="762000" cy="7620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680072" y="3554044"/>
            <a:ext cx="14014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6166" y="2997797"/>
            <a:ext cx="234696" cy="44178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795131" y="3543427"/>
            <a:ext cx="803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Mobile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client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5596255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spc="-10" dirty="0"/>
              <a:t>Example:</a:t>
            </a:r>
          </a:p>
          <a:p>
            <a:pPr marL="12700">
              <a:lnSpc>
                <a:spcPts val="5015"/>
              </a:lnSpc>
            </a:pPr>
            <a:r>
              <a:rPr spc="-10" dirty="0">
                <a:solidFill>
                  <a:srgbClr val="5091D0"/>
                </a:solidFill>
              </a:rPr>
              <a:t>Transaction</a:t>
            </a:r>
            <a:r>
              <a:rPr spc="-175" dirty="0">
                <a:solidFill>
                  <a:srgbClr val="5091D0"/>
                </a:solidFill>
              </a:rPr>
              <a:t> </a:t>
            </a:r>
            <a:r>
              <a:rPr dirty="0">
                <a:solidFill>
                  <a:srgbClr val="5091D0"/>
                </a:solidFill>
              </a:rPr>
              <a:t>rate</a:t>
            </a:r>
            <a:r>
              <a:rPr spc="-175" dirty="0">
                <a:solidFill>
                  <a:srgbClr val="5091D0"/>
                </a:solidFill>
              </a:rPr>
              <a:t> </a:t>
            </a:r>
            <a:r>
              <a:rPr spc="-10" dirty="0">
                <a:solidFill>
                  <a:srgbClr val="5091D0"/>
                </a:solidFill>
              </a:rPr>
              <a:t>alarm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889760" y="2935223"/>
            <a:ext cx="3234055" cy="768350"/>
            <a:chOff x="1889760" y="2935223"/>
            <a:chExt cx="3234055" cy="768350"/>
          </a:xfrm>
        </p:grpSpPr>
        <p:sp>
          <p:nvSpPr>
            <p:cNvPr id="9" name="object 9"/>
            <p:cNvSpPr/>
            <p:nvPr/>
          </p:nvSpPr>
          <p:spPr>
            <a:xfrm>
              <a:off x="1889760" y="3316604"/>
              <a:ext cx="2459990" cy="103505"/>
            </a:xfrm>
            <a:custGeom>
              <a:avLst/>
              <a:gdLst/>
              <a:ahLst/>
              <a:cxnLst/>
              <a:rect l="l" t="t" r="r" b="b"/>
              <a:pathLst>
                <a:path w="2459990" h="103504">
                  <a:moveTo>
                    <a:pt x="841375" y="51435"/>
                  </a:moveTo>
                  <a:lnTo>
                    <a:pt x="834085" y="45085"/>
                  </a:lnTo>
                  <a:lnTo>
                    <a:pt x="784987" y="2286"/>
                  </a:lnTo>
                  <a:lnTo>
                    <a:pt x="782447" y="0"/>
                  </a:lnTo>
                  <a:lnTo>
                    <a:pt x="778383" y="254"/>
                  </a:lnTo>
                  <a:lnTo>
                    <a:pt x="773811" y="5588"/>
                  </a:lnTo>
                  <a:lnTo>
                    <a:pt x="774065" y="9525"/>
                  </a:lnTo>
                  <a:lnTo>
                    <a:pt x="776732" y="11811"/>
                  </a:lnTo>
                  <a:lnTo>
                    <a:pt x="814781" y="45110"/>
                  </a:lnTo>
                  <a:lnTo>
                    <a:pt x="0" y="46101"/>
                  </a:lnTo>
                  <a:lnTo>
                    <a:pt x="0" y="58801"/>
                  </a:lnTo>
                  <a:lnTo>
                    <a:pt x="814908" y="57810"/>
                  </a:lnTo>
                  <a:lnTo>
                    <a:pt x="776859" y="91186"/>
                  </a:lnTo>
                  <a:lnTo>
                    <a:pt x="774192" y="93472"/>
                  </a:lnTo>
                  <a:lnTo>
                    <a:pt x="773938" y="97536"/>
                  </a:lnTo>
                  <a:lnTo>
                    <a:pt x="776224" y="100203"/>
                  </a:lnTo>
                  <a:lnTo>
                    <a:pt x="778510" y="102743"/>
                  </a:lnTo>
                  <a:lnTo>
                    <a:pt x="782574" y="102997"/>
                  </a:lnTo>
                  <a:lnTo>
                    <a:pt x="785114" y="100711"/>
                  </a:lnTo>
                  <a:lnTo>
                    <a:pt x="841375" y="51435"/>
                  </a:lnTo>
                  <a:close/>
                </a:path>
                <a:path w="2459990" h="103504">
                  <a:moveTo>
                    <a:pt x="2459863" y="51435"/>
                  </a:moveTo>
                  <a:lnTo>
                    <a:pt x="2452573" y="45085"/>
                  </a:lnTo>
                  <a:lnTo>
                    <a:pt x="2403475" y="2286"/>
                  </a:lnTo>
                  <a:lnTo>
                    <a:pt x="2400935" y="0"/>
                  </a:lnTo>
                  <a:lnTo>
                    <a:pt x="2396871" y="254"/>
                  </a:lnTo>
                  <a:lnTo>
                    <a:pt x="2392299" y="5588"/>
                  </a:lnTo>
                  <a:lnTo>
                    <a:pt x="2392553" y="9525"/>
                  </a:lnTo>
                  <a:lnTo>
                    <a:pt x="2395220" y="11811"/>
                  </a:lnTo>
                  <a:lnTo>
                    <a:pt x="2433269" y="45110"/>
                  </a:lnTo>
                  <a:lnTo>
                    <a:pt x="1618488" y="46101"/>
                  </a:lnTo>
                  <a:lnTo>
                    <a:pt x="1618488" y="58801"/>
                  </a:lnTo>
                  <a:lnTo>
                    <a:pt x="2433396" y="57810"/>
                  </a:lnTo>
                  <a:lnTo>
                    <a:pt x="2395347" y="91186"/>
                  </a:lnTo>
                  <a:lnTo>
                    <a:pt x="2392680" y="93472"/>
                  </a:lnTo>
                  <a:lnTo>
                    <a:pt x="2392426" y="97536"/>
                  </a:lnTo>
                  <a:lnTo>
                    <a:pt x="2394712" y="100203"/>
                  </a:lnTo>
                  <a:lnTo>
                    <a:pt x="2396998" y="102743"/>
                  </a:lnTo>
                  <a:lnTo>
                    <a:pt x="2401062" y="102997"/>
                  </a:lnTo>
                  <a:lnTo>
                    <a:pt x="2403602" y="100711"/>
                  </a:lnTo>
                  <a:lnTo>
                    <a:pt x="2459863" y="51435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6248" y="2935223"/>
              <a:ext cx="762000" cy="762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1688" y="2941319"/>
              <a:ext cx="762000" cy="7619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178552" y="2941320"/>
            <a:ext cx="2451100" cy="762000"/>
            <a:chOff x="5178552" y="2941320"/>
            <a:chExt cx="2451100" cy="762000"/>
          </a:xfrm>
        </p:grpSpPr>
        <p:sp>
          <p:nvSpPr>
            <p:cNvPr id="13" name="object 13"/>
            <p:cNvSpPr/>
            <p:nvPr/>
          </p:nvSpPr>
          <p:spPr>
            <a:xfrm>
              <a:off x="5178552" y="3313556"/>
              <a:ext cx="2451100" cy="106045"/>
            </a:xfrm>
            <a:custGeom>
              <a:avLst/>
              <a:gdLst/>
              <a:ahLst/>
              <a:cxnLst/>
              <a:rect l="l" t="t" r="r" b="b"/>
              <a:pathLst>
                <a:path w="2451100" h="106045">
                  <a:moveTo>
                    <a:pt x="841375" y="54483"/>
                  </a:moveTo>
                  <a:lnTo>
                    <a:pt x="834085" y="48133"/>
                  </a:lnTo>
                  <a:lnTo>
                    <a:pt x="784987" y="5334"/>
                  </a:lnTo>
                  <a:lnTo>
                    <a:pt x="782447" y="3048"/>
                  </a:lnTo>
                  <a:lnTo>
                    <a:pt x="778383" y="3302"/>
                  </a:lnTo>
                  <a:lnTo>
                    <a:pt x="773811" y="8636"/>
                  </a:lnTo>
                  <a:lnTo>
                    <a:pt x="774065" y="12573"/>
                  </a:lnTo>
                  <a:lnTo>
                    <a:pt x="776732" y="14859"/>
                  </a:lnTo>
                  <a:lnTo>
                    <a:pt x="814781" y="48158"/>
                  </a:lnTo>
                  <a:lnTo>
                    <a:pt x="0" y="49149"/>
                  </a:lnTo>
                  <a:lnTo>
                    <a:pt x="0" y="61849"/>
                  </a:lnTo>
                  <a:lnTo>
                    <a:pt x="814908" y="60858"/>
                  </a:lnTo>
                  <a:lnTo>
                    <a:pt x="776859" y="94234"/>
                  </a:lnTo>
                  <a:lnTo>
                    <a:pt x="774192" y="96520"/>
                  </a:lnTo>
                  <a:lnTo>
                    <a:pt x="773938" y="100584"/>
                  </a:lnTo>
                  <a:lnTo>
                    <a:pt x="776224" y="103251"/>
                  </a:lnTo>
                  <a:lnTo>
                    <a:pt x="778510" y="105791"/>
                  </a:lnTo>
                  <a:lnTo>
                    <a:pt x="782574" y="106045"/>
                  </a:lnTo>
                  <a:lnTo>
                    <a:pt x="785114" y="103759"/>
                  </a:lnTo>
                  <a:lnTo>
                    <a:pt x="841375" y="54483"/>
                  </a:lnTo>
                  <a:close/>
                </a:path>
                <a:path w="2451100" h="106045">
                  <a:moveTo>
                    <a:pt x="2450719" y="51435"/>
                  </a:moveTo>
                  <a:lnTo>
                    <a:pt x="2443429" y="45085"/>
                  </a:lnTo>
                  <a:lnTo>
                    <a:pt x="2394331" y="2286"/>
                  </a:lnTo>
                  <a:lnTo>
                    <a:pt x="2391791" y="0"/>
                  </a:lnTo>
                  <a:lnTo>
                    <a:pt x="2387727" y="254"/>
                  </a:lnTo>
                  <a:lnTo>
                    <a:pt x="2383155" y="5588"/>
                  </a:lnTo>
                  <a:lnTo>
                    <a:pt x="2383409" y="9525"/>
                  </a:lnTo>
                  <a:lnTo>
                    <a:pt x="2386076" y="11811"/>
                  </a:lnTo>
                  <a:lnTo>
                    <a:pt x="2424125" y="45110"/>
                  </a:lnTo>
                  <a:lnTo>
                    <a:pt x="1609344" y="46101"/>
                  </a:lnTo>
                  <a:lnTo>
                    <a:pt x="1609344" y="58801"/>
                  </a:lnTo>
                  <a:lnTo>
                    <a:pt x="2424252" y="57810"/>
                  </a:lnTo>
                  <a:lnTo>
                    <a:pt x="2386203" y="91186"/>
                  </a:lnTo>
                  <a:lnTo>
                    <a:pt x="2383536" y="93472"/>
                  </a:lnTo>
                  <a:lnTo>
                    <a:pt x="2383282" y="97536"/>
                  </a:lnTo>
                  <a:lnTo>
                    <a:pt x="2385568" y="100203"/>
                  </a:lnTo>
                  <a:lnTo>
                    <a:pt x="2387854" y="102743"/>
                  </a:lnTo>
                  <a:lnTo>
                    <a:pt x="2391918" y="102997"/>
                  </a:lnTo>
                  <a:lnTo>
                    <a:pt x="2394458" y="100711"/>
                  </a:lnTo>
                  <a:lnTo>
                    <a:pt x="2450719" y="51435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0280" y="2941320"/>
              <a:ext cx="762000" cy="76199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680959" y="2935223"/>
            <a:ext cx="1594485" cy="762000"/>
            <a:chOff x="7680959" y="2935223"/>
            <a:chExt cx="1594485" cy="762000"/>
          </a:xfrm>
        </p:grpSpPr>
        <p:sp>
          <p:nvSpPr>
            <p:cNvPr id="16" name="object 16"/>
            <p:cNvSpPr/>
            <p:nvPr/>
          </p:nvSpPr>
          <p:spPr>
            <a:xfrm>
              <a:off x="8433815" y="3313556"/>
              <a:ext cx="841375" cy="103505"/>
            </a:xfrm>
            <a:custGeom>
              <a:avLst/>
              <a:gdLst/>
              <a:ahLst/>
              <a:cxnLst/>
              <a:rect l="l" t="t" r="r" b="b"/>
              <a:pathLst>
                <a:path w="841375" h="103504">
                  <a:moveTo>
                    <a:pt x="834089" y="45084"/>
                  </a:moveTo>
                  <a:lnTo>
                    <a:pt x="831723" y="45084"/>
                  </a:lnTo>
                  <a:lnTo>
                    <a:pt x="831723" y="57784"/>
                  </a:lnTo>
                  <a:lnTo>
                    <a:pt x="814881" y="57805"/>
                  </a:lnTo>
                  <a:lnTo>
                    <a:pt x="776731" y="91185"/>
                  </a:lnTo>
                  <a:lnTo>
                    <a:pt x="774191" y="93471"/>
                  </a:lnTo>
                  <a:lnTo>
                    <a:pt x="773937" y="97535"/>
                  </a:lnTo>
                  <a:lnTo>
                    <a:pt x="776224" y="100202"/>
                  </a:lnTo>
                  <a:lnTo>
                    <a:pt x="778509" y="102742"/>
                  </a:lnTo>
                  <a:lnTo>
                    <a:pt x="782574" y="102996"/>
                  </a:lnTo>
                  <a:lnTo>
                    <a:pt x="785113" y="100710"/>
                  </a:lnTo>
                  <a:lnTo>
                    <a:pt x="841375" y="51434"/>
                  </a:lnTo>
                  <a:lnTo>
                    <a:pt x="834089" y="45084"/>
                  </a:lnTo>
                  <a:close/>
                </a:path>
                <a:path w="841375" h="103504">
                  <a:moveTo>
                    <a:pt x="814783" y="45105"/>
                  </a:moveTo>
                  <a:lnTo>
                    <a:pt x="0" y="46100"/>
                  </a:lnTo>
                  <a:lnTo>
                    <a:pt x="0" y="58800"/>
                  </a:lnTo>
                  <a:lnTo>
                    <a:pt x="814881" y="57805"/>
                  </a:lnTo>
                  <a:lnTo>
                    <a:pt x="822089" y="51498"/>
                  </a:lnTo>
                  <a:lnTo>
                    <a:pt x="814783" y="45105"/>
                  </a:lnTo>
                  <a:close/>
                </a:path>
                <a:path w="841375" h="103504">
                  <a:moveTo>
                    <a:pt x="822089" y="51498"/>
                  </a:moveTo>
                  <a:lnTo>
                    <a:pt x="814881" y="57805"/>
                  </a:lnTo>
                  <a:lnTo>
                    <a:pt x="831723" y="57784"/>
                  </a:lnTo>
                  <a:lnTo>
                    <a:pt x="831723" y="56260"/>
                  </a:lnTo>
                  <a:lnTo>
                    <a:pt x="827531" y="56260"/>
                  </a:lnTo>
                  <a:lnTo>
                    <a:pt x="822089" y="51498"/>
                  </a:lnTo>
                  <a:close/>
                </a:path>
                <a:path w="841375" h="103504">
                  <a:moveTo>
                    <a:pt x="827531" y="46735"/>
                  </a:moveTo>
                  <a:lnTo>
                    <a:pt x="822089" y="51498"/>
                  </a:lnTo>
                  <a:lnTo>
                    <a:pt x="827531" y="56260"/>
                  </a:lnTo>
                  <a:lnTo>
                    <a:pt x="827531" y="46735"/>
                  </a:lnTo>
                  <a:close/>
                </a:path>
                <a:path w="841375" h="103504">
                  <a:moveTo>
                    <a:pt x="831723" y="46735"/>
                  </a:moveTo>
                  <a:lnTo>
                    <a:pt x="827531" y="46735"/>
                  </a:lnTo>
                  <a:lnTo>
                    <a:pt x="827531" y="56260"/>
                  </a:lnTo>
                  <a:lnTo>
                    <a:pt x="831723" y="56260"/>
                  </a:lnTo>
                  <a:lnTo>
                    <a:pt x="831723" y="46735"/>
                  </a:lnTo>
                  <a:close/>
                </a:path>
                <a:path w="841375" h="103504">
                  <a:moveTo>
                    <a:pt x="831723" y="45084"/>
                  </a:moveTo>
                  <a:lnTo>
                    <a:pt x="814783" y="45105"/>
                  </a:lnTo>
                  <a:lnTo>
                    <a:pt x="822089" y="51498"/>
                  </a:lnTo>
                  <a:lnTo>
                    <a:pt x="827531" y="46735"/>
                  </a:lnTo>
                  <a:lnTo>
                    <a:pt x="831723" y="46735"/>
                  </a:lnTo>
                  <a:lnTo>
                    <a:pt x="831723" y="45084"/>
                  </a:lnTo>
                  <a:close/>
                </a:path>
                <a:path w="841375" h="103504">
                  <a:moveTo>
                    <a:pt x="782447" y="0"/>
                  </a:moveTo>
                  <a:lnTo>
                    <a:pt x="778382" y="253"/>
                  </a:lnTo>
                  <a:lnTo>
                    <a:pt x="773810" y="5587"/>
                  </a:lnTo>
                  <a:lnTo>
                    <a:pt x="774064" y="9525"/>
                  </a:lnTo>
                  <a:lnTo>
                    <a:pt x="776731" y="11810"/>
                  </a:lnTo>
                  <a:lnTo>
                    <a:pt x="814783" y="45105"/>
                  </a:lnTo>
                  <a:lnTo>
                    <a:pt x="834089" y="45084"/>
                  </a:lnTo>
                  <a:lnTo>
                    <a:pt x="784986" y="2285"/>
                  </a:lnTo>
                  <a:lnTo>
                    <a:pt x="78244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2935223"/>
              <a:ext cx="762000" cy="76200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953" y="3169920"/>
            <a:ext cx="421481" cy="31432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88821" y="3574796"/>
            <a:ext cx="3346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4163" y="3730244"/>
            <a:ext cx="1121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32326" y="3735704"/>
            <a:ext cx="1121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12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9338" y="3736924"/>
            <a:ext cx="112268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91170" y="3727830"/>
            <a:ext cx="956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21368" y="2941320"/>
            <a:ext cx="762000" cy="7619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844153" y="3736924"/>
            <a:ext cx="189674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Simple</a:t>
            </a:r>
            <a:r>
              <a:rPr sz="1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Notification</a:t>
            </a:r>
            <a:endParaRPr sz="12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1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(Amazon</a:t>
            </a:r>
            <a:r>
              <a:rPr sz="1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Arial"/>
                <a:cs typeface="Arial"/>
              </a:rPr>
              <a:t>SNS)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not</a:t>
            </a:r>
            <a:r>
              <a:rPr spc="-55" dirty="0"/>
              <a:t> </a:t>
            </a:r>
            <a:r>
              <a:rPr dirty="0"/>
              <a:t>just</a:t>
            </a:r>
            <a:r>
              <a:rPr spc="-75" dirty="0"/>
              <a:t> </a:t>
            </a:r>
            <a:r>
              <a:rPr dirty="0"/>
              <a:t>run</a:t>
            </a:r>
            <a:r>
              <a:rPr spc="-4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server?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262870" cy="39058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42545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Server</a:t>
            </a:r>
            <a:r>
              <a:rPr sz="28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management</a:t>
            </a:r>
            <a:r>
              <a:rPr sz="28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(patches,</a:t>
            </a:r>
            <a:r>
              <a:rPr sz="2800" spc="-8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monitoring,</a:t>
            </a:r>
            <a:r>
              <a:rPr sz="28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hardware</a:t>
            </a:r>
            <a:r>
              <a:rPr sz="2800" spc="-10" dirty="0">
                <a:solidFill>
                  <a:srgbClr val="44536A"/>
                </a:solidFill>
                <a:latin typeface="Arial"/>
                <a:cs typeface="Arial"/>
              </a:rPr>
              <a:t> failures, etc.)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4536A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Servers</a:t>
            </a:r>
            <a:r>
              <a:rPr sz="28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can</a:t>
            </a:r>
            <a:r>
              <a:rPr sz="28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be</a:t>
            </a:r>
            <a:r>
              <a:rPr sz="28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cheap,</a:t>
            </a:r>
            <a:r>
              <a:rPr sz="28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but</a:t>
            </a:r>
            <a:r>
              <a:rPr sz="28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scaling</a:t>
            </a:r>
            <a:r>
              <a:rPr sz="28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gets</a:t>
            </a:r>
            <a:r>
              <a:rPr sz="28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expensive</a:t>
            </a:r>
            <a:r>
              <a:rPr sz="2800" spc="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really</a:t>
            </a:r>
            <a:r>
              <a:rPr sz="28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536A"/>
                </a:solidFill>
                <a:latin typeface="Arial"/>
                <a:cs typeface="Arial"/>
              </a:rPr>
              <a:t>fast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536A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800" spc="-50" dirty="0">
                <a:solidFill>
                  <a:srgbClr val="44536A"/>
                </a:solidFill>
                <a:latin typeface="Arial"/>
                <a:cs typeface="Arial"/>
              </a:rPr>
              <a:t>You</a:t>
            </a:r>
            <a:r>
              <a:rPr sz="28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don’t</a:t>
            </a:r>
            <a:r>
              <a:rPr sz="28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pay</a:t>
            </a:r>
            <a:r>
              <a:rPr sz="28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processing</a:t>
            </a:r>
            <a:r>
              <a:rPr sz="2800" spc="-6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time</a:t>
            </a:r>
            <a:r>
              <a:rPr sz="28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you</a:t>
            </a:r>
            <a:r>
              <a:rPr sz="28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don’t</a:t>
            </a:r>
            <a:r>
              <a:rPr sz="28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536A"/>
                </a:solidFill>
                <a:latin typeface="Arial"/>
                <a:cs typeface="Arial"/>
              </a:rPr>
              <a:t>use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536A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Easier</a:t>
            </a:r>
            <a:r>
              <a:rPr sz="28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split</a:t>
            </a:r>
            <a:r>
              <a:rPr sz="28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up</a:t>
            </a:r>
            <a:r>
              <a:rPr sz="28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development</a:t>
            </a:r>
            <a:r>
              <a:rPr sz="2800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between</a:t>
            </a:r>
            <a:r>
              <a:rPr sz="28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front-end</a:t>
            </a:r>
            <a:r>
              <a:rPr sz="28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536A"/>
                </a:solidFill>
                <a:latin typeface="Arial"/>
                <a:cs typeface="Arial"/>
              </a:rPr>
              <a:t>and back-</a:t>
            </a:r>
            <a:r>
              <a:rPr sz="2800" spc="-25" dirty="0">
                <a:solidFill>
                  <a:srgbClr val="44536A"/>
                </a:solidFill>
                <a:latin typeface="Arial"/>
                <a:cs typeface="Arial"/>
              </a:rPr>
              <a:t>end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3670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5654" algn="l"/>
              </a:tabLst>
            </a:pPr>
            <a:r>
              <a:rPr dirty="0"/>
              <a:t>Main</a:t>
            </a:r>
            <a:r>
              <a:rPr spc="-100" dirty="0"/>
              <a:t> </a:t>
            </a:r>
            <a:r>
              <a:rPr dirty="0"/>
              <a:t>uses</a:t>
            </a:r>
            <a:r>
              <a:rPr spc="-85" dirty="0"/>
              <a:t> </a:t>
            </a:r>
            <a:r>
              <a:rPr spc="-25" dirty="0"/>
              <a:t>of</a:t>
            </a:r>
            <a:r>
              <a:rPr dirty="0"/>
              <a:t>	</a:t>
            </a:r>
            <a:r>
              <a:rPr spc="-10" dirty="0"/>
              <a:t>Lambda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792980" cy="2584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Real-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Real-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replacement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159" y="1447800"/>
            <a:ext cx="5718047" cy="38100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Supported</a:t>
            </a:r>
            <a:r>
              <a:rPr spc="-200" dirty="0"/>
              <a:t> </a:t>
            </a:r>
            <a:r>
              <a:rPr spc="-10" dirty="0"/>
              <a:t>languages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994535" cy="3606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Node.js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Python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Java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C#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Go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Powershell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Ruby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496" y="1447800"/>
            <a:ext cx="5522976" cy="368503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Lambda</a:t>
            </a:r>
            <a:r>
              <a:rPr spc="-155" dirty="0"/>
              <a:t> </a:t>
            </a:r>
            <a:r>
              <a:rPr spc="-10" dirty="0"/>
              <a:t>triggers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8172" y="2294889"/>
            <a:ext cx="733160" cy="10136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5076" y="2294892"/>
            <a:ext cx="733160" cy="8599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1981" y="2294892"/>
            <a:ext cx="733160" cy="87821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7413" y="2294814"/>
            <a:ext cx="733160" cy="11233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4317" y="2294814"/>
            <a:ext cx="733160" cy="11234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3557" y="2322246"/>
            <a:ext cx="733159" cy="11234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93557" y="3989658"/>
            <a:ext cx="733160" cy="86472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27413" y="3986529"/>
            <a:ext cx="733160" cy="9926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64317" y="3989559"/>
            <a:ext cx="733160" cy="99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98172" y="3986529"/>
            <a:ext cx="733160" cy="10136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35076" y="3989559"/>
            <a:ext cx="733160" cy="9954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71981" y="3986529"/>
            <a:ext cx="733160" cy="101398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456653" y="2294892"/>
            <a:ext cx="733425" cy="734695"/>
            <a:chOff x="1456653" y="2294892"/>
            <a:chExt cx="733425" cy="734695"/>
          </a:xfrm>
        </p:grpSpPr>
        <p:sp>
          <p:nvSpPr>
            <p:cNvPr id="21" name="object 21"/>
            <p:cNvSpPr/>
            <p:nvPr/>
          </p:nvSpPr>
          <p:spPr>
            <a:xfrm>
              <a:off x="1456653" y="229489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4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59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6778" y="2426766"/>
              <a:ext cx="426084" cy="471170"/>
            </a:xfrm>
            <a:custGeom>
              <a:avLst/>
              <a:gdLst/>
              <a:ahLst/>
              <a:cxnLst/>
              <a:rect l="l" t="t" r="r" b="b"/>
              <a:pathLst>
                <a:path w="426085" h="471169">
                  <a:moveTo>
                    <a:pt x="425754" y="74942"/>
                  </a:moveTo>
                  <a:lnTo>
                    <a:pt x="422351" y="69888"/>
                  </a:lnTo>
                  <a:lnTo>
                    <a:pt x="422097" y="69850"/>
                  </a:lnTo>
                  <a:lnTo>
                    <a:pt x="412102" y="50012"/>
                  </a:lnTo>
                  <a:lnTo>
                    <a:pt x="405384" y="45859"/>
                  </a:lnTo>
                  <a:lnTo>
                    <a:pt x="405384" y="74193"/>
                  </a:lnTo>
                  <a:lnTo>
                    <a:pt x="405384" y="76911"/>
                  </a:lnTo>
                  <a:lnTo>
                    <a:pt x="401434" y="80492"/>
                  </a:lnTo>
                  <a:lnTo>
                    <a:pt x="401434" y="106413"/>
                  </a:lnTo>
                  <a:lnTo>
                    <a:pt x="359524" y="415874"/>
                  </a:lnTo>
                  <a:lnTo>
                    <a:pt x="359524" y="417093"/>
                  </a:lnTo>
                  <a:lnTo>
                    <a:pt x="358495" y="419709"/>
                  </a:lnTo>
                  <a:lnTo>
                    <a:pt x="322541" y="438315"/>
                  </a:lnTo>
                  <a:lnTo>
                    <a:pt x="284543" y="446519"/>
                  </a:lnTo>
                  <a:lnTo>
                    <a:pt x="236550" y="451510"/>
                  </a:lnTo>
                  <a:lnTo>
                    <a:pt x="212407" y="452043"/>
                  </a:lnTo>
                  <a:lnTo>
                    <a:pt x="151447" y="448259"/>
                  </a:lnTo>
                  <a:lnTo>
                    <a:pt x="105029" y="439051"/>
                  </a:lnTo>
                  <a:lnTo>
                    <a:pt x="75476" y="427609"/>
                  </a:lnTo>
                  <a:lnTo>
                    <a:pt x="65112" y="417093"/>
                  </a:lnTo>
                  <a:lnTo>
                    <a:pt x="65112" y="415874"/>
                  </a:lnTo>
                  <a:lnTo>
                    <a:pt x="23482" y="106413"/>
                  </a:lnTo>
                  <a:lnTo>
                    <a:pt x="41567" y="114325"/>
                  </a:lnTo>
                  <a:lnTo>
                    <a:pt x="52755" y="119799"/>
                  </a:lnTo>
                  <a:lnTo>
                    <a:pt x="56095" y="120675"/>
                  </a:lnTo>
                  <a:lnTo>
                    <a:pt x="58902" y="121894"/>
                  </a:lnTo>
                  <a:lnTo>
                    <a:pt x="86055" y="128485"/>
                  </a:lnTo>
                  <a:lnTo>
                    <a:pt x="100152" y="132143"/>
                  </a:lnTo>
                  <a:lnTo>
                    <a:pt x="102577" y="132486"/>
                  </a:lnTo>
                  <a:lnTo>
                    <a:pt x="105143" y="133096"/>
                  </a:lnTo>
                  <a:lnTo>
                    <a:pt x="140906" y="137731"/>
                  </a:lnTo>
                  <a:lnTo>
                    <a:pt x="155092" y="139661"/>
                  </a:lnTo>
                  <a:lnTo>
                    <a:pt x="156337" y="139725"/>
                  </a:lnTo>
                  <a:lnTo>
                    <a:pt x="157784" y="139903"/>
                  </a:lnTo>
                  <a:lnTo>
                    <a:pt x="212407" y="142201"/>
                  </a:lnTo>
                  <a:lnTo>
                    <a:pt x="267119" y="139903"/>
                  </a:lnTo>
                  <a:lnTo>
                    <a:pt x="268554" y="139725"/>
                  </a:lnTo>
                  <a:lnTo>
                    <a:pt x="269824" y="139661"/>
                  </a:lnTo>
                  <a:lnTo>
                    <a:pt x="284099" y="137718"/>
                  </a:lnTo>
                  <a:lnTo>
                    <a:pt x="319900" y="133096"/>
                  </a:lnTo>
                  <a:lnTo>
                    <a:pt x="322440" y="132486"/>
                  </a:lnTo>
                  <a:lnTo>
                    <a:pt x="324904" y="132143"/>
                  </a:lnTo>
                  <a:lnTo>
                    <a:pt x="339750" y="128295"/>
                  </a:lnTo>
                  <a:lnTo>
                    <a:pt x="359435" y="123520"/>
                  </a:lnTo>
                  <a:lnTo>
                    <a:pt x="366191" y="121894"/>
                  </a:lnTo>
                  <a:lnTo>
                    <a:pt x="368820" y="120738"/>
                  </a:lnTo>
                  <a:lnTo>
                    <a:pt x="372440" y="119799"/>
                  </a:lnTo>
                  <a:lnTo>
                    <a:pt x="385533" y="113398"/>
                  </a:lnTo>
                  <a:lnTo>
                    <a:pt x="401434" y="106413"/>
                  </a:lnTo>
                  <a:lnTo>
                    <a:pt x="401434" y="80492"/>
                  </a:lnTo>
                  <a:lnTo>
                    <a:pt x="388226" y="92443"/>
                  </a:lnTo>
                  <a:lnTo>
                    <a:pt x="348221" y="107492"/>
                  </a:lnTo>
                  <a:lnTo>
                    <a:pt x="288544" y="118872"/>
                  </a:lnTo>
                  <a:lnTo>
                    <a:pt x="212407" y="123367"/>
                  </a:lnTo>
                  <a:lnTo>
                    <a:pt x="136271" y="118872"/>
                  </a:lnTo>
                  <a:lnTo>
                    <a:pt x="105194" y="112953"/>
                  </a:lnTo>
                  <a:lnTo>
                    <a:pt x="76225" y="107353"/>
                  </a:lnTo>
                  <a:lnTo>
                    <a:pt x="73812" y="106413"/>
                  </a:lnTo>
                  <a:lnTo>
                    <a:pt x="36360" y="92075"/>
                  </a:lnTo>
                  <a:lnTo>
                    <a:pt x="19812" y="76441"/>
                  </a:lnTo>
                  <a:lnTo>
                    <a:pt x="74002" y="39103"/>
                  </a:lnTo>
                  <a:lnTo>
                    <a:pt x="134848" y="24701"/>
                  </a:lnTo>
                  <a:lnTo>
                    <a:pt x="212407" y="18834"/>
                  </a:lnTo>
                  <a:lnTo>
                    <a:pt x="289966" y="24701"/>
                  </a:lnTo>
                  <a:lnTo>
                    <a:pt x="350812" y="39103"/>
                  </a:lnTo>
                  <a:lnTo>
                    <a:pt x="390690" y="57200"/>
                  </a:lnTo>
                  <a:lnTo>
                    <a:pt x="405384" y="74193"/>
                  </a:lnTo>
                  <a:lnTo>
                    <a:pt x="405384" y="45859"/>
                  </a:lnTo>
                  <a:lnTo>
                    <a:pt x="378752" y="29375"/>
                  </a:lnTo>
                  <a:lnTo>
                    <a:pt x="346405" y="18834"/>
                  </a:lnTo>
                  <a:lnTo>
                    <a:pt x="330403" y="1361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14"/>
                  </a:lnTo>
                  <a:lnTo>
                    <a:pt x="46050" y="29375"/>
                  </a:lnTo>
                  <a:lnTo>
                    <a:pt x="12700" y="50012"/>
                  </a:lnTo>
                  <a:lnTo>
                    <a:pt x="444" y="74269"/>
                  </a:lnTo>
                  <a:lnTo>
                    <a:pt x="0" y="74942"/>
                  </a:lnTo>
                  <a:lnTo>
                    <a:pt x="1016" y="80124"/>
                  </a:lnTo>
                  <a:lnTo>
                    <a:pt x="46405" y="417855"/>
                  </a:lnTo>
                  <a:lnTo>
                    <a:pt x="63728" y="442429"/>
                  </a:lnTo>
                  <a:lnTo>
                    <a:pt x="105791" y="458838"/>
                  </a:lnTo>
                  <a:lnTo>
                    <a:pt x="159664" y="468020"/>
                  </a:lnTo>
                  <a:lnTo>
                    <a:pt x="212407" y="470877"/>
                  </a:lnTo>
                  <a:lnTo>
                    <a:pt x="237629" y="470344"/>
                  </a:lnTo>
                  <a:lnTo>
                    <a:pt x="287743" y="465112"/>
                  </a:lnTo>
                  <a:lnTo>
                    <a:pt x="328295" y="456298"/>
                  </a:lnTo>
                  <a:lnTo>
                    <a:pt x="369684" y="435914"/>
                  </a:lnTo>
                  <a:lnTo>
                    <a:pt x="421144" y="106413"/>
                  </a:lnTo>
                  <a:lnTo>
                    <a:pt x="424738" y="80124"/>
                  </a:lnTo>
                  <a:lnTo>
                    <a:pt x="425754" y="7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8136" y="2598904"/>
              <a:ext cx="260878" cy="11124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575086" y="3081756"/>
            <a:ext cx="487045" cy="75565"/>
            <a:chOff x="1575086" y="3081756"/>
            <a:chExt cx="487045" cy="75565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5086" y="3083353"/>
              <a:ext cx="352531" cy="735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62122" y="3081756"/>
              <a:ext cx="99399" cy="7527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456653" y="3989559"/>
            <a:ext cx="733425" cy="735965"/>
            <a:chOff x="1456653" y="3989559"/>
            <a:chExt cx="733425" cy="735965"/>
          </a:xfrm>
        </p:grpSpPr>
        <p:sp>
          <p:nvSpPr>
            <p:cNvPr id="28" name="object 28"/>
            <p:cNvSpPr/>
            <p:nvPr/>
          </p:nvSpPr>
          <p:spPr>
            <a:xfrm>
              <a:off x="1456653" y="3989559"/>
              <a:ext cx="733425" cy="735965"/>
            </a:xfrm>
            <a:custGeom>
              <a:avLst/>
              <a:gdLst/>
              <a:ahLst/>
              <a:cxnLst/>
              <a:rect l="l" t="t" r="r" b="b"/>
              <a:pathLst>
                <a:path w="733425" h="735964">
                  <a:moveTo>
                    <a:pt x="733159" y="0"/>
                  </a:moveTo>
                  <a:lnTo>
                    <a:pt x="0" y="0"/>
                  </a:lnTo>
                  <a:lnTo>
                    <a:pt x="0" y="735795"/>
                  </a:lnTo>
                  <a:lnTo>
                    <a:pt x="733159" y="735795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5438" y="4480069"/>
              <a:ext cx="93994" cy="943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7044" y="4480069"/>
              <a:ext cx="93994" cy="943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5438" y="4140472"/>
              <a:ext cx="93994" cy="943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7044" y="4140471"/>
              <a:ext cx="93994" cy="9433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87399" y="4253671"/>
              <a:ext cx="471805" cy="207645"/>
            </a:xfrm>
            <a:custGeom>
              <a:avLst/>
              <a:gdLst/>
              <a:ahLst/>
              <a:cxnLst/>
              <a:rect l="l" t="t" r="r" b="b"/>
              <a:pathLst>
                <a:path w="471805" h="207645">
                  <a:moveTo>
                    <a:pt x="368260" y="0"/>
                  </a:moveTo>
                  <a:lnTo>
                    <a:pt x="103394" y="0"/>
                  </a:lnTo>
                  <a:lnTo>
                    <a:pt x="63149" y="8154"/>
                  </a:lnTo>
                  <a:lnTo>
                    <a:pt x="30283" y="30392"/>
                  </a:lnTo>
                  <a:lnTo>
                    <a:pt x="8125" y="63376"/>
                  </a:lnTo>
                  <a:lnTo>
                    <a:pt x="0" y="103765"/>
                  </a:lnTo>
                  <a:lnTo>
                    <a:pt x="8125" y="144155"/>
                  </a:lnTo>
                  <a:lnTo>
                    <a:pt x="30283" y="177139"/>
                  </a:lnTo>
                  <a:lnTo>
                    <a:pt x="63149" y="199377"/>
                  </a:lnTo>
                  <a:lnTo>
                    <a:pt x="103394" y="207531"/>
                  </a:lnTo>
                  <a:lnTo>
                    <a:pt x="368260" y="207532"/>
                  </a:lnTo>
                  <a:lnTo>
                    <a:pt x="408505" y="199377"/>
                  </a:lnTo>
                  <a:lnTo>
                    <a:pt x="424336" y="188665"/>
                  </a:lnTo>
                  <a:lnTo>
                    <a:pt x="104240" y="188665"/>
                  </a:lnTo>
                  <a:lnTo>
                    <a:pt x="71312" y="181993"/>
                  </a:lnTo>
                  <a:lnTo>
                    <a:pt x="44422" y="163799"/>
                  </a:lnTo>
                  <a:lnTo>
                    <a:pt x="26293" y="136813"/>
                  </a:lnTo>
                  <a:lnTo>
                    <a:pt x="19644" y="103765"/>
                  </a:lnTo>
                  <a:lnTo>
                    <a:pt x="26293" y="70734"/>
                  </a:lnTo>
                  <a:lnTo>
                    <a:pt x="44422" y="43746"/>
                  </a:lnTo>
                  <a:lnTo>
                    <a:pt x="71312" y="25543"/>
                  </a:lnTo>
                  <a:lnTo>
                    <a:pt x="104240" y="18866"/>
                  </a:lnTo>
                  <a:lnTo>
                    <a:pt x="424336" y="18866"/>
                  </a:lnTo>
                  <a:lnTo>
                    <a:pt x="408505" y="8154"/>
                  </a:lnTo>
                  <a:lnTo>
                    <a:pt x="368260" y="0"/>
                  </a:lnTo>
                  <a:close/>
                </a:path>
                <a:path w="471805" h="207645">
                  <a:moveTo>
                    <a:pt x="424336" y="18866"/>
                  </a:moveTo>
                  <a:lnTo>
                    <a:pt x="367437" y="18866"/>
                  </a:lnTo>
                  <a:lnTo>
                    <a:pt x="400367" y="25543"/>
                  </a:lnTo>
                  <a:lnTo>
                    <a:pt x="427256" y="43746"/>
                  </a:lnTo>
                  <a:lnTo>
                    <a:pt x="445385" y="70734"/>
                  </a:lnTo>
                  <a:lnTo>
                    <a:pt x="452033" y="103766"/>
                  </a:lnTo>
                  <a:lnTo>
                    <a:pt x="445385" y="136813"/>
                  </a:lnTo>
                  <a:lnTo>
                    <a:pt x="427256" y="163799"/>
                  </a:lnTo>
                  <a:lnTo>
                    <a:pt x="400367" y="181994"/>
                  </a:lnTo>
                  <a:lnTo>
                    <a:pt x="367437" y="188665"/>
                  </a:lnTo>
                  <a:lnTo>
                    <a:pt x="424336" y="188665"/>
                  </a:lnTo>
                  <a:lnTo>
                    <a:pt x="441370" y="177139"/>
                  </a:lnTo>
                  <a:lnTo>
                    <a:pt x="463529" y="144155"/>
                  </a:lnTo>
                  <a:lnTo>
                    <a:pt x="471654" y="103766"/>
                  </a:lnTo>
                  <a:lnTo>
                    <a:pt x="463529" y="63376"/>
                  </a:lnTo>
                  <a:lnTo>
                    <a:pt x="441370" y="30392"/>
                  </a:lnTo>
                  <a:lnTo>
                    <a:pt x="424336" y="188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6183" y="4286687"/>
              <a:ext cx="199750" cy="141499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636747" y="4777713"/>
            <a:ext cx="368300" cy="75565"/>
            <a:chOff x="1636747" y="4777713"/>
            <a:chExt cx="368300" cy="75565"/>
          </a:xfrm>
        </p:grpSpPr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6747" y="4777713"/>
              <a:ext cx="198795" cy="754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0907" y="4779313"/>
              <a:ext cx="133942" cy="73654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75943" y="4911151"/>
            <a:ext cx="292053" cy="7427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405836" y="2294892"/>
            <a:ext cx="733160" cy="88333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405836" y="3986529"/>
            <a:ext cx="733160" cy="992672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51154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Lambda</a:t>
            </a:r>
            <a:r>
              <a:rPr spc="-170" dirty="0"/>
              <a:t> </a:t>
            </a:r>
            <a:r>
              <a:rPr spc="-10" dirty="0"/>
              <a:t>and</a:t>
            </a:r>
            <a:r>
              <a:rPr spc="-295" dirty="0"/>
              <a:t> </a:t>
            </a:r>
            <a:r>
              <a:rPr dirty="0"/>
              <a:t>Amazon</a:t>
            </a:r>
            <a:r>
              <a:rPr spc="-95" dirty="0"/>
              <a:t> </a:t>
            </a:r>
            <a:r>
              <a:rPr spc="-10" dirty="0"/>
              <a:t>Opensearch Service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419565" y="2895426"/>
            <a:ext cx="733425" cy="737235"/>
            <a:chOff x="3419565" y="2895426"/>
            <a:chExt cx="733425" cy="737235"/>
          </a:xfrm>
        </p:grpSpPr>
        <p:sp>
          <p:nvSpPr>
            <p:cNvPr id="9" name="object 9"/>
            <p:cNvSpPr/>
            <p:nvPr/>
          </p:nvSpPr>
          <p:spPr>
            <a:xfrm>
              <a:off x="3419565" y="2895426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2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9690" y="3027717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5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44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946" y="112877"/>
                  </a:lnTo>
                  <a:lnTo>
                    <a:pt x="76225" y="107696"/>
                  </a:lnTo>
                  <a:lnTo>
                    <a:pt x="76034" y="107619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1048" y="3200403"/>
              <a:ext cx="260878" cy="11160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37998" y="3684787"/>
            <a:ext cx="487045" cy="75565"/>
            <a:chOff x="3537998" y="3684787"/>
            <a:chExt cx="487045" cy="755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7998" y="3686389"/>
              <a:ext cx="352531" cy="737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5034" y="3684787"/>
              <a:ext cx="99399" cy="7551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4282440" y="3235451"/>
            <a:ext cx="885825" cy="76200"/>
          </a:xfrm>
          <a:custGeom>
            <a:avLst/>
            <a:gdLst/>
            <a:ahLst/>
            <a:cxnLst/>
            <a:rect l="l" t="t" r="r" b="b"/>
            <a:pathLst>
              <a:path w="885825" h="76200">
                <a:moveTo>
                  <a:pt x="809371" y="0"/>
                </a:moveTo>
                <a:lnTo>
                  <a:pt x="809371" y="76200"/>
                </a:lnTo>
                <a:lnTo>
                  <a:pt x="872871" y="44450"/>
                </a:lnTo>
                <a:lnTo>
                  <a:pt x="822071" y="44450"/>
                </a:lnTo>
                <a:lnTo>
                  <a:pt x="822071" y="31750"/>
                </a:lnTo>
                <a:lnTo>
                  <a:pt x="872871" y="31750"/>
                </a:lnTo>
                <a:lnTo>
                  <a:pt x="809371" y="0"/>
                </a:lnTo>
                <a:close/>
              </a:path>
              <a:path w="885825" h="76200">
                <a:moveTo>
                  <a:pt x="8093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9371" y="44450"/>
                </a:lnTo>
                <a:lnTo>
                  <a:pt x="809371" y="31750"/>
                </a:lnTo>
                <a:close/>
              </a:path>
              <a:path w="885825" h="76200">
                <a:moveTo>
                  <a:pt x="872871" y="31750"/>
                </a:moveTo>
                <a:lnTo>
                  <a:pt x="822071" y="31750"/>
                </a:lnTo>
                <a:lnTo>
                  <a:pt x="822071" y="44450"/>
                </a:lnTo>
                <a:lnTo>
                  <a:pt x="872871" y="44450"/>
                </a:lnTo>
                <a:lnTo>
                  <a:pt x="885571" y="38100"/>
                </a:lnTo>
                <a:lnTo>
                  <a:pt x="87287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54496" y="3235451"/>
            <a:ext cx="885825" cy="76200"/>
          </a:xfrm>
          <a:custGeom>
            <a:avLst/>
            <a:gdLst/>
            <a:ahLst/>
            <a:cxnLst/>
            <a:rect l="l" t="t" r="r" b="b"/>
            <a:pathLst>
              <a:path w="885825" h="76200">
                <a:moveTo>
                  <a:pt x="809371" y="0"/>
                </a:moveTo>
                <a:lnTo>
                  <a:pt x="809371" y="76200"/>
                </a:lnTo>
                <a:lnTo>
                  <a:pt x="872871" y="44450"/>
                </a:lnTo>
                <a:lnTo>
                  <a:pt x="822071" y="44450"/>
                </a:lnTo>
                <a:lnTo>
                  <a:pt x="822071" y="31750"/>
                </a:lnTo>
                <a:lnTo>
                  <a:pt x="872871" y="31750"/>
                </a:lnTo>
                <a:lnTo>
                  <a:pt x="809371" y="0"/>
                </a:lnTo>
                <a:close/>
              </a:path>
              <a:path w="885825" h="76200">
                <a:moveTo>
                  <a:pt x="8093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9371" y="44450"/>
                </a:lnTo>
                <a:lnTo>
                  <a:pt x="809371" y="31750"/>
                </a:lnTo>
                <a:close/>
              </a:path>
              <a:path w="885825" h="76200">
                <a:moveTo>
                  <a:pt x="872871" y="31750"/>
                </a:moveTo>
                <a:lnTo>
                  <a:pt x="822071" y="31750"/>
                </a:lnTo>
                <a:lnTo>
                  <a:pt x="822071" y="44450"/>
                </a:lnTo>
                <a:lnTo>
                  <a:pt x="872871" y="44450"/>
                </a:lnTo>
                <a:lnTo>
                  <a:pt x="885571" y="38100"/>
                </a:lnTo>
                <a:lnTo>
                  <a:pt x="87287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348949" y="2895426"/>
            <a:ext cx="733425" cy="737235"/>
            <a:chOff x="5348949" y="2895426"/>
            <a:chExt cx="733425" cy="737235"/>
          </a:xfrm>
        </p:grpSpPr>
        <p:sp>
          <p:nvSpPr>
            <p:cNvPr id="18" name="object 18"/>
            <p:cNvSpPr/>
            <p:nvPr/>
          </p:nvSpPr>
          <p:spPr>
            <a:xfrm>
              <a:off x="5348949" y="2895426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2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9664" y="3027717"/>
              <a:ext cx="451484" cy="472440"/>
            </a:xfrm>
            <a:custGeom>
              <a:avLst/>
              <a:gdLst/>
              <a:ahLst/>
              <a:cxnLst/>
              <a:rect l="l" t="t" r="r" b="b"/>
              <a:pathLst>
                <a:path w="451485" h="472439">
                  <a:moveTo>
                    <a:pt x="208229" y="319481"/>
                  </a:moveTo>
                  <a:lnTo>
                    <a:pt x="207060" y="316852"/>
                  </a:lnTo>
                  <a:lnTo>
                    <a:pt x="188264" y="277939"/>
                  </a:lnTo>
                  <a:lnTo>
                    <a:pt x="188264" y="321221"/>
                  </a:lnTo>
                  <a:lnTo>
                    <a:pt x="125755" y="453478"/>
                  </a:lnTo>
                  <a:lnTo>
                    <a:pt x="24612" y="453478"/>
                  </a:lnTo>
                  <a:lnTo>
                    <a:pt x="137414" y="215874"/>
                  </a:lnTo>
                  <a:lnTo>
                    <a:pt x="188264" y="321221"/>
                  </a:lnTo>
                  <a:lnTo>
                    <a:pt x="188264" y="277939"/>
                  </a:lnTo>
                  <a:lnTo>
                    <a:pt x="158292" y="215874"/>
                  </a:lnTo>
                  <a:lnTo>
                    <a:pt x="145770" y="189966"/>
                  </a:lnTo>
                  <a:lnTo>
                    <a:pt x="144195" y="186740"/>
                  </a:lnTo>
                  <a:lnTo>
                    <a:pt x="140906" y="184696"/>
                  </a:lnTo>
                  <a:lnTo>
                    <a:pt x="133705" y="184696"/>
                  </a:lnTo>
                  <a:lnTo>
                    <a:pt x="130416" y="186778"/>
                  </a:lnTo>
                  <a:lnTo>
                    <a:pt x="1676" y="458482"/>
                  </a:lnTo>
                  <a:lnTo>
                    <a:pt x="0" y="461403"/>
                  </a:lnTo>
                  <a:lnTo>
                    <a:pt x="0" y="464997"/>
                  </a:lnTo>
                  <a:lnTo>
                    <a:pt x="1676" y="467931"/>
                  </a:lnTo>
                  <a:lnTo>
                    <a:pt x="3403" y="470700"/>
                  </a:lnTo>
                  <a:lnTo>
                    <a:pt x="6426" y="472376"/>
                  </a:lnTo>
                  <a:lnTo>
                    <a:pt x="131864" y="472363"/>
                  </a:lnTo>
                  <a:lnTo>
                    <a:pt x="135496" y="472287"/>
                  </a:lnTo>
                  <a:lnTo>
                    <a:pt x="138747" y="470115"/>
                  </a:lnTo>
                  <a:lnTo>
                    <a:pt x="140233" y="466788"/>
                  </a:lnTo>
                  <a:lnTo>
                    <a:pt x="146507" y="453478"/>
                  </a:lnTo>
                  <a:lnTo>
                    <a:pt x="207060" y="325069"/>
                  </a:lnTo>
                  <a:lnTo>
                    <a:pt x="208229" y="322478"/>
                  </a:lnTo>
                  <a:lnTo>
                    <a:pt x="208229" y="319481"/>
                  </a:lnTo>
                  <a:close/>
                </a:path>
                <a:path w="451485" h="472439">
                  <a:moveTo>
                    <a:pt x="451459" y="353771"/>
                  </a:moveTo>
                  <a:lnTo>
                    <a:pt x="447230" y="349554"/>
                  </a:lnTo>
                  <a:lnTo>
                    <a:pt x="432663" y="349554"/>
                  </a:lnTo>
                  <a:lnTo>
                    <a:pt x="432663" y="368452"/>
                  </a:lnTo>
                  <a:lnTo>
                    <a:pt x="432663" y="453478"/>
                  </a:lnTo>
                  <a:lnTo>
                    <a:pt x="332168" y="453478"/>
                  </a:lnTo>
                  <a:lnTo>
                    <a:pt x="166966" y="106006"/>
                  </a:lnTo>
                  <a:lnTo>
                    <a:pt x="163677" y="103924"/>
                  </a:lnTo>
                  <a:lnTo>
                    <a:pt x="94259" y="103924"/>
                  </a:lnTo>
                  <a:lnTo>
                    <a:pt x="94259" y="18884"/>
                  </a:lnTo>
                  <a:lnTo>
                    <a:pt x="223608" y="18884"/>
                  </a:lnTo>
                  <a:lnTo>
                    <a:pt x="386600" y="363067"/>
                  </a:lnTo>
                  <a:lnTo>
                    <a:pt x="388124" y="366331"/>
                  </a:lnTo>
                  <a:lnTo>
                    <a:pt x="391414" y="368414"/>
                  </a:lnTo>
                  <a:lnTo>
                    <a:pt x="395058" y="368452"/>
                  </a:lnTo>
                  <a:lnTo>
                    <a:pt x="432663" y="368452"/>
                  </a:lnTo>
                  <a:lnTo>
                    <a:pt x="432663" y="349554"/>
                  </a:lnTo>
                  <a:lnTo>
                    <a:pt x="400977" y="349554"/>
                  </a:lnTo>
                  <a:lnTo>
                    <a:pt x="244386" y="18884"/>
                  </a:lnTo>
                  <a:lnTo>
                    <a:pt x="237972" y="5346"/>
                  </a:lnTo>
                  <a:lnTo>
                    <a:pt x="236448" y="2082"/>
                  </a:lnTo>
                  <a:lnTo>
                    <a:pt x="233133" y="0"/>
                  </a:lnTo>
                  <a:lnTo>
                    <a:pt x="79679" y="0"/>
                  </a:lnTo>
                  <a:lnTo>
                    <a:pt x="75463" y="4203"/>
                  </a:lnTo>
                  <a:lnTo>
                    <a:pt x="75450" y="115849"/>
                  </a:lnTo>
                  <a:lnTo>
                    <a:pt x="76428" y="118287"/>
                  </a:lnTo>
                  <a:lnTo>
                    <a:pt x="79971" y="121831"/>
                  </a:lnTo>
                  <a:lnTo>
                    <a:pt x="82372" y="122809"/>
                  </a:lnTo>
                  <a:lnTo>
                    <a:pt x="154051" y="122809"/>
                  </a:lnTo>
                  <a:lnTo>
                    <a:pt x="319354" y="470268"/>
                  </a:lnTo>
                  <a:lnTo>
                    <a:pt x="322643" y="472351"/>
                  </a:lnTo>
                  <a:lnTo>
                    <a:pt x="447243" y="472351"/>
                  </a:lnTo>
                  <a:lnTo>
                    <a:pt x="451459" y="468134"/>
                  </a:lnTo>
                  <a:lnTo>
                    <a:pt x="451459" y="453478"/>
                  </a:lnTo>
                  <a:lnTo>
                    <a:pt x="451459" y="353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422358" y="3681571"/>
            <a:ext cx="577215" cy="78740"/>
            <a:chOff x="5422358" y="3681571"/>
            <a:chExt cx="577215" cy="7874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2358" y="3684791"/>
              <a:ext cx="198521" cy="754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6030" y="3681571"/>
              <a:ext cx="343257" cy="7836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4908" y="2889174"/>
            <a:ext cx="733160" cy="1123497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Lambda</a:t>
            </a:r>
            <a:r>
              <a:rPr spc="-100" dirty="0"/>
              <a:t> </a:t>
            </a:r>
            <a:r>
              <a:rPr dirty="0"/>
              <a:t>and</a:t>
            </a:r>
            <a:r>
              <a:rPr spc="-114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Pipeline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419565" y="2895426"/>
            <a:ext cx="733425" cy="737235"/>
            <a:chOff x="3419565" y="2895426"/>
            <a:chExt cx="733425" cy="737235"/>
          </a:xfrm>
        </p:grpSpPr>
        <p:sp>
          <p:nvSpPr>
            <p:cNvPr id="9" name="object 9"/>
            <p:cNvSpPr/>
            <p:nvPr/>
          </p:nvSpPr>
          <p:spPr>
            <a:xfrm>
              <a:off x="3419565" y="2895426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2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9690" y="3027717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5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44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946" y="112877"/>
                  </a:lnTo>
                  <a:lnTo>
                    <a:pt x="76225" y="107696"/>
                  </a:lnTo>
                  <a:lnTo>
                    <a:pt x="76034" y="107619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1048" y="3200403"/>
              <a:ext cx="260878" cy="11160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37998" y="3684787"/>
            <a:ext cx="487045" cy="75565"/>
            <a:chOff x="3537998" y="3684787"/>
            <a:chExt cx="487045" cy="755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7998" y="3686389"/>
              <a:ext cx="352531" cy="737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5034" y="3684787"/>
              <a:ext cx="99399" cy="7551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4282440" y="3235451"/>
            <a:ext cx="885825" cy="76200"/>
          </a:xfrm>
          <a:custGeom>
            <a:avLst/>
            <a:gdLst/>
            <a:ahLst/>
            <a:cxnLst/>
            <a:rect l="l" t="t" r="r" b="b"/>
            <a:pathLst>
              <a:path w="885825" h="76200">
                <a:moveTo>
                  <a:pt x="809371" y="0"/>
                </a:moveTo>
                <a:lnTo>
                  <a:pt x="809371" y="76200"/>
                </a:lnTo>
                <a:lnTo>
                  <a:pt x="872871" y="44450"/>
                </a:lnTo>
                <a:lnTo>
                  <a:pt x="822071" y="44450"/>
                </a:lnTo>
                <a:lnTo>
                  <a:pt x="822071" y="31750"/>
                </a:lnTo>
                <a:lnTo>
                  <a:pt x="872871" y="31750"/>
                </a:lnTo>
                <a:lnTo>
                  <a:pt x="809371" y="0"/>
                </a:lnTo>
                <a:close/>
              </a:path>
              <a:path w="885825" h="76200">
                <a:moveTo>
                  <a:pt x="8093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9371" y="44450"/>
                </a:lnTo>
                <a:lnTo>
                  <a:pt x="809371" y="31750"/>
                </a:lnTo>
                <a:close/>
              </a:path>
              <a:path w="885825" h="76200">
                <a:moveTo>
                  <a:pt x="872871" y="31750"/>
                </a:moveTo>
                <a:lnTo>
                  <a:pt x="822071" y="31750"/>
                </a:lnTo>
                <a:lnTo>
                  <a:pt x="822071" y="44450"/>
                </a:lnTo>
                <a:lnTo>
                  <a:pt x="872871" y="44450"/>
                </a:lnTo>
                <a:lnTo>
                  <a:pt x="885571" y="38100"/>
                </a:lnTo>
                <a:lnTo>
                  <a:pt x="87287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54496" y="3235451"/>
            <a:ext cx="885825" cy="76200"/>
          </a:xfrm>
          <a:custGeom>
            <a:avLst/>
            <a:gdLst/>
            <a:ahLst/>
            <a:cxnLst/>
            <a:rect l="l" t="t" r="r" b="b"/>
            <a:pathLst>
              <a:path w="885825" h="76200">
                <a:moveTo>
                  <a:pt x="809371" y="0"/>
                </a:moveTo>
                <a:lnTo>
                  <a:pt x="809371" y="76200"/>
                </a:lnTo>
                <a:lnTo>
                  <a:pt x="872871" y="44450"/>
                </a:lnTo>
                <a:lnTo>
                  <a:pt x="822071" y="44450"/>
                </a:lnTo>
                <a:lnTo>
                  <a:pt x="822071" y="31750"/>
                </a:lnTo>
                <a:lnTo>
                  <a:pt x="872871" y="31750"/>
                </a:lnTo>
                <a:lnTo>
                  <a:pt x="809371" y="0"/>
                </a:lnTo>
                <a:close/>
              </a:path>
              <a:path w="885825" h="76200">
                <a:moveTo>
                  <a:pt x="8093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9371" y="44450"/>
                </a:lnTo>
                <a:lnTo>
                  <a:pt x="809371" y="31750"/>
                </a:lnTo>
                <a:close/>
              </a:path>
              <a:path w="885825" h="76200">
                <a:moveTo>
                  <a:pt x="872871" y="31750"/>
                </a:moveTo>
                <a:lnTo>
                  <a:pt x="822071" y="31750"/>
                </a:lnTo>
                <a:lnTo>
                  <a:pt x="822071" y="44450"/>
                </a:lnTo>
                <a:lnTo>
                  <a:pt x="872871" y="44450"/>
                </a:lnTo>
                <a:lnTo>
                  <a:pt x="885571" y="38100"/>
                </a:lnTo>
                <a:lnTo>
                  <a:pt x="87287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7305401" y="3038441"/>
            <a:ext cx="701675" cy="784225"/>
            <a:chOff x="7305401" y="3038441"/>
            <a:chExt cx="701675" cy="784225"/>
          </a:xfrm>
        </p:grpSpPr>
        <p:sp>
          <p:nvSpPr>
            <p:cNvPr id="18" name="object 18"/>
            <p:cNvSpPr/>
            <p:nvPr/>
          </p:nvSpPr>
          <p:spPr>
            <a:xfrm>
              <a:off x="7305396" y="3038449"/>
              <a:ext cx="701675" cy="784225"/>
            </a:xfrm>
            <a:custGeom>
              <a:avLst/>
              <a:gdLst/>
              <a:ahLst/>
              <a:cxnLst/>
              <a:rect l="l" t="t" r="r" b="b"/>
              <a:pathLst>
                <a:path w="701675" h="784225">
                  <a:moveTo>
                    <a:pt x="643940" y="144284"/>
                  </a:moveTo>
                  <a:lnTo>
                    <a:pt x="630834" y="98933"/>
                  </a:lnTo>
                  <a:lnTo>
                    <a:pt x="455396" y="80098"/>
                  </a:lnTo>
                  <a:lnTo>
                    <a:pt x="449707" y="85852"/>
                  </a:lnTo>
                  <a:lnTo>
                    <a:pt x="432676" y="161163"/>
                  </a:lnTo>
                  <a:lnTo>
                    <a:pt x="268554" y="161163"/>
                  </a:lnTo>
                  <a:lnTo>
                    <a:pt x="251460" y="86321"/>
                  </a:lnTo>
                  <a:lnTo>
                    <a:pt x="245364" y="80479"/>
                  </a:lnTo>
                  <a:lnTo>
                    <a:pt x="100253" y="81013"/>
                  </a:lnTo>
                  <a:lnTo>
                    <a:pt x="82842" y="86055"/>
                  </a:lnTo>
                  <a:lnTo>
                    <a:pt x="68605" y="99796"/>
                  </a:lnTo>
                  <a:lnTo>
                    <a:pt x="59016" y="120180"/>
                  </a:lnTo>
                  <a:lnTo>
                    <a:pt x="55499" y="145135"/>
                  </a:lnTo>
                  <a:lnTo>
                    <a:pt x="55499" y="361886"/>
                  </a:lnTo>
                  <a:lnTo>
                    <a:pt x="85344" y="361886"/>
                  </a:lnTo>
                  <a:lnTo>
                    <a:pt x="85788" y="145135"/>
                  </a:lnTo>
                  <a:lnTo>
                    <a:pt x="86956" y="136817"/>
                  </a:lnTo>
                  <a:lnTo>
                    <a:pt x="90157" y="130022"/>
                  </a:lnTo>
                  <a:lnTo>
                    <a:pt x="94907" y="125437"/>
                  </a:lnTo>
                  <a:lnTo>
                    <a:pt x="100711" y="123761"/>
                  </a:lnTo>
                  <a:lnTo>
                    <a:pt x="227533" y="123761"/>
                  </a:lnTo>
                  <a:lnTo>
                    <a:pt x="245376" y="198018"/>
                  </a:lnTo>
                  <a:lnTo>
                    <a:pt x="251002" y="203860"/>
                  </a:lnTo>
                  <a:lnTo>
                    <a:pt x="448932" y="203949"/>
                  </a:lnTo>
                  <a:lnTo>
                    <a:pt x="454647" y="198094"/>
                  </a:lnTo>
                  <a:lnTo>
                    <a:pt x="472363" y="123761"/>
                  </a:lnTo>
                  <a:lnTo>
                    <a:pt x="599173" y="123761"/>
                  </a:lnTo>
                  <a:lnTo>
                    <a:pt x="604989" y="125437"/>
                  </a:lnTo>
                  <a:lnTo>
                    <a:pt x="609739" y="130022"/>
                  </a:lnTo>
                  <a:lnTo>
                    <a:pt x="612927" y="136817"/>
                  </a:lnTo>
                  <a:lnTo>
                    <a:pt x="614095" y="145135"/>
                  </a:lnTo>
                  <a:lnTo>
                    <a:pt x="614095" y="260985"/>
                  </a:lnTo>
                  <a:lnTo>
                    <a:pt x="643940" y="260985"/>
                  </a:lnTo>
                  <a:lnTo>
                    <a:pt x="643940" y="144284"/>
                  </a:lnTo>
                  <a:close/>
                </a:path>
                <a:path w="701675" h="784225">
                  <a:moveTo>
                    <a:pt x="644245" y="582472"/>
                  </a:moveTo>
                  <a:lnTo>
                    <a:pt x="614400" y="582472"/>
                  </a:lnTo>
                  <a:lnTo>
                    <a:pt x="614400" y="638911"/>
                  </a:lnTo>
                  <a:lnTo>
                    <a:pt x="613232" y="647230"/>
                  </a:lnTo>
                  <a:lnTo>
                    <a:pt x="610019" y="654024"/>
                  </a:lnTo>
                  <a:lnTo>
                    <a:pt x="605282" y="658609"/>
                  </a:lnTo>
                  <a:lnTo>
                    <a:pt x="599490" y="660285"/>
                  </a:lnTo>
                  <a:lnTo>
                    <a:pt x="100711" y="660285"/>
                  </a:lnTo>
                  <a:lnTo>
                    <a:pt x="94907" y="658609"/>
                  </a:lnTo>
                  <a:lnTo>
                    <a:pt x="90157" y="654024"/>
                  </a:lnTo>
                  <a:lnTo>
                    <a:pt x="86956" y="647230"/>
                  </a:lnTo>
                  <a:lnTo>
                    <a:pt x="85788" y="638911"/>
                  </a:lnTo>
                  <a:lnTo>
                    <a:pt x="85788" y="482231"/>
                  </a:lnTo>
                  <a:lnTo>
                    <a:pt x="55943" y="482231"/>
                  </a:lnTo>
                  <a:lnTo>
                    <a:pt x="55943" y="639762"/>
                  </a:lnTo>
                  <a:lnTo>
                    <a:pt x="59461" y="664730"/>
                  </a:lnTo>
                  <a:lnTo>
                    <a:pt x="69062" y="685101"/>
                  </a:lnTo>
                  <a:lnTo>
                    <a:pt x="83286" y="698855"/>
                  </a:lnTo>
                  <a:lnTo>
                    <a:pt x="100711" y="703884"/>
                  </a:lnTo>
                  <a:lnTo>
                    <a:pt x="599490" y="703884"/>
                  </a:lnTo>
                  <a:lnTo>
                    <a:pt x="617461" y="698512"/>
                  </a:lnTo>
                  <a:lnTo>
                    <a:pt x="631545" y="684504"/>
                  </a:lnTo>
                  <a:lnTo>
                    <a:pt x="640956" y="663930"/>
                  </a:lnTo>
                  <a:lnTo>
                    <a:pt x="644245" y="638911"/>
                  </a:lnTo>
                  <a:lnTo>
                    <a:pt x="644245" y="582472"/>
                  </a:lnTo>
                  <a:close/>
                </a:path>
                <a:path w="701675" h="784225">
                  <a:moveTo>
                    <a:pt x="701255" y="506590"/>
                  </a:moveTo>
                  <a:lnTo>
                    <a:pt x="671410" y="506590"/>
                  </a:lnTo>
                  <a:lnTo>
                    <a:pt x="671410" y="672490"/>
                  </a:lnTo>
                  <a:lnTo>
                    <a:pt x="667905" y="699020"/>
                  </a:lnTo>
                  <a:lnTo>
                    <a:pt x="657936" y="720801"/>
                  </a:lnTo>
                  <a:lnTo>
                    <a:pt x="642975" y="735622"/>
                  </a:lnTo>
                  <a:lnTo>
                    <a:pt x="624535" y="741299"/>
                  </a:lnTo>
                  <a:lnTo>
                    <a:pt x="76212" y="741299"/>
                  </a:lnTo>
                  <a:lnTo>
                    <a:pt x="42989" y="720318"/>
                  </a:lnTo>
                  <a:lnTo>
                    <a:pt x="29921" y="672490"/>
                  </a:lnTo>
                  <a:lnTo>
                    <a:pt x="29845" y="482231"/>
                  </a:lnTo>
                  <a:lnTo>
                    <a:pt x="0" y="482231"/>
                  </a:lnTo>
                  <a:lnTo>
                    <a:pt x="88" y="672490"/>
                  </a:lnTo>
                  <a:lnTo>
                    <a:pt x="5613" y="714895"/>
                  </a:lnTo>
                  <a:lnTo>
                    <a:pt x="21742" y="750341"/>
                  </a:lnTo>
                  <a:lnTo>
                    <a:pt x="75793" y="784047"/>
                  </a:lnTo>
                  <a:lnTo>
                    <a:pt x="624979" y="784047"/>
                  </a:lnTo>
                  <a:lnTo>
                    <a:pt x="679335" y="750557"/>
                  </a:lnTo>
                  <a:lnTo>
                    <a:pt x="695579" y="715035"/>
                  </a:lnTo>
                  <a:lnTo>
                    <a:pt x="701167" y="672490"/>
                  </a:lnTo>
                  <a:lnTo>
                    <a:pt x="701255" y="506590"/>
                  </a:lnTo>
                  <a:close/>
                </a:path>
                <a:path w="701675" h="784225">
                  <a:moveTo>
                    <a:pt x="701255" y="111569"/>
                  </a:moveTo>
                  <a:lnTo>
                    <a:pt x="695401" y="68402"/>
                  </a:lnTo>
                  <a:lnTo>
                    <a:pt x="683526" y="42748"/>
                  </a:lnTo>
                  <a:lnTo>
                    <a:pt x="679030" y="33020"/>
                  </a:lnTo>
                  <a:lnTo>
                    <a:pt x="654583" y="9017"/>
                  </a:lnTo>
                  <a:lnTo>
                    <a:pt x="624535" y="0"/>
                  </a:lnTo>
                  <a:lnTo>
                    <a:pt x="75793" y="0"/>
                  </a:lnTo>
                  <a:lnTo>
                    <a:pt x="21742" y="33705"/>
                  </a:lnTo>
                  <a:lnTo>
                    <a:pt x="5613" y="69151"/>
                  </a:lnTo>
                  <a:lnTo>
                    <a:pt x="88" y="111569"/>
                  </a:lnTo>
                  <a:lnTo>
                    <a:pt x="0" y="361886"/>
                  </a:lnTo>
                  <a:lnTo>
                    <a:pt x="29845" y="361886"/>
                  </a:lnTo>
                  <a:lnTo>
                    <a:pt x="29921" y="111569"/>
                  </a:lnTo>
                  <a:lnTo>
                    <a:pt x="33108" y="85788"/>
                  </a:lnTo>
                  <a:lnTo>
                    <a:pt x="42837" y="63931"/>
                  </a:lnTo>
                  <a:lnTo>
                    <a:pt x="57543" y="48844"/>
                  </a:lnTo>
                  <a:lnTo>
                    <a:pt x="75793" y="42748"/>
                  </a:lnTo>
                  <a:lnTo>
                    <a:pt x="625030" y="42748"/>
                  </a:lnTo>
                  <a:lnTo>
                    <a:pt x="658253" y="63715"/>
                  </a:lnTo>
                  <a:lnTo>
                    <a:pt x="671334" y="111569"/>
                  </a:lnTo>
                  <a:lnTo>
                    <a:pt x="671410" y="337515"/>
                  </a:lnTo>
                  <a:lnTo>
                    <a:pt x="701255" y="337515"/>
                  </a:lnTo>
                  <a:lnTo>
                    <a:pt x="701255" y="111569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5570" y="3298792"/>
              <a:ext cx="210669" cy="1015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8777" y="3520668"/>
              <a:ext cx="98918" cy="807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777" y="3298792"/>
              <a:ext cx="98918" cy="1015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5570" y="3520668"/>
              <a:ext cx="210669" cy="807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305840" y="3118599"/>
              <a:ext cx="699770" cy="477520"/>
            </a:xfrm>
            <a:custGeom>
              <a:avLst/>
              <a:gdLst/>
              <a:ahLst/>
              <a:cxnLst/>
              <a:rect l="l" t="t" r="r" b="b"/>
              <a:pathLst>
                <a:path w="699770" h="477520">
                  <a:moveTo>
                    <a:pt x="378688" y="341909"/>
                  </a:moveTo>
                  <a:lnTo>
                    <a:pt x="377596" y="333883"/>
                  </a:lnTo>
                  <a:lnTo>
                    <a:pt x="374345" y="326834"/>
                  </a:lnTo>
                  <a:lnTo>
                    <a:pt x="290791" y="206705"/>
                  </a:lnTo>
                  <a:lnTo>
                    <a:pt x="269608" y="236842"/>
                  </a:lnTo>
                  <a:lnTo>
                    <a:pt x="327850" y="320636"/>
                  </a:lnTo>
                  <a:lnTo>
                    <a:pt x="0" y="320636"/>
                  </a:lnTo>
                  <a:lnTo>
                    <a:pt x="0" y="363385"/>
                  </a:lnTo>
                  <a:lnTo>
                    <a:pt x="327850" y="363385"/>
                  </a:lnTo>
                  <a:lnTo>
                    <a:pt x="269608" y="447179"/>
                  </a:lnTo>
                  <a:lnTo>
                    <a:pt x="290791" y="477316"/>
                  </a:lnTo>
                  <a:lnTo>
                    <a:pt x="374345" y="356971"/>
                  </a:lnTo>
                  <a:lnTo>
                    <a:pt x="377596" y="349923"/>
                  </a:lnTo>
                  <a:lnTo>
                    <a:pt x="378688" y="341909"/>
                  </a:lnTo>
                  <a:close/>
                </a:path>
                <a:path w="699770" h="477520">
                  <a:moveTo>
                    <a:pt x="405676" y="0"/>
                  </a:moveTo>
                  <a:lnTo>
                    <a:pt x="293776" y="0"/>
                  </a:lnTo>
                  <a:lnTo>
                    <a:pt x="293776" y="42760"/>
                  </a:lnTo>
                  <a:lnTo>
                    <a:pt x="405676" y="42760"/>
                  </a:lnTo>
                  <a:lnTo>
                    <a:pt x="405676" y="0"/>
                  </a:lnTo>
                  <a:close/>
                </a:path>
                <a:path w="699770" h="477520">
                  <a:moveTo>
                    <a:pt x="699731" y="341909"/>
                  </a:moveTo>
                  <a:lnTo>
                    <a:pt x="698652" y="333883"/>
                  </a:lnTo>
                  <a:lnTo>
                    <a:pt x="695401" y="326834"/>
                  </a:lnTo>
                  <a:lnTo>
                    <a:pt x="612038" y="206705"/>
                  </a:lnTo>
                  <a:lnTo>
                    <a:pt x="590829" y="236842"/>
                  </a:lnTo>
                  <a:lnTo>
                    <a:pt x="648982" y="320636"/>
                  </a:lnTo>
                  <a:lnTo>
                    <a:pt x="405676" y="320636"/>
                  </a:lnTo>
                  <a:lnTo>
                    <a:pt x="405676" y="363385"/>
                  </a:lnTo>
                  <a:lnTo>
                    <a:pt x="648982" y="363385"/>
                  </a:lnTo>
                  <a:lnTo>
                    <a:pt x="590829" y="447179"/>
                  </a:lnTo>
                  <a:lnTo>
                    <a:pt x="612038" y="477316"/>
                  </a:lnTo>
                  <a:lnTo>
                    <a:pt x="695401" y="356971"/>
                  </a:lnTo>
                  <a:lnTo>
                    <a:pt x="698652" y="349923"/>
                  </a:lnTo>
                  <a:lnTo>
                    <a:pt x="699731" y="341909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48949" y="2895426"/>
            <a:ext cx="733425" cy="737235"/>
            <a:chOff x="5348949" y="2895426"/>
            <a:chExt cx="733425" cy="737235"/>
          </a:xfrm>
        </p:grpSpPr>
        <p:sp>
          <p:nvSpPr>
            <p:cNvPr id="25" name="object 25"/>
            <p:cNvSpPr/>
            <p:nvPr/>
          </p:nvSpPr>
          <p:spPr>
            <a:xfrm>
              <a:off x="5348949" y="2895426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2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9664" y="3027717"/>
              <a:ext cx="451484" cy="472440"/>
            </a:xfrm>
            <a:custGeom>
              <a:avLst/>
              <a:gdLst/>
              <a:ahLst/>
              <a:cxnLst/>
              <a:rect l="l" t="t" r="r" b="b"/>
              <a:pathLst>
                <a:path w="451485" h="472439">
                  <a:moveTo>
                    <a:pt x="208229" y="319481"/>
                  </a:moveTo>
                  <a:lnTo>
                    <a:pt x="207060" y="316852"/>
                  </a:lnTo>
                  <a:lnTo>
                    <a:pt x="188264" y="277939"/>
                  </a:lnTo>
                  <a:lnTo>
                    <a:pt x="188264" y="321221"/>
                  </a:lnTo>
                  <a:lnTo>
                    <a:pt x="125755" y="453478"/>
                  </a:lnTo>
                  <a:lnTo>
                    <a:pt x="24612" y="453478"/>
                  </a:lnTo>
                  <a:lnTo>
                    <a:pt x="137414" y="215874"/>
                  </a:lnTo>
                  <a:lnTo>
                    <a:pt x="188264" y="321221"/>
                  </a:lnTo>
                  <a:lnTo>
                    <a:pt x="188264" y="277939"/>
                  </a:lnTo>
                  <a:lnTo>
                    <a:pt x="158292" y="215874"/>
                  </a:lnTo>
                  <a:lnTo>
                    <a:pt x="145770" y="189966"/>
                  </a:lnTo>
                  <a:lnTo>
                    <a:pt x="144195" y="186740"/>
                  </a:lnTo>
                  <a:lnTo>
                    <a:pt x="140906" y="184696"/>
                  </a:lnTo>
                  <a:lnTo>
                    <a:pt x="133705" y="184696"/>
                  </a:lnTo>
                  <a:lnTo>
                    <a:pt x="130416" y="186778"/>
                  </a:lnTo>
                  <a:lnTo>
                    <a:pt x="1676" y="458482"/>
                  </a:lnTo>
                  <a:lnTo>
                    <a:pt x="0" y="461403"/>
                  </a:lnTo>
                  <a:lnTo>
                    <a:pt x="0" y="464997"/>
                  </a:lnTo>
                  <a:lnTo>
                    <a:pt x="1676" y="467931"/>
                  </a:lnTo>
                  <a:lnTo>
                    <a:pt x="3403" y="470700"/>
                  </a:lnTo>
                  <a:lnTo>
                    <a:pt x="6426" y="472376"/>
                  </a:lnTo>
                  <a:lnTo>
                    <a:pt x="131864" y="472363"/>
                  </a:lnTo>
                  <a:lnTo>
                    <a:pt x="135496" y="472287"/>
                  </a:lnTo>
                  <a:lnTo>
                    <a:pt x="138747" y="470115"/>
                  </a:lnTo>
                  <a:lnTo>
                    <a:pt x="140233" y="466788"/>
                  </a:lnTo>
                  <a:lnTo>
                    <a:pt x="146507" y="453478"/>
                  </a:lnTo>
                  <a:lnTo>
                    <a:pt x="207060" y="325069"/>
                  </a:lnTo>
                  <a:lnTo>
                    <a:pt x="208229" y="322478"/>
                  </a:lnTo>
                  <a:lnTo>
                    <a:pt x="208229" y="319481"/>
                  </a:lnTo>
                  <a:close/>
                </a:path>
                <a:path w="451485" h="472439">
                  <a:moveTo>
                    <a:pt x="451459" y="353771"/>
                  </a:moveTo>
                  <a:lnTo>
                    <a:pt x="447230" y="349554"/>
                  </a:lnTo>
                  <a:lnTo>
                    <a:pt x="432663" y="349554"/>
                  </a:lnTo>
                  <a:lnTo>
                    <a:pt x="432663" y="368452"/>
                  </a:lnTo>
                  <a:lnTo>
                    <a:pt x="432663" y="453478"/>
                  </a:lnTo>
                  <a:lnTo>
                    <a:pt x="332168" y="453478"/>
                  </a:lnTo>
                  <a:lnTo>
                    <a:pt x="166966" y="106006"/>
                  </a:lnTo>
                  <a:lnTo>
                    <a:pt x="163677" y="103924"/>
                  </a:lnTo>
                  <a:lnTo>
                    <a:pt x="94259" y="103924"/>
                  </a:lnTo>
                  <a:lnTo>
                    <a:pt x="94259" y="18884"/>
                  </a:lnTo>
                  <a:lnTo>
                    <a:pt x="223608" y="18884"/>
                  </a:lnTo>
                  <a:lnTo>
                    <a:pt x="386600" y="363067"/>
                  </a:lnTo>
                  <a:lnTo>
                    <a:pt x="388124" y="366331"/>
                  </a:lnTo>
                  <a:lnTo>
                    <a:pt x="391414" y="368414"/>
                  </a:lnTo>
                  <a:lnTo>
                    <a:pt x="395058" y="368452"/>
                  </a:lnTo>
                  <a:lnTo>
                    <a:pt x="432663" y="368452"/>
                  </a:lnTo>
                  <a:lnTo>
                    <a:pt x="432663" y="349554"/>
                  </a:lnTo>
                  <a:lnTo>
                    <a:pt x="400977" y="349554"/>
                  </a:lnTo>
                  <a:lnTo>
                    <a:pt x="244386" y="18884"/>
                  </a:lnTo>
                  <a:lnTo>
                    <a:pt x="237972" y="5346"/>
                  </a:lnTo>
                  <a:lnTo>
                    <a:pt x="236448" y="2082"/>
                  </a:lnTo>
                  <a:lnTo>
                    <a:pt x="233133" y="0"/>
                  </a:lnTo>
                  <a:lnTo>
                    <a:pt x="79679" y="0"/>
                  </a:lnTo>
                  <a:lnTo>
                    <a:pt x="75463" y="4203"/>
                  </a:lnTo>
                  <a:lnTo>
                    <a:pt x="75450" y="115849"/>
                  </a:lnTo>
                  <a:lnTo>
                    <a:pt x="76428" y="118287"/>
                  </a:lnTo>
                  <a:lnTo>
                    <a:pt x="79971" y="121831"/>
                  </a:lnTo>
                  <a:lnTo>
                    <a:pt x="82372" y="122809"/>
                  </a:lnTo>
                  <a:lnTo>
                    <a:pt x="154051" y="122809"/>
                  </a:lnTo>
                  <a:lnTo>
                    <a:pt x="319354" y="470268"/>
                  </a:lnTo>
                  <a:lnTo>
                    <a:pt x="322643" y="472351"/>
                  </a:lnTo>
                  <a:lnTo>
                    <a:pt x="447243" y="472351"/>
                  </a:lnTo>
                  <a:lnTo>
                    <a:pt x="451459" y="468134"/>
                  </a:lnTo>
                  <a:lnTo>
                    <a:pt x="451459" y="453478"/>
                  </a:lnTo>
                  <a:lnTo>
                    <a:pt x="451459" y="353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422358" y="3681571"/>
            <a:ext cx="577215" cy="78740"/>
            <a:chOff x="5422358" y="3681571"/>
            <a:chExt cx="577215" cy="7874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2358" y="3684791"/>
              <a:ext cx="198521" cy="754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6030" y="3681571"/>
              <a:ext cx="343257" cy="78368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Lambda</a:t>
            </a:r>
            <a:r>
              <a:rPr spc="-110" dirty="0"/>
              <a:t> </a:t>
            </a:r>
            <a:r>
              <a:rPr dirty="0"/>
              <a:t>and</a:t>
            </a:r>
            <a:r>
              <a:rPr spc="-125" dirty="0"/>
              <a:t> </a:t>
            </a:r>
            <a:r>
              <a:rPr spc="-10" dirty="0"/>
              <a:t>Redshift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95821" y="1929132"/>
            <a:ext cx="733425" cy="734695"/>
            <a:chOff x="895821" y="1929132"/>
            <a:chExt cx="733425" cy="734695"/>
          </a:xfrm>
        </p:grpSpPr>
        <p:sp>
          <p:nvSpPr>
            <p:cNvPr id="9" name="object 9"/>
            <p:cNvSpPr/>
            <p:nvPr/>
          </p:nvSpPr>
          <p:spPr>
            <a:xfrm>
              <a:off x="895821" y="192913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4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59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5946" y="2061006"/>
              <a:ext cx="426084" cy="471170"/>
            </a:xfrm>
            <a:custGeom>
              <a:avLst/>
              <a:gdLst/>
              <a:ahLst/>
              <a:cxnLst/>
              <a:rect l="l" t="t" r="r" b="b"/>
              <a:pathLst>
                <a:path w="426084" h="471169">
                  <a:moveTo>
                    <a:pt x="425754" y="74942"/>
                  </a:moveTo>
                  <a:lnTo>
                    <a:pt x="422351" y="69888"/>
                  </a:lnTo>
                  <a:lnTo>
                    <a:pt x="422097" y="69850"/>
                  </a:lnTo>
                  <a:lnTo>
                    <a:pt x="412102" y="50012"/>
                  </a:lnTo>
                  <a:lnTo>
                    <a:pt x="405384" y="45859"/>
                  </a:lnTo>
                  <a:lnTo>
                    <a:pt x="405384" y="74193"/>
                  </a:lnTo>
                  <a:lnTo>
                    <a:pt x="405384" y="76911"/>
                  </a:lnTo>
                  <a:lnTo>
                    <a:pt x="401434" y="80492"/>
                  </a:lnTo>
                  <a:lnTo>
                    <a:pt x="401434" y="106413"/>
                  </a:lnTo>
                  <a:lnTo>
                    <a:pt x="359524" y="415874"/>
                  </a:lnTo>
                  <a:lnTo>
                    <a:pt x="359524" y="417093"/>
                  </a:lnTo>
                  <a:lnTo>
                    <a:pt x="358495" y="419709"/>
                  </a:lnTo>
                  <a:lnTo>
                    <a:pt x="322541" y="438315"/>
                  </a:lnTo>
                  <a:lnTo>
                    <a:pt x="284543" y="446519"/>
                  </a:lnTo>
                  <a:lnTo>
                    <a:pt x="236550" y="451510"/>
                  </a:lnTo>
                  <a:lnTo>
                    <a:pt x="212407" y="452043"/>
                  </a:lnTo>
                  <a:lnTo>
                    <a:pt x="151447" y="448259"/>
                  </a:lnTo>
                  <a:lnTo>
                    <a:pt x="105029" y="439051"/>
                  </a:lnTo>
                  <a:lnTo>
                    <a:pt x="75476" y="427609"/>
                  </a:lnTo>
                  <a:lnTo>
                    <a:pt x="65112" y="417093"/>
                  </a:lnTo>
                  <a:lnTo>
                    <a:pt x="65112" y="415874"/>
                  </a:lnTo>
                  <a:lnTo>
                    <a:pt x="23482" y="106413"/>
                  </a:lnTo>
                  <a:lnTo>
                    <a:pt x="41567" y="114325"/>
                  </a:lnTo>
                  <a:lnTo>
                    <a:pt x="52755" y="119799"/>
                  </a:lnTo>
                  <a:lnTo>
                    <a:pt x="56095" y="120675"/>
                  </a:lnTo>
                  <a:lnTo>
                    <a:pt x="58902" y="121894"/>
                  </a:lnTo>
                  <a:lnTo>
                    <a:pt x="86055" y="128485"/>
                  </a:lnTo>
                  <a:lnTo>
                    <a:pt x="100152" y="132143"/>
                  </a:lnTo>
                  <a:lnTo>
                    <a:pt x="102577" y="132486"/>
                  </a:lnTo>
                  <a:lnTo>
                    <a:pt x="105143" y="133096"/>
                  </a:lnTo>
                  <a:lnTo>
                    <a:pt x="140906" y="137731"/>
                  </a:lnTo>
                  <a:lnTo>
                    <a:pt x="155092" y="139661"/>
                  </a:lnTo>
                  <a:lnTo>
                    <a:pt x="156337" y="139725"/>
                  </a:lnTo>
                  <a:lnTo>
                    <a:pt x="157784" y="139903"/>
                  </a:lnTo>
                  <a:lnTo>
                    <a:pt x="212407" y="142201"/>
                  </a:lnTo>
                  <a:lnTo>
                    <a:pt x="267119" y="139903"/>
                  </a:lnTo>
                  <a:lnTo>
                    <a:pt x="268554" y="139725"/>
                  </a:lnTo>
                  <a:lnTo>
                    <a:pt x="269824" y="139661"/>
                  </a:lnTo>
                  <a:lnTo>
                    <a:pt x="284099" y="137718"/>
                  </a:lnTo>
                  <a:lnTo>
                    <a:pt x="319900" y="133096"/>
                  </a:lnTo>
                  <a:lnTo>
                    <a:pt x="322440" y="132486"/>
                  </a:lnTo>
                  <a:lnTo>
                    <a:pt x="324904" y="132143"/>
                  </a:lnTo>
                  <a:lnTo>
                    <a:pt x="339750" y="128295"/>
                  </a:lnTo>
                  <a:lnTo>
                    <a:pt x="359435" y="123520"/>
                  </a:lnTo>
                  <a:lnTo>
                    <a:pt x="366191" y="121894"/>
                  </a:lnTo>
                  <a:lnTo>
                    <a:pt x="368820" y="120738"/>
                  </a:lnTo>
                  <a:lnTo>
                    <a:pt x="372440" y="119799"/>
                  </a:lnTo>
                  <a:lnTo>
                    <a:pt x="385533" y="113398"/>
                  </a:lnTo>
                  <a:lnTo>
                    <a:pt x="401434" y="106413"/>
                  </a:lnTo>
                  <a:lnTo>
                    <a:pt x="401434" y="80492"/>
                  </a:lnTo>
                  <a:lnTo>
                    <a:pt x="388226" y="92443"/>
                  </a:lnTo>
                  <a:lnTo>
                    <a:pt x="348221" y="107492"/>
                  </a:lnTo>
                  <a:lnTo>
                    <a:pt x="288556" y="118872"/>
                  </a:lnTo>
                  <a:lnTo>
                    <a:pt x="212407" y="123367"/>
                  </a:lnTo>
                  <a:lnTo>
                    <a:pt x="136271" y="118872"/>
                  </a:lnTo>
                  <a:lnTo>
                    <a:pt x="105194" y="112953"/>
                  </a:lnTo>
                  <a:lnTo>
                    <a:pt x="76225" y="107353"/>
                  </a:lnTo>
                  <a:lnTo>
                    <a:pt x="73812" y="106413"/>
                  </a:lnTo>
                  <a:lnTo>
                    <a:pt x="36360" y="92075"/>
                  </a:lnTo>
                  <a:lnTo>
                    <a:pt x="19812" y="76441"/>
                  </a:lnTo>
                  <a:lnTo>
                    <a:pt x="74002" y="39103"/>
                  </a:lnTo>
                  <a:lnTo>
                    <a:pt x="134848" y="24701"/>
                  </a:lnTo>
                  <a:lnTo>
                    <a:pt x="212407" y="18834"/>
                  </a:lnTo>
                  <a:lnTo>
                    <a:pt x="289966" y="24701"/>
                  </a:lnTo>
                  <a:lnTo>
                    <a:pt x="350812" y="39103"/>
                  </a:lnTo>
                  <a:lnTo>
                    <a:pt x="390690" y="57200"/>
                  </a:lnTo>
                  <a:lnTo>
                    <a:pt x="405384" y="74193"/>
                  </a:lnTo>
                  <a:lnTo>
                    <a:pt x="405384" y="45859"/>
                  </a:lnTo>
                  <a:lnTo>
                    <a:pt x="378752" y="29375"/>
                  </a:lnTo>
                  <a:lnTo>
                    <a:pt x="346405" y="18834"/>
                  </a:lnTo>
                  <a:lnTo>
                    <a:pt x="330403" y="1361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14"/>
                  </a:lnTo>
                  <a:lnTo>
                    <a:pt x="46050" y="29375"/>
                  </a:lnTo>
                  <a:lnTo>
                    <a:pt x="12700" y="50012"/>
                  </a:lnTo>
                  <a:lnTo>
                    <a:pt x="444" y="74269"/>
                  </a:lnTo>
                  <a:lnTo>
                    <a:pt x="0" y="74942"/>
                  </a:lnTo>
                  <a:lnTo>
                    <a:pt x="1016" y="80124"/>
                  </a:lnTo>
                  <a:lnTo>
                    <a:pt x="46405" y="417855"/>
                  </a:lnTo>
                  <a:lnTo>
                    <a:pt x="63728" y="442429"/>
                  </a:lnTo>
                  <a:lnTo>
                    <a:pt x="105791" y="458838"/>
                  </a:lnTo>
                  <a:lnTo>
                    <a:pt x="159664" y="468020"/>
                  </a:lnTo>
                  <a:lnTo>
                    <a:pt x="212407" y="470877"/>
                  </a:lnTo>
                  <a:lnTo>
                    <a:pt x="237629" y="470344"/>
                  </a:lnTo>
                  <a:lnTo>
                    <a:pt x="287743" y="465112"/>
                  </a:lnTo>
                  <a:lnTo>
                    <a:pt x="328295" y="456298"/>
                  </a:lnTo>
                  <a:lnTo>
                    <a:pt x="369684" y="435914"/>
                  </a:lnTo>
                  <a:lnTo>
                    <a:pt x="421144" y="106413"/>
                  </a:lnTo>
                  <a:lnTo>
                    <a:pt x="424738" y="80124"/>
                  </a:lnTo>
                  <a:lnTo>
                    <a:pt x="425754" y="7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304" y="2233144"/>
              <a:ext cx="260878" cy="11124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14254" y="2715996"/>
            <a:ext cx="487045" cy="75565"/>
            <a:chOff x="1014254" y="2715996"/>
            <a:chExt cx="487045" cy="755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254" y="2717593"/>
              <a:ext cx="352531" cy="735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290" y="2715996"/>
              <a:ext cx="99399" cy="7527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758695" y="2266188"/>
            <a:ext cx="885825" cy="76200"/>
          </a:xfrm>
          <a:custGeom>
            <a:avLst/>
            <a:gdLst/>
            <a:ahLst/>
            <a:cxnLst/>
            <a:rect l="l" t="t" r="r" b="b"/>
            <a:pathLst>
              <a:path w="885825" h="76200">
                <a:moveTo>
                  <a:pt x="809371" y="0"/>
                </a:moveTo>
                <a:lnTo>
                  <a:pt x="809371" y="76200"/>
                </a:lnTo>
                <a:lnTo>
                  <a:pt x="872871" y="44450"/>
                </a:lnTo>
                <a:lnTo>
                  <a:pt x="822071" y="44450"/>
                </a:lnTo>
                <a:lnTo>
                  <a:pt x="822071" y="31750"/>
                </a:lnTo>
                <a:lnTo>
                  <a:pt x="872871" y="31750"/>
                </a:lnTo>
                <a:lnTo>
                  <a:pt x="809371" y="0"/>
                </a:lnTo>
                <a:close/>
              </a:path>
              <a:path w="885825" h="76200">
                <a:moveTo>
                  <a:pt x="8093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9371" y="44450"/>
                </a:lnTo>
                <a:lnTo>
                  <a:pt x="809371" y="31750"/>
                </a:lnTo>
                <a:close/>
              </a:path>
              <a:path w="885825" h="76200">
                <a:moveTo>
                  <a:pt x="872871" y="31750"/>
                </a:moveTo>
                <a:lnTo>
                  <a:pt x="822071" y="31750"/>
                </a:lnTo>
                <a:lnTo>
                  <a:pt x="822071" y="44450"/>
                </a:lnTo>
                <a:lnTo>
                  <a:pt x="872871" y="44450"/>
                </a:lnTo>
                <a:lnTo>
                  <a:pt x="885571" y="38100"/>
                </a:lnTo>
                <a:lnTo>
                  <a:pt x="87287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0752" y="2266188"/>
            <a:ext cx="885825" cy="76200"/>
          </a:xfrm>
          <a:custGeom>
            <a:avLst/>
            <a:gdLst/>
            <a:ahLst/>
            <a:cxnLst/>
            <a:rect l="l" t="t" r="r" b="b"/>
            <a:pathLst>
              <a:path w="885825" h="76200">
                <a:moveTo>
                  <a:pt x="809371" y="0"/>
                </a:moveTo>
                <a:lnTo>
                  <a:pt x="809371" y="76200"/>
                </a:lnTo>
                <a:lnTo>
                  <a:pt x="872871" y="44450"/>
                </a:lnTo>
                <a:lnTo>
                  <a:pt x="822071" y="44450"/>
                </a:lnTo>
                <a:lnTo>
                  <a:pt x="822071" y="31750"/>
                </a:lnTo>
                <a:lnTo>
                  <a:pt x="872871" y="31750"/>
                </a:lnTo>
                <a:lnTo>
                  <a:pt x="809371" y="0"/>
                </a:lnTo>
                <a:close/>
              </a:path>
              <a:path w="885825" h="76200">
                <a:moveTo>
                  <a:pt x="8093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9371" y="44450"/>
                </a:lnTo>
                <a:lnTo>
                  <a:pt x="809371" y="31750"/>
                </a:lnTo>
                <a:close/>
              </a:path>
              <a:path w="885825" h="76200">
                <a:moveTo>
                  <a:pt x="872871" y="31750"/>
                </a:moveTo>
                <a:lnTo>
                  <a:pt x="822071" y="31750"/>
                </a:lnTo>
                <a:lnTo>
                  <a:pt x="822071" y="44450"/>
                </a:lnTo>
                <a:lnTo>
                  <a:pt x="872871" y="44450"/>
                </a:lnTo>
                <a:lnTo>
                  <a:pt x="885571" y="38100"/>
                </a:lnTo>
                <a:lnTo>
                  <a:pt x="87287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53155" y="2910839"/>
            <a:ext cx="76200" cy="708660"/>
          </a:xfrm>
          <a:custGeom>
            <a:avLst/>
            <a:gdLst/>
            <a:ahLst/>
            <a:cxnLst/>
            <a:rect l="l" t="t" r="r" b="b"/>
            <a:pathLst>
              <a:path w="76200" h="708660">
                <a:moveTo>
                  <a:pt x="31750" y="632206"/>
                </a:moveTo>
                <a:lnTo>
                  <a:pt x="0" y="632206"/>
                </a:lnTo>
                <a:lnTo>
                  <a:pt x="38100" y="708406"/>
                </a:lnTo>
                <a:lnTo>
                  <a:pt x="69850" y="644906"/>
                </a:lnTo>
                <a:lnTo>
                  <a:pt x="31750" y="644906"/>
                </a:lnTo>
                <a:lnTo>
                  <a:pt x="31750" y="632206"/>
                </a:lnTo>
                <a:close/>
              </a:path>
              <a:path w="76200" h="708660">
                <a:moveTo>
                  <a:pt x="44450" y="63500"/>
                </a:moveTo>
                <a:lnTo>
                  <a:pt x="31750" y="63500"/>
                </a:lnTo>
                <a:lnTo>
                  <a:pt x="31750" y="644906"/>
                </a:lnTo>
                <a:lnTo>
                  <a:pt x="44450" y="644906"/>
                </a:lnTo>
                <a:lnTo>
                  <a:pt x="44450" y="63500"/>
                </a:lnTo>
                <a:close/>
              </a:path>
              <a:path w="76200" h="708660">
                <a:moveTo>
                  <a:pt x="76200" y="632206"/>
                </a:moveTo>
                <a:lnTo>
                  <a:pt x="44450" y="632206"/>
                </a:lnTo>
                <a:lnTo>
                  <a:pt x="44450" y="644906"/>
                </a:lnTo>
                <a:lnTo>
                  <a:pt x="69850" y="644906"/>
                </a:lnTo>
                <a:lnTo>
                  <a:pt x="76200" y="632206"/>
                </a:lnTo>
                <a:close/>
              </a:path>
              <a:path w="76200" h="70866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0866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825205" y="1929132"/>
            <a:ext cx="733425" cy="734695"/>
            <a:chOff x="2825205" y="1929132"/>
            <a:chExt cx="733425" cy="734695"/>
          </a:xfrm>
        </p:grpSpPr>
        <p:sp>
          <p:nvSpPr>
            <p:cNvPr id="19" name="object 19"/>
            <p:cNvSpPr/>
            <p:nvPr/>
          </p:nvSpPr>
          <p:spPr>
            <a:xfrm>
              <a:off x="2825205" y="192913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4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65919" y="2061006"/>
              <a:ext cx="451484" cy="471170"/>
            </a:xfrm>
            <a:custGeom>
              <a:avLst/>
              <a:gdLst/>
              <a:ahLst/>
              <a:cxnLst/>
              <a:rect l="l" t="t" r="r" b="b"/>
              <a:pathLst>
                <a:path w="451485" h="471169">
                  <a:moveTo>
                    <a:pt x="208229" y="318477"/>
                  </a:moveTo>
                  <a:lnTo>
                    <a:pt x="207060" y="315849"/>
                  </a:lnTo>
                  <a:lnTo>
                    <a:pt x="188264" y="277063"/>
                  </a:lnTo>
                  <a:lnTo>
                    <a:pt x="188264" y="320205"/>
                  </a:lnTo>
                  <a:lnTo>
                    <a:pt x="125755" y="452043"/>
                  </a:lnTo>
                  <a:lnTo>
                    <a:pt x="24612" y="452043"/>
                  </a:lnTo>
                  <a:lnTo>
                    <a:pt x="137414" y="215188"/>
                  </a:lnTo>
                  <a:lnTo>
                    <a:pt x="188264" y="320205"/>
                  </a:lnTo>
                  <a:lnTo>
                    <a:pt x="188264" y="277063"/>
                  </a:lnTo>
                  <a:lnTo>
                    <a:pt x="158292" y="215188"/>
                  </a:lnTo>
                  <a:lnTo>
                    <a:pt x="145770" y="189369"/>
                  </a:lnTo>
                  <a:lnTo>
                    <a:pt x="144195" y="186156"/>
                  </a:lnTo>
                  <a:lnTo>
                    <a:pt x="140906" y="184111"/>
                  </a:lnTo>
                  <a:lnTo>
                    <a:pt x="133705" y="184111"/>
                  </a:lnTo>
                  <a:lnTo>
                    <a:pt x="130416" y="186194"/>
                  </a:lnTo>
                  <a:lnTo>
                    <a:pt x="1676" y="457034"/>
                  </a:lnTo>
                  <a:lnTo>
                    <a:pt x="0" y="459943"/>
                  </a:lnTo>
                  <a:lnTo>
                    <a:pt x="0" y="463537"/>
                  </a:lnTo>
                  <a:lnTo>
                    <a:pt x="1676" y="466445"/>
                  </a:lnTo>
                  <a:lnTo>
                    <a:pt x="3403" y="469201"/>
                  </a:lnTo>
                  <a:lnTo>
                    <a:pt x="6426" y="470877"/>
                  </a:lnTo>
                  <a:lnTo>
                    <a:pt x="131864" y="470877"/>
                  </a:lnTo>
                  <a:lnTo>
                    <a:pt x="135496" y="470789"/>
                  </a:lnTo>
                  <a:lnTo>
                    <a:pt x="138747" y="468630"/>
                  </a:lnTo>
                  <a:lnTo>
                    <a:pt x="140233" y="465315"/>
                  </a:lnTo>
                  <a:lnTo>
                    <a:pt x="146507" y="452043"/>
                  </a:lnTo>
                  <a:lnTo>
                    <a:pt x="207060" y="324040"/>
                  </a:lnTo>
                  <a:lnTo>
                    <a:pt x="208229" y="321449"/>
                  </a:lnTo>
                  <a:lnTo>
                    <a:pt x="208229" y="318477"/>
                  </a:lnTo>
                  <a:close/>
                </a:path>
                <a:path w="451485" h="471169">
                  <a:moveTo>
                    <a:pt x="451459" y="352653"/>
                  </a:moveTo>
                  <a:lnTo>
                    <a:pt x="447230" y="348449"/>
                  </a:lnTo>
                  <a:lnTo>
                    <a:pt x="432663" y="348449"/>
                  </a:lnTo>
                  <a:lnTo>
                    <a:pt x="432663" y="367284"/>
                  </a:lnTo>
                  <a:lnTo>
                    <a:pt x="432663" y="452043"/>
                  </a:lnTo>
                  <a:lnTo>
                    <a:pt x="332168" y="452043"/>
                  </a:lnTo>
                  <a:lnTo>
                    <a:pt x="166966" y="105664"/>
                  </a:lnTo>
                  <a:lnTo>
                    <a:pt x="163677" y="103593"/>
                  </a:lnTo>
                  <a:lnTo>
                    <a:pt x="94272" y="103593"/>
                  </a:lnTo>
                  <a:lnTo>
                    <a:pt x="94272" y="18834"/>
                  </a:lnTo>
                  <a:lnTo>
                    <a:pt x="223608" y="18834"/>
                  </a:lnTo>
                  <a:lnTo>
                    <a:pt x="386600" y="361911"/>
                  </a:lnTo>
                  <a:lnTo>
                    <a:pt x="388124" y="365175"/>
                  </a:lnTo>
                  <a:lnTo>
                    <a:pt x="391414" y="367245"/>
                  </a:lnTo>
                  <a:lnTo>
                    <a:pt x="395058" y="367284"/>
                  </a:lnTo>
                  <a:lnTo>
                    <a:pt x="432663" y="367284"/>
                  </a:lnTo>
                  <a:lnTo>
                    <a:pt x="432663" y="348449"/>
                  </a:lnTo>
                  <a:lnTo>
                    <a:pt x="400977" y="348449"/>
                  </a:lnTo>
                  <a:lnTo>
                    <a:pt x="244386" y="18834"/>
                  </a:lnTo>
                  <a:lnTo>
                    <a:pt x="237972" y="5334"/>
                  </a:lnTo>
                  <a:lnTo>
                    <a:pt x="236448" y="2070"/>
                  </a:lnTo>
                  <a:lnTo>
                    <a:pt x="233133" y="0"/>
                  </a:lnTo>
                  <a:lnTo>
                    <a:pt x="79679" y="0"/>
                  </a:lnTo>
                  <a:lnTo>
                    <a:pt x="75463" y="4191"/>
                  </a:lnTo>
                  <a:lnTo>
                    <a:pt x="75450" y="115481"/>
                  </a:lnTo>
                  <a:lnTo>
                    <a:pt x="76428" y="117906"/>
                  </a:lnTo>
                  <a:lnTo>
                    <a:pt x="79971" y="121450"/>
                  </a:lnTo>
                  <a:lnTo>
                    <a:pt x="82372" y="122428"/>
                  </a:lnTo>
                  <a:lnTo>
                    <a:pt x="154051" y="122428"/>
                  </a:lnTo>
                  <a:lnTo>
                    <a:pt x="319354" y="468769"/>
                  </a:lnTo>
                  <a:lnTo>
                    <a:pt x="322643" y="470865"/>
                  </a:lnTo>
                  <a:lnTo>
                    <a:pt x="447243" y="470865"/>
                  </a:lnTo>
                  <a:lnTo>
                    <a:pt x="451459" y="466661"/>
                  </a:lnTo>
                  <a:lnTo>
                    <a:pt x="451459" y="452043"/>
                  </a:lnTo>
                  <a:lnTo>
                    <a:pt x="451459" y="352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898615" y="2712790"/>
            <a:ext cx="577215" cy="78740"/>
            <a:chOff x="2898615" y="2712790"/>
            <a:chExt cx="577215" cy="7874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8615" y="2716000"/>
              <a:ext cx="198521" cy="752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2286" y="2712790"/>
              <a:ext cx="343257" cy="7812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1165" y="1929129"/>
            <a:ext cx="733160" cy="99358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25205" y="3770121"/>
            <a:ext cx="733160" cy="101362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734936" y="1928571"/>
            <a:ext cx="432054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Best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practice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loading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into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COPY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command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40386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But,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use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if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need</a:t>
            </a:r>
            <a:r>
              <a:rPr sz="1800" spc="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respond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new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shows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up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any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keep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track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what’s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been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loaded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batch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up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new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load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them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COPY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55" dirty="0"/>
              <a:t> </a:t>
            </a:r>
            <a:r>
              <a:rPr spc="-10" dirty="0"/>
              <a:t>Producers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2948305" cy="1435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SDK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Producer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(KPL)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2833827"/>
            <a:ext cx="24104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Agent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3913" y="3868039"/>
            <a:ext cx="23749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25" dirty="0">
                <a:solidFill>
                  <a:srgbClr val="444848"/>
                </a:solidFill>
                <a:latin typeface="Arial"/>
                <a:cs typeface="Arial"/>
              </a:rPr>
              <a:t>rd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3855847"/>
            <a:ext cx="3001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749935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	party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libraries: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844" y="4239590"/>
            <a:ext cx="3033395" cy="16065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45"/>
              </a:spcBef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Log4J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Appenders,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Flume,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Connect, NiFi…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8445" y="3745484"/>
            <a:ext cx="1261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600" b="1" spc="-1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44848"/>
                </a:solidFill>
                <a:latin typeface="Calibri"/>
                <a:cs typeface="Calibri"/>
              </a:rPr>
              <a:t>Kinesis 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39608" y="3793363"/>
            <a:ext cx="563880" cy="554990"/>
            <a:chOff x="7539608" y="3793363"/>
            <a:chExt cx="563880" cy="554990"/>
          </a:xfrm>
        </p:grpSpPr>
        <p:sp>
          <p:nvSpPr>
            <p:cNvPr id="15" name="object 15"/>
            <p:cNvSpPr/>
            <p:nvPr/>
          </p:nvSpPr>
          <p:spPr>
            <a:xfrm>
              <a:off x="7545958" y="3799713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129413" y="0"/>
                  </a:moveTo>
                  <a:lnTo>
                    <a:pt x="230759" y="109347"/>
                  </a:lnTo>
                  <a:lnTo>
                    <a:pt x="0" y="323342"/>
                  </a:lnTo>
                  <a:lnTo>
                    <a:pt x="202819" y="541909"/>
                  </a:lnTo>
                  <a:lnTo>
                    <a:pt x="433577" y="327913"/>
                  </a:lnTo>
                  <a:lnTo>
                    <a:pt x="534924" y="437261"/>
                  </a:lnTo>
                  <a:lnTo>
                    <a:pt x="550799" y="15875"/>
                  </a:lnTo>
                  <a:lnTo>
                    <a:pt x="12941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45958" y="3799713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0" y="323342"/>
                  </a:moveTo>
                  <a:lnTo>
                    <a:pt x="230759" y="109347"/>
                  </a:lnTo>
                  <a:lnTo>
                    <a:pt x="129413" y="0"/>
                  </a:lnTo>
                  <a:lnTo>
                    <a:pt x="550799" y="15875"/>
                  </a:lnTo>
                  <a:lnTo>
                    <a:pt x="534924" y="437261"/>
                  </a:lnTo>
                  <a:lnTo>
                    <a:pt x="433577" y="327913"/>
                  </a:lnTo>
                  <a:lnTo>
                    <a:pt x="202819" y="541909"/>
                  </a:lnTo>
                  <a:lnTo>
                    <a:pt x="0" y="323342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569707" y="2049272"/>
            <a:ext cx="551815" cy="551815"/>
            <a:chOff x="7569707" y="2049272"/>
            <a:chExt cx="551815" cy="551815"/>
          </a:xfrm>
        </p:grpSpPr>
        <p:sp>
          <p:nvSpPr>
            <p:cNvPr id="18" name="object 18"/>
            <p:cNvSpPr/>
            <p:nvPr/>
          </p:nvSpPr>
          <p:spPr>
            <a:xfrm>
              <a:off x="7576057" y="2055622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10820" y="0"/>
                  </a:moveTo>
                  <a:lnTo>
                    <a:pt x="0" y="210819"/>
                  </a:lnTo>
                  <a:lnTo>
                    <a:pt x="222503" y="433324"/>
                  </a:lnTo>
                  <a:lnTo>
                    <a:pt x="117094" y="538733"/>
                  </a:lnTo>
                  <a:lnTo>
                    <a:pt x="538734" y="538733"/>
                  </a:lnTo>
                  <a:lnTo>
                    <a:pt x="538734" y="117093"/>
                  </a:lnTo>
                  <a:lnTo>
                    <a:pt x="433324" y="222503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76057" y="2055622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10820" y="0"/>
                  </a:moveTo>
                  <a:lnTo>
                    <a:pt x="433324" y="222503"/>
                  </a:lnTo>
                  <a:lnTo>
                    <a:pt x="538734" y="117093"/>
                  </a:lnTo>
                  <a:lnTo>
                    <a:pt x="538734" y="538733"/>
                  </a:lnTo>
                  <a:lnTo>
                    <a:pt x="117094" y="538733"/>
                  </a:lnTo>
                  <a:lnTo>
                    <a:pt x="222503" y="433324"/>
                  </a:lnTo>
                  <a:lnTo>
                    <a:pt x="0" y="210819"/>
                  </a:lnTo>
                  <a:lnTo>
                    <a:pt x="210820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558785" y="2855722"/>
            <a:ext cx="625475" cy="610235"/>
            <a:chOff x="7558785" y="2855722"/>
            <a:chExt cx="625475" cy="610235"/>
          </a:xfrm>
        </p:grpSpPr>
        <p:sp>
          <p:nvSpPr>
            <p:cNvPr id="21" name="object 21"/>
            <p:cNvSpPr/>
            <p:nvPr/>
          </p:nvSpPr>
          <p:spPr>
            <a:xfrm>
              <a:off x="7565135" y="2862072"/>
              <a:ext cx="612775" cy="597535"/>
            </a:xfrm>
            <a:custGeom>
              <a:avLst/>
              <a:gdLst/>
              <a:ahLst/>
              <a:cxnLst/>
              <a:rect l="l" t="t" r="r" b="b"/>
              <a:pathLst>
                <a:path w="612775" h="597535">
                  <a:moveTo>
                    <a:pt x="313944" y="0"/>
                  </a:moveTo>
                  <a:lnTo>
                    <a:pt x="313944" y="149351"/>
                  </a:lnTo>
                  <a:lnTo>
                    <a:pt x="0" y="149351"/>
                  </a:lnTo>
                  <a:lnTo>
                    <a:pt x="0" y="448055"/>
                  </a:lnTo>
                  <a:lnTo>
                    <a:pt x="313944" y="448055"/>
                  </a:lnTo>
                  <a:lnTo>
                    <a:pt x="313944" y="597407"/>
                  </a:lnTo>
                  <a:lnTo>
                    <a:pt x="612648" y="298703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65135" y="2862072"/>
              <a:ext cx="612775" cy="597535"/>
            </a:xfrm>
            <a:custGeom>
              <a:avLst/>
              <a:gdLst/>
              <a:ahLst/>
              <a:cxnLst/>
              <a:rect l="l" t="t" r="r" b="b"/>
              <a:pathLst>
                <a:path w="612775" h="597535">
                  <a:moveTo>
                    <a:pt x="0" y="149351"/>
                  </a:moveTo>
                  <a:lnTo>
                    <a:pt x="313944" y="149351"/>
                  </a:lnTo>
                  <a:lnTo>
                    <a:pt x="313944" y="0"/>
                  </a:lnTo>
                  <a:lnTo>
                    <a:pt x="612648" y="298703"/>
                  </a:lnTo>
                  <a:lnTo>
                    <a:pt x="313944" y="597407"/>
                  </a:lnTo>
                  <a:lnTo>
                    <a:pt x="313944" y="448055"/>
                  </a:lnTo>
                  <a:lnTo>
                    <a:pt x="0" y="448055"/>
                  </a:lnTo>
                  <a:lnTo>
                    <a:pt x="0" y="149351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870167" y="2758927"/>
            <a:ext cx="836930" cy="836294"/>
            <a:chOff x="8870167" y="2758927"/>
            <a:chExt cx="836930" cy="836294"/>
          </a:xfrm>
        </p:grpSpPr>
        <p:sp>
          <p:nvSpPr>
            <p:cNvPr id="24" name="object 24"/>
            <p:cNvSpPr/>
            <p:nvPr/>
          </p:nvSpPr>
          <p:spPr>
            <a:xfrm>
              <a:off x="8870167" y="2758927"/>
              <a:ext cx="836930" cy="836294"/>
            </a:xfrm>
            <a:custGeom>
              <a:avLst/>
              <a:gdLst/>
              <a:ahLst/>
              <a:cxnLst/>
              <a:rect l="l" t="t" r="r" b="b"/>
              <a:pathLst>
                <a:path w="836929" h="836295">
                  <a:moveTo>
                    <a:pt x="836310" y="0"/>
                  </a:moveTo>
                  <a:lnTo>
                    <a:pt x="0" y="0"/>
                  </a:lnTo>
                  <a:lnTo>
                    <a:pt x="0" y="836077"/>
                  </a:lnTo>
                  <a:lnTo>
                    <a:pt x="836310" y="836077"/>
                  </a:lnTo>
                  <a:lnTo>
                    <a:pt x="836310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09545" y="2898406"/>
              <a:ext cx="558165" cy="384810"/>
            </a:xfrm>
            <a:custGeom>
              <a:avLst/>
              <a:gdLst/>
              <a:ahLst/>
              <a:cxnLst/>
              <a:rect l="l" t="t" r="r" b="b"/>
              <a:pathLst>
                <a:path w="558165" h="384810">
                  <a:moveTo>
                    <a:pt x="309435" y="263969"/>
                  </a:moveTo>
                  <a:lnTo>
                    <a:pt x="244030" y="258216"/>
                  </a:lnTo>
                  <a:lnTo>
                    <a:pt x="184899" y="249859"/>
                  </a:lnTo>
                  <a:lnTo>
                    <a:pt x="132524" y="238988"/>
                  </a:lnTo>
                  <a:lnTo>
                    <a:pt x="87376" y="225717"/>
                  </a:lnTo>
                  <a:lnTo>
                    <a:pt x="49911" y="210172"/>
                  </a:lnTo>
                  <a:lnTo>
                    <a:pt x="0" y="172656"/>
                  </a:lnTo>
                  <a:lnTo>
                    <a:pt x="0" y="204558"/>
                  </a:lnTo>
                  <a:lnTo>
                    <a:pt x="33896" y="227050"/>
                  </a:lnTo>
                  <a:lnTo>
                    <a:pt x="75628" y="245224"/>
                  </a:lnTo>
                  <a:lnTo>
                    <a:pt x="123126" y="259537"/>
                  </a:lnTo>
                  <a:lnTo>
                    <a:pt x="174358" y="270459"/>
                  </a:lnTo>
                  <a:lnTo>
                    <a:pt x="227253" y="278460"/>
                  </a:lnTo>
                  <a:lnTo>
                    <a:pt x="174345" y="286346"/>
                  </a:lnTo>
                  <a:lnTo>
                    <a:pt x="123101" y="297205"/>
                  </a:lnTo>
                  <a:lnTo>
                    <a:pt x="75577" y="311480"/>
                  </a:lnTo>
                  <a:lnTo>
                    <a:pt x="33858" y="329641"/>
                  </a:lnTo>
                  <a:lnTo>
                    <a:pt x="0" y="352145"/>
                  </a:lnTo>
                  <a:lnTo>
                    <a:pt x="0" y="384467"/>
                  </a:lnTo>
                  <a:lnTo>
                    <a:pt x="22682" y="362978"/>
                  </a:lnTo>
                  <a:lnTo>
                    <a:pt x="55410" y="343979"/>
                  </a:lnTo>
                  <a:lnTo>
                    <a:pt x="97586" y="327583"/>
                  </a:lnTo>
                  <a:lnTo>
                    <a:pt x="148615" y="313931"/>
                  </a:lnTo>
                  <a:lnTo>
                    <a:pt x="207911" y="303123"/>
                  </a:lnTo>
                  <a:lnTo>
                    <a:pt x="274866" y="295287"/>
                  </a:lnTo>
                  <a:lnTo>
                    <a:pt x="278104" y="291503"/>
                  </a:lnTo>
                  <a:lnTo>
                    <a:pt x="294411" y="275475"/>
                  </a:lnTo>
                  <a:lnTo>
                    <a:pt x="309435" y="263969"/>
                  </a:lnTo>
                  <a:close/>
                </a:path>
                <a:path w="558165" h="384810">
                  <a:moveTo>
                    <a:pt x="557555" y="267525"/>
                  </a:moveTo>
                  <a:lnTo>
                    <a:pt x="509473" y="267525"/>
                  </a:lnTo>
                  <a:lnTo>
                    <a:pt x="509612" y="267639"/>
                  </a:lnTo>
                  <a:lnTo>
                    <a:pt x="509473" y="267639"/>
                  </a:lnTo>
                  <a:lnTo>
                    <a:pt x="515962" y="272770"/>
                  </a:lnTo>
                  <a:lnTo>
                    <a:pt x="522211" y="278206"/>
                  </a:lnTo>
                  <a:lnTo>
                    <a:pt x="528193" y="283933"/>
                  </a:lnTo>
                  <a:lnTo>
                    <a:pt x="533908" y="289941"/>
                  </a:lnTo>
                  <a:lnTo>
                    <a:pt x="557555" y="289941"/>
                  </a:lnTo>
                  <a:lnTo>
                    <a:pt x="557555" y="267639"/>
                  </a:lnTo>
                  <a:close/>
                </a:path>
                <a:path w="558165" h="384810">
                  <a:moveTo>
                    <a:pt x="557555" y="222961"/>
                  </a:moveTo>
                  <a:lnTo>
                    <a:pt x="459524" y="223050"/>
                  </a:lnTo>
                  <a:lnTo>
                    <a:pt x="394970" y="220776"/>
                  </a:lnTo>
                  <a:lnTo>
                    <a:pt x="333336" y="214185"/>
                  </a:lnTo>
                  <a:lnTo>
                    <a:pt x="275297" y="203593"/>
                  </a:lnTo>
                  <a:lnTo>
                    <a:pt x="221538" y="189344"/>
                  </a:lnTo>
                  <a:lnTo>
                    <a:pt x="172745" y="171729"/>
                  </a:lnTo>
                  <a:lnTo>
                    <a:pt x="129578" y="151104"/>
                  </a:lnTo>
                  <a:lnTo>
                    <a:pt x="92735" y="127774"/>
                  </a:lnTo>
                  <a:lnTo>
                    <a:pt x="62890" y="102082"/>
                  </a:lnTo>
                  <a:lnTo>
                    <a:pt x="26936" y="44881"/>
                  </a:lnTo>
                  <a:lnTo>
                    <a:pt x="22174" y="9334"/>
                  </a:lnTo>
                  <a:lnTo>
                    <a:pt x="22555" y="4648"/>
                  </a:lnTo>
                  <a:lnTo>
                    <a:pt x="23304" y="0"/>
                  </a:lnTo>
                  <a:lnTo>
                    <a:pt x="1003" y="0"/>
                  </a:lnTo>
                  <a:lnTo>
                    <a:pt x="381" y="4648"/>
                  </a:lnTo>
                  <a:lnTo>
                    <a:pt x="76" y="9334"/>
                  </a:lnTo>
                  <a:lnTo>
                    <a:pt x="114" y="14033"/>
                  </a:lnTo>
                  <a:lnTo>
                    <a:pt x="17627" y="78689"/>
                  </a:lnTo>
                  <a:lnTo>
                    <a:pt x="67106" y="135915"/>
                  </a:lnTo>
                  <a:lnTo>
                    <a:pt x="102387" y="161023"/>
                  </a:lnTo>
                  <a:lnTo>
                    <a:pt x="143954" y="183426"/>
                  </a:lnTo>
                  <a:lnTo>
                    <a:pt x="191211" y="202831"/>
                  </a:lnTo>
                  <a:lnTo>
                    <a:pt x="243586" y="218960"/>
                  </a:lnTo>
                  <a:lnTo>
                    <a:pt x="300494" y="231521"/>
                  </a:lnTo>
                  <a:lnTo>
                    <a:pt x="361391" y="240220"/>
                  </a:lnTo>
                  <a:lnTo>
                    <a:pt x="410222" y="244017"/>
                  </a:lnTo>
                  <a:lnTo>
                    <a:pt x="459193" y="245237"/>
                  </a:lnTo>
                  <a:lnTo>
                    <a:pt x="557555" y="245237"/>
                  </a:lnTo>
                  <a:lnTo>
                    <a:pt x="557555" y="223050"/>
                  </a:lnTo>
                  <a:close/>
                </a:path>
                <a:path w="558165" h="384810">
                  <a:moveTo>
                    <a:pt x="557555" y="178371"/>
                  </a:moveTo>
                  <a:lnTo>
                    <a:pt x="511378" y="178930"/>
                  </a:lnTo>
                  <a:lnTo>
                    <a:pt x="444309" y="176441"/>
                  </a:lnTo>
                  <a:lnTo>
                    <a:pt x="381914" y="169240"/>
                  </a:lnTo>
                  <a:lnTo>
                    <a:pt x="325031" y="157721"/>
                  </a:lnTo>
                  <a:lnTo>
                    <a:pt x="274523" y="142316"/>
                  </a:lnTo>
                  <a:lnTo>
                    <a:pt x="231267" y="123393"/>
                  </a:lnTo>
                  <a:lnTo>
                    <a:pt x="196126" y="101371"/>
                  </a:lnTo>
                  <a:lnTo>
                    <a:pt x="153606" y="49631"/>
                  </a:lnTo>
                  <a:lnTo>
                    <a:pt x="147967" y="20726"/>
                  </a:lnTo>
                  <a:lnTo>
                    <a:pt x="147967" y="330"/>
                  </a:lnTo>
                  <a:lnTo>
                    <a:pt x="125666" y="330"/>
                  </a:lnTo>
                  <a:lnTo>
                    <a:pt x="125666" y="20726"/>
                  </a:lnTo>
                  <a:lnTo>
                    <a:pt x="130454" y="51092"/>
                  </a:lnTo>
                  <a:lnTo>
                    <a:pt x="166827" y="105549"/>
                  </a:lnTo>
                  <a:lnTo>
                    <a:pt x="197205" y="129082"/>
                  </a:lnTo>
                  <a:lnTo>
                    <a:pt x="234886" y="149783"/>
                  </a:lnTo>
                  <a:lnTo>
                    <a:pt x="279260" y="167347"/>
                  </a:lnTo>
                  <a:lnTo>
                    <a:pt x="329717" y="181495"/>
                  </a:lnTo>
                  <a:lnTo>
                    <a:pt x="385622" y="191960"/>
                  </a:lnTo>
                  <a:lnTo>
                    <a:pt x="446379" y="198437"/>
                  </a:lnTo>
                  <a:lnTo>
                    <a:pt x="511378" y="200660"/>
                  </a:lnTo>
                  <a:lnTo>
                    <a:pt x="557555" y="200660"/>
                  </a:lnTo>
                  <a:lnTo>
                    <a:pt x="557555" y="178930"/>
                  </a:lnTo>
                  <a:lnTo>
                    <a:pt x="557555" y="178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9180" y="3235715"/>
              <a:ext cx="249146" cy="2199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66009" y="3154679"/>
              <a:ext cx="301625" cy="300990"/>
            </a:xfrm>
            <a:custGeom>
              <a:avLst/>
              <a:gdLst/>
              <a:ahLst/>
              <a:cxnLst/>
              <a:rect l="l" t="t" r="r" b="b"/>
              <a:pathLst>
                <a:path w="301625" h="300989">
                  <a:moveTo>
                    <a:pt x="167284" y="111480"/>
                  </a:moveTo>
                  <a:lnTo>
                    <a:pt x="111531" y="111480"/>
                  </a:lnTo>
                  <a:lnTo>
                    <a:pt x="111531" y="133769"/>
                  </a:lnTo>
                  <a:lnTo>
                    <a:pt x="167284" y="133769"/>
                  </a:lnTo>
                  <a:lnTo>
                    <a:pt x="167284" y="111480"/>
                  </a:lnTo>
                  <a:close/>
                </a:path>
                <a:path w="301625" h="300989">
                  <a:moveTo>
                    <a:pt x="301091" y="150495"/>
                  </a:moveTo>
                  <a:lnTo>
                    <a:pt x="293344" y="102920"/>
                  </a:lnTo>
                  <a:lnTo>
                    <a:pt x="290957" y="98323"/>
                  </a:lnTo>
                  <a:lnTo>
                    <a:pt x="280441" y="78028"/>
                  </a:lnTo>
                  <a:lnTo>
                    <a:pt x="278790" y="74841"/>
                  </a:lnTo>
                  <a:lnTo>
                    <a:pt x="278790" y="150495"/>
                  </a:lnTo>
                  <a:lnTo>
                    <a:pt x="278790" y="156083"/>
                  </a:lnTo>
                  <a:lnTo>
                    <a:pt x="278422" y="161671"/>
                  </a:lnTo>
                  <a:lnTo>
                    <a:pt x="277672" y="167208"/>
                  </a:lnTo>
                  <a:lnTo>
                    <a:pt x="200736" y="167208"/>
                  </a:lnTo>
                  <a:lnTo>
                    <a:pt x="200736" y="189509"/>
                  </a:lnTo>
                  <a:lnTo>
                    <a:pt x="273215" y="189509"/>
                  </a:lnTo>
                  <a:lnTo>
                    <a:pt x="270052" y="198323"/>
                  </a:lnTo>
                  <a:lnTo>
                    <a:pt x="266242" y="206870"/>
                  </a:lnTo>
                  <a:lnTo>
                    <a:pt x="261785" y="215087"/>
                  </a:lnTo>
                  <a:lnTo>
                    <a:pt x="256717" y="222948"/>
                  </a:lnTo>
                  <a:lnTo>
                    <a:pt x="200964" y="222948"/>
                  </a:lnTo>
                  <a:lnTo>
                    <a:pt x="200964" y="245249"/>
                  </a:lnTo>
                  <a:lnTo>
                    <a:pt x="237070" y="245249"/>
                  </a:lnTo>
                  <a:lnTo>
                    <a:pt x="196354" y="270344"/>
                  </a:lnTo>
                  <a:lnTo>
                    <a:pt x="150761" y="278714"/>
                  </a:lnTo>
                  <a:lnTo>
                    <a:pt x="105181" y="270344"/>
                  </a:lnTo>
                  <a:lnTo>
                    <a:pt x="64465" y="245249"/>
                  </a:lnTo>
                  <a:lnTo>
                    <a:pt x="78079" y="245249"/>
                  </a:lnTo>
                  <a:lnTo>
                    <a:pt x="78079" y="222948"/>
                  </a:lnTo>
                  <a:lnTo>
                    <a:pt x="44615" y="222948"/>
                  </a:lnTo>
                  <a:lnTo>
                    <a:pt x="39522" y="215087"/>
                  </a:lnTo>
                  <a:lnTo>
                    <a:pt x="35064" y="206870"/>
                  </a:lnTo>
                  <a:lnTo>
                    <a:pt x="31254" y="198323"/>
                  </a:lnTo>
                  <a:lnTo>
                    <a:pt x="28105" y="189509"/>
                  </a:lnTo>
                  <a:lnTo>
                    <a:pt x="78079" y="189509"/>
                  </a:lnTo>
                  <a:lnTo>
                    <a:pt x="78079" y="167208"/>
                  </a:lnTo>
                  <a:lnTo>
                    <a:pt x="23418" y="167208"/>
                  </a:lnTo>
                  <a:lnTo>
                    <a:pt x="22580" y="158864"/>
                  </a:lnTo>
                  <a:lnTo>
                    <a:pt x="22313" y="150495"/>
                  </a:lnTo>
                  <a:lnTo>
                    <a:pt x="22580" y="142113"/>
                  </a:lnTo>
                  <a:lnTo>
                    <a:pt x="23418" y="133769"/>
                  </a:lnTo>
                  <a:lnTo>
                    <a:pt x="89230" y="133769"/>
                  </a:lnTo>
                  <a:lnTo>
                    <a:pt x="89230" y="111480"/>
                  </a:lnTo>
                  <a:lnTo>
                    <a:pt x="28435" y="111480"/>
                  </a:lnTo>
                  <a:lnTo>
                    <a:pt x="31584" y="102654"/>
                  </a:lnTo>
                  <a:lnTo>
                    <a:pt x="35407" y="94119"/>
                  </a:lnTo>
                  <a:lnTo>
                    <a:pt x="39865" y="85902"/>
                  </a:lnTo>
                  <a:lnTo>
                    <a:pt x="44945" y="78028"/>
                  </a:lnTo>
                  <a:lnTo>
                    <a:pt x="167601" y="78028"/>
                  </a:lnTo>
                  <a:lnTo>
                    <a:pt x="167601" y="55740"/>
                  </a:lnTo>
                  <a:lnTo>
                    <a:pt x="64223" y="55740"/>
                  </a:lnTo>
                  <a:lnTo>
                    <a:pt x="104940" y="30645"/>
                  </a:lnTo>
                  <a:lnTo>
                    <a:pt x="150533" y="22275"/>
                  </a:lnTo>
                  <a:lnTo>
                    <a:pt x="196113" y="30645"/>
                  </a:lnTo>
                  <a:lnTo>
                    <a:pt x="236829" y="55740"/>
                  </a:lnTo>
                  <a:lnTo>
                    <a:pt x="194551" y="55740"/>
                  </a:lnTo>
                  <a:lnTo>
                    <a:pt x="189585" y="60731"/>
                  </a:lnTo>
                  <a:lnTo>
                    <a:pt x="189585" y="128778"/>
                  </a:lnTo>
                  <a:lnTo>
                    <a:pt x="194551" y="133769"/>
                  </a:lnTo>
                  <a:lnTo>
                    <a:pt x="262623" y="133769"/>
                  </a:lnTo>
                  <a:lnTo>
                    <a:pt x="267639" y="128778"/>
                  </a:lnTo>
                  <a:lnTo>
                    <a:pt x="267639" y="111480"/>
                  </a:lnTo>
                  <a:lnTo>
                    <a:pt x="267639" y="98323"/>
                  </a:lnTo>
                  <a:lnTo>
                    <a:pt x="272478" y="110871"/>
                  </a:lnTo>
                  <a:lnTo>
                    <a:pt x="275971" y="123812"/>
                  </a:lnTo>
                  <a:lnTo>
                    <a:pt x="278079" y="137058"/>
                  </a:lnTo>
                  <a:lnTo>
                    <a:pt x="278790" y="150495"/>
                  </a:lnTo>
                  <a:lnTo>
                    <a:pt x="278790" y="74841"/>
                  </a:lnTo>
                  <a:lnTo>
                    <a:pt x="271970" y="61671"/>
                  </a:lnTo>
                  <a:lnTo>
                    <a:pt x="245897" y="35598"/>
                  </a:lnTo>
                  <a:lnTo>
                    <a:pt x="245897" y="78028"/>
                  </a:lnTo>
                  <a:lnTo>
                    <a:pt x="245897" y="111480"/>
                  </a:lnTo>
                  <a:lnTo>
                    <a:pt x="212445" y="111480"/>
                  </a:lnTo>
                  <a:lnTo>
                    <a:pt x="212445" y="78028"/>
                  </a:lnTo>
                  <a:lnTo>
                    <a:pt x="245897" y="78028"/>
                  </a:lnTo>
                  <a:lnTo>
                    <a:pt x="245897" y="35598"/>
                  </a:lnTo>
                  <a:lnTo>
                    <a:pt x="239395" y="29095"/>
                  </a:lnTo>
                  <a:lnTo>
                    <a:pt x="226199" y="22275"/>
                  </a:lnTo>
                  <a:lnTo>
                    <a:pt x="198094" y="7721"/>
                  </a:lnTo>
                  <a:lnTo>
                    <a:pt x="150558" y="0"/>
                  </a:lnTo>
                  <a:lnTo>
                    <a:pt x="102958" y="7670"/>
                  </a:lnTo>
                  <a:lnTo>
                    <a:pt x="61633" y="29032"/>
                  </a:lnTo>
                  <a:lnTo>
                    <a:pt x="29044" y="61607"/>
                  </a:lnTo>
                  <a:lnTo>
                    <a:pt x="7670" y="102958"/>
                  </a:lnTo>
                  <a:lnTo>
                    <a:pt x="0" y="150495"/>
                  </a:lnTo>
                  <a:lnTo>
                    <a:pt x="7683" y="198056"/>
                  </a:lnTo>
                  <a:lnTo>
                    <a:pt x="29044" y="239369"/>
                  </a:lnTo>
                  <a:lnTo>
                    <a:pt x="61633" y="271945"/>
                  </a:lnTo>
                  <a:lnTo>
                    <a:pt x="102958" y="293319"/>
                  </a:lnTo>
                  <a:lnTo>
                    <a:pt x="150558" y="300990"/>
                  </a:lnTo>
                  <a:lnTo>
                    <a:pt x="198132" y="293319"/>
                  </a:lnTo>
                  <a:lnTo>
                    <a:pt x="226377" y="278714"/>
                  </a:lnTo>
                  <a:lnTo>
                    <a:pt x="239458" y="271945"/>
                  </a:lnTo>
                  <a:lnTo>
                    <a:pt x="272046" y="239369"/>
                  </a:lnTo>
                  <a:lnTo>
                    <a:pt x="293420" y="198056"/>
                  </a:lnTo>
                  <a:lnTo>
                    <a:pt x="301091" y="150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6392" y="3321887"/>
              <a:ext cx="78055" cy="7803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10604" y="235559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1083" y="3203270"/>
            <a:ext cx="2774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Producer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(KPL)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67285" y="3935043"/>
            <a:ext cx="358775" cy="617855"/>
          </a:xfrm>
          <a:custGeom>
            <a:avLst/>
            <a:gdLst/>
            <a:ahLst/>
            <a:cxnLst/>
            <a:rect l="l" t="t" r="r" b="b"/>
            <a:pathLst>
              <a:path w="358775" h="617854">
                <a:moveTo>
                  <a:pt x="296202" y="246278"/>
                </a:moveTo>
                <a:lnTo>
                  <a:pt x="62369" y="246278"/>
                </a:lnTo>
                <a:lnTo>
                  <a:pt x="62369" y="272542"/>
                </a:lnTo>
                <a:lnTo>
                  <a:pt x="296202" y="272542"/>
                </a:lnTo>
                <a:lnTo>
                  <a:pt x="296202" y="246278"/>
                </a:lnTo>
                <a:close/>
              </a:path>
              <a:path w="358775" h="617854">
                <a:moveTo>
                  <a:pt x="296202" y="184670"/>
                </a:moveTo>
                <a:lnTo>
                  <a:pt x="62369" y="184670"/>
                </a:lnTo>
                <a:lnTo>
                  <a:pt x="62369" y="210934"/>
                </a:lnTo>
                <a:lnTo>
                  <a:pt x="296202" y="210934"/>
                </a:lnTo>
                <a:lnTo>
                  <a:pt x="296202" y="184670"/>
                </a:lnTo>
                <a:close/>
              </a:path>
              <a:path w="358775" h="617854">
                <a:moveTo>
                  <a:pt x="296202" y="123190"/>
                </a:moveTo>
                <a:lnTo>
                  <a:pt x="62369" y="123190"/>
                </a:lnTo>
                <a:lnTo>
                  <a:pt x="62369" y="149466"/>
                </a:lnTo>
                <a:lnTo>
                  <a:pt x="296202" y="149466"/>
                </a:lnTo>
                <a:lnTo>
                  <a:pt x="296202" y="123190"/>
                </a:lnTo>
                <a:close/>
              </a:path>
              <a:path w="358775" h="617854">
                <a:moveTo>
                  <a:pt x="296202" y="61569"/>
                </a:moveTo>
                <a:lnTo>
                  <a:pt x="62369" y="61569"/>
                </a:lnTo>
                <a:lnTo>
                  <a:pt x="62369" y="87845"/>
                </a:lnTo>
                <a:lnTo>
                  <a:pt x="296202" y="87845"/>
                </a:lnTo>
                <a:lnTo>
                  <a:pt x="296202" y="61569"/>
                </a:lnTo>
                <a:close/>
              </a:path>
              <a:path w="358775" h="617854">
                <a:moveTo>
                  <a:pt x="358698" y="5854"/>
                </a:moveTo>
                <a:lnTo>
                  <a:pt x="352831" y="0"/>
                </a:lnTo>
                <a:lnTo>
                  <a:pt x="332447" y="0"/>
                </a:lnTo>
                <a:lnTo>
                  <a:pt x="332447" y="26263"/>
                </a:lnTo>
                <a:lnTo>
                  <a:pt x="332447" y="591096"/>
                </a:lnTo>
                <a:lnTo>
                  <a:pt x="26263" y="591096"/>
                </a:lnTo>
                <a:lnTo>
                  <a:pt x="26263" y="26263"/>
                </a:lnTo>
                <a:lnTo>
                  <a:pt x="332447" y="26263"/>
                </a:lnTo>
                <a:lnTo>
                  <a:pt x="332447" y="0"/>
                </a:lnTo>
                <a:lnTo>
                  <a:pt x="5880" y="0"/>
                </a:lnTo>
                <a:lnTo>
                  <a:pt x="0" y="5854"/>
                </a:lnTo>
                <a:lnTo>
                  <a:pt x="0" y="611492"/>
                </a:lnTo>
                <a:lnTo>
                  <a:pt x="5880" y="617372"/>
                </a:lnTo>
                <a:lnTo>
                  <a:pt x="352831" y="617372"/>
                </a:lnTo>
                <a:lnTo>
                  <a:pt x="358698" y="611492"/>
                </a:lnTo>
                <a:lnTo>
                  <a:pt x="358698" y="591096"/>
                </a:lnTo>
                <a:lnTo>
                  <a:pt x="358698" y="26263"/>
                </a:lnTo>
                <a:lnTo>
                  <a:pt x="358698" y="585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31255" y="4610227"/>
            <a:ext cx="1254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61264" y="1544789"/>
            <a:ext cx="636905" cy="738505"/>
          </a:xfrm>
          <a:custGeom>
            <a:avLst/>
            <a:gdLst/>
            <a:ahLst/>
            <a:cxnLst/>
            <a:rect l="l" t="t" r="r" b="b"/>
            <a:pathLst>
              <a:path w="636904" h="738505">
                <a:moveTo>
                  <a:pt x="636739" y="184391"/>
                </a:moveTo>
                <a:lnTo>
                  <a:pt x="603554" y="165176"/>
                </a:lnTo>
                <a:lnTo>
                  <a:pt x="603554" y="222961"/>
                </a:lnTo>
                <a:lnTo>
                  <a:pt x="603554" y="534225"/>
                </a:lnTo>
                <a:lnTo>
                  <a:pt x="334975" y="690016"/>
                </a:lnTo>
                <a:lnTo>
                  <a:pt x="334975" y="568071"/>
                </a:lnTo>
                <a:lnTo>
                  <a:pt x="384695" y="539216"/>
                </a:lnTo>
                <a:lnTo>
                  <a:pt x="498398" y="473252"/>
                </a:lnTo>
                <a:lnTo>
                  <a:pt x="498398" y="283895"/>
                </a:lnTo>
                <a:lnTo>
                  <a:pt x="603554" y="222961"/>
                </a:lnTo>
                <a:lnTo>
                  <a:pt x="603554" y="165176"/>
                </a:lnTo>
                <a:lnTo>
                  <a:pt x="586955" y="155562"/>
                </a:lnTo>
                <a:lnTo>
                  <a:pt x="586955" y="194094"/>
                </a:lnTo>
                <a:lnTo>
                  <a:pt x="481774" y="255054"/>
                </a:lnTo>
                <a:lnTo>
                  <a:pt x="465213" y="245452"/>
                </a:lnTo>
                <a:lnTo>
                  <a:pt x="465213" y="303123"/>
                </a:lnTo>
                <a:lnTo>
                  <a:pt x="465213" y="454088"/>
                </a:lnTo>
                <a:lnTo>
                  <a:pt x="334975" y="529602"/>
                </a:lnTo>
                <a:lnTo>
                  <a:pt x="334975" y="378599"/>
                </a:lnTo>
                <a:lnTo>
                  <a:pt x="465213" y="303123"/>
                </a:lnTo>
                <a:lnTo>
                  <a:pt x="465213" y="245452"/>
                </a:lnTo>
                <a:lnTo>
                  <a:pt x="448652" y="235839"/>
                </a:lnTo>
                <a:lnTo>
                  <a:pt x="448652" y="274256"/>
                </a:lnTo>
                <a:lnTo>
                  <a:pt x="320395" y="348576"/>
                </a:lnTo>
                <a:lnTo>
                  <a:pt x="301790" y="337845"/>
                </a:lnTo>
                <a:lnTo>
                  <a:pt x="301790" y="376389"/>
                </a:lnTo>
                <a:lnTo>
                  <a:pt x="301790" y="529602"/>
                </a:lnTo>
                <a:lnTo>
                  <a:pt x="301790" y="568083"/>
                </a:lnTo>
                <a:lnTo>
                  <a:pt x="301790" y="690029"/>
                </a:lnTo>
                <a:lnTo>
                  <a:pt x="33185" y="534225"/>
                </a:lnTo>
                <a:lnTo>
                  <a:pt x="33185" y="221386"/>
                </a:lnTo>
                <a:lnTo>
                  <a:pt x="138366" y="282092"/>
                </a:lnTo>
                <a:lnTo>
                  <a:pt x="138366" y="473252"/>
                </a:lnTo>
                <a:lnTo>
                  <a:pt x="301790" y="568083"/>
                </a:lnTo>
                <a:lnTo>
                  <a:pt x="301790" y="529602"/>
                </a:lnTo>
                <a:lnTo>
                  <a:pt x="171551" y="454088"/>
                </a:lnTo>
                <a:lnTo>
                  <a:pt x="171551" y="301231"/>
                </a:lnTo>
                <a:lnTo>
                  <a:pt x="301790" y="376389"/>
                </a:lnTo>
                <a:lnTo>
                  <a:pt x="301790" y="337845"/>
                </a:lnTo>
                <a:lnTo>
                  <a:pt x="189839" y="273240"/>
                </a:lnTo>
                <a:lnTo>
                  <a:pt x="318376" y="198716"/>
                </a:lnTo>
                <a:lnTo>
                  <a:pt x="448652" y="274256"/>
                </a:lnTo>
                <a:lnTo>
                  <a:pt x="448652" y="235839"/>
                </a:lnTo>
                <a:lnTo>
                  <a:pt x="384695" y="198716"/>
                </a:lnTo>
                <a:lnTo>
                  <a:pt x="318376" y="160235"/>
                </a:lnTo>
                <a:lnTo>
                  <a:pt x="156641" y="254076"/>
                </a:lnTo>
                <a:lnTo>
                  <a:pt x="51219" y="193243"/>
                </a:lnTo>
                <a:lnTo>
                  <a:pt x="318376" y="38315"/>
                </a:lnTo>
                <a:lnTo>
                  <a:pt x="586955" y="194094"/>
                </a:lnTo>
                <a:lnTo>
                  <a:pt x="586955" y="155562"/>
                </a:lnTo>
                <a:lnTo>
                  <a:pt x="384530" y="38315"/>
                </a:lnTo>
                <a:lnTo>
                  <a:pt x="318376" y="0"/>
                </a:lnTo>
                <a:lnTo>
                  <a:pt x="0" y="184391"/>
                </a:lnTo>
                <a:lnTo>
                  <a:pt x="0" y="553542"/>
                </a:lnTo>
                <a:lnTo>
                  <a:pt x="318376" y="737958"/>
                </a:lnTo>
                <a:lnTo>
                  <a:pt x="384530" y="699643"/>
                </a:lnTo>
                <a:lnTo>
                  <a:pt x="636739" y="553542"/>
                </a:lnTo>
                <a:lnTo>
                  <a:pt x="636739" y="184391"/>
                </a:lnTo>
                <a:close/>
              </a:path>
            </a:pathLst>
          </a:custGeom>
          <a:solidFill>
            <a:srgbClr val="5A6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8968" y="2550528"/>
            <a:ext cx="651510" cy="637540"/>
          </a:xfrm>
          <a:custGeom>
            <a:avLst/>
            <a:gdLst/>
            <a:ahLst/>
            <a:cxnLst/>
            <a:rect l="l" t="t" r="r" b="b"/>
            <a:pathLst>
              <a:path w="651510" h="637539">
                <a:moveTo>
                  <a:pt x="599109" y="538264"/>
                </a:moveTo>
                <a:lnTo>
                  <a:pt x="592886" y="532053"/>
                </a:lnTo>
                <a:lnTo>
                  <a:pt x="585266" y="532053"/>
                </a:lnTo>
                <a:lnTo>
                  <a:pt x="421843" y="532053"/>
                </a:lnTo>
                <a:lnTo>
                  <a:pt x="415645" y="538264"/>
                </a:lnTo>
                <a:lnTo>
                  <a:pt x="415645" y="579602"/>
                </a:lnTo>
                <a:lnTo>
                  <a:pt x="421843" y="585800"/>
                </a:lnTo>
                <a:lnTo>
                  <a:pt x="592886" y="585800"/>
                </a:lnTo>
                <a:lnTo>
                  <a:pt x="599109" y="579602"/>
                </a:lnTo>
                <a:lnTo>
                  <a:pt x="599109" y="538264"/>
                </a:lnTo>
                <a:close/>
              </a:path>
              <a:path w="651510" h="637539">
                <a:moveTo>
                  <a:pt x="599109" y="57721"/>
                </a:moveTo>
                <a:lnTo>
                  <a:pt x="592886" y="51485"/>
                </a:lnTo>
                <a:lnTo>
                  <a:pt x="571423" y="51485"/>
                </a:lnTo>
                <a:lnTo>
                  <a:pt x="571423" y="79197"/>
                </a:lnTo>
                <a:lnTo>
                  <a:pt x="571423" y="376212"/>
                </a:lnTo>
                <a:lnTo>
                  <a:pt x="79883" y="376212"/>
                </a:lnTo>
                <a:lnTo>
                  <a:pt x="79883" y="79197"/>
                </a:lnTo>
                <a:lnTo>
                  <a:pt x="571423" y="79197"/>
                </a:lnTo>
                <a:lnTo>
                  <a:pt x="571423" y="51485"/>
                </a:lnTo>
                <a:lnTo>
                  <a:pt x="58394" y="51485"/>
                </a:lnTo>
                <a:lnTo>
                  <a:pt x="52197" y="57721"/>
                </a:lnTo>
                <a:lnTo>
                  <a:pt x="52197" y="397713"/>
                </a:lnTo>
                <a:lnTo>
                  <a:pt x="58394" y="403923"/>
                </a:lnTo>
                <a:lnTo>
                  <a:pt x="592886" y="403923"/>
                </a:lnTo>
                <a:lnTo>
                  <a:pt x="599109" y="397713"/>
                </a:lnTo>
                <a:lnTo>
                  <a:pt x="599109" y="376212"/>
                </a:lnTo>
                <a:lnTo>
                  <a:pt x="599109" y="79197"/>
                </a:lnTo>
                <a:lnTo>
                  <a:pt x="599109" y="57721"/>
                </a:lnTo>
                <a:close/>
              </a:path>
              <a:path w="651510" h="637539">
                <a:moveTo>
                  <a:pt x="650748" y="41554"/>
                </a:moveTo>
                <a:lnTo>
                  <a:pt x="647954" y="27711"/>
                </a:lnTo>
                <a:lnTo>
                  <a:pt x="647484" y="25374"/>
                </a:lnTo>
                <a:lnTo>
                  <a:pt x="638594" y="12166"/>
                </a:lnTo>
                <a:lnTo>
                  <a:pt x="625386" y="3263"/>
                </a:lnTo>
                <a:lnTo>
                  <a:pt x="623633" y="2921"/>
                </a:lnTo>
                <a:lnTo>
                  <a:pt x="623633" y="33883"/>
                </a:lnTo>
                <a:lnTo>
                  <a:pt x="623633" y="421678"/>
                </a:lnTo>
                <a:lnTo>
                  <a:pt x="617397" y="427888"/>
                </a:lnTo>
                <a:lnTo>
                  <a:pt x="34442" y="427888"/>
                </a:lnTo>
                <a:lnTo>
                  <a:pt x="28244" y="421678"/>
                </a:lnTo>
                <a:lnTo>
                  <a:pt x="28244" y="33883"/>
                </a:lnTo>
                <a:lnTo>
                  <a:pt x="34442" y="27711"/>
                </a:lnTo>
                <a:lnTo>
                  <a:pt x="617397" y="27711"/>
                </a:lnTo>
                <a:lnTo>
                  <a:pt x="623633" y="33883"/>
                </a:lnTo>
                <a:lnTo>
                  <a:pt x="623633" y="2921"/>
                </a:lnTo>
                <a:lnTo>
                  <a:pt x="609206" y="0"/>
                </a:lnTo>
                <a:lnTo>
                  <a:pt x="41529" y="0"/>
                </a:lnTo>
                <a:lnTo>
                  <a:pt x="25361" y="3263"/>
                </a:lnTo>
                <a:lnTo>
                  <a:pt x="12166" y="12166"/>
                </a:lnTo>
                <a:lnTo>
                  <a:pt x="3263" y="25374"/>
                </a:lnTo>
                <a:lnTo>
                  <a:pt x="0" y="41554"/>
                </a:lnTo>
                <a:lnTo>
                  <a:pt x="0" y="414312"/>
                </a:lnTo>
                <a:lnTo>
                  <a:pt x="3263" y="430479"/>
                </a:lnTo>
                <a:lnTo>
                  <a:pt x="12166" y="443699"/>
                </a:lnTo>
                <a:lnTo>
                  <a:pt x="25361" y="452602"/>
                </a:lnTo>
                <a:lnTo>
                  <a:pt x="41529" y="455866"/>
                </a:lnTo>
                <a:lnTo>
                  <a:pt x="609498" y="455866"/>
                </a:lnTo>
                <a:lnTo>
                  <a:pt x="647598" y="430225"/>
                </a:lnTo>
                <a:lnTo>
                  <a:pt x="650697" y="414312"/>
                </a:lnTo>
                <a:lnTo>
                  <a:pt x="650748" y="41554"/>
                </a:lnTo>
                <a:close/>
              </a:path>
              <a:path w="651510" h="637539">
                <a:moveTo>
                  <a:pt x="651319" y="528866"/>
                </a:moveTo>
                <a:lnTo>
                  <a:pt x="647446" y="509917"/>
                </a:lnTo>
                <a:lnTo>
                  <a:pt x="646023" y="507809"/>
                </a:lnTo>
                <a:lnTo>
                  <a:pt x="636993" y="494436"/>
                </a:lnTo>
                <a:lnTo>
                  <a:pt x="623633" y="485406"/>
                </a:lnTo>
                <a:lnTo>
                  <a:pt x="623633" y="528866"/>
                </a:lnTo>
                <a:lnTo>
                  <a:pt x="623544" y="588848"/>
                </a:lnTo>
                <a:lnTo>
                  <a:pt x="621969" y="596633"/>
                </a:lnTo>
                <a:lnTo>
                  <a:pt x="617448" y="603326"/>
                </a:lnTo>
                <a:lnTo>
                  <a:pt x="610755" y="607834"/>
                </a:lnTo>
                <a:lnTo>
                  <a:pt x="602576" y="609485"/>
                </a:lnTo>
                <a:lnTo>
                  <a:pt x="48729" y="609485"/>
                </a:lnTo>
                <a:lnTo>
                  <a:pt x="40728" y="607796"/>
                </a:lnTo>
                <a:lnTo>
                  <a:pt x="34175" y="603377"/>
                </a:lnTo>
                <a:lnTo>
                  <a:pt x="29705" y="596849"/>
                </a:lnTo>
                <a:lnTo>
                  <a:pt x="27965" y="588848"/>
                </a:lnTo>
                <a:lnTo>
                  <a:pt x="27965" y="528866"/>
                </a:lnTo>
                <a:lnTo>
                  <a:pt x="29591" y="520738"/>
                </a:lnTo>
                <a:lnTo>
                  <a:pt x="34036" y="514083"/>
                </a:lnTo>
                <a:lnTo>
                  <a:pt x="40627" y="509549"/>
                </a:lnTo>
                <a:lnTo>
                  <a:pt x="48729" y="507809"/>
                </a:lnTo>
                <a:lnTo>
                  <a:pt x="602576" y="507809"/>
                </a:lnTo>
                <a:lnTo>
                  <a:pt x="610755" y="509473"/>
                </a:lnTo>
                <a:lnTo>
                  <a:pt x="617448" y="513981"/>
                </a:lnTo>
                <a:lnTo>
                  <a:pt x="621969" y="520674"/>
                </a:lnTo>
                <a:lnTo>
                  <a:pt x="623633" y="528866"/>
                </a:lnTo>
                <a:lnTo>
                  <a:pt x="623633" y="485406"/>
                </a:lnTo>
                <a:lnTo>
                  <a:pt x="621512" y="483971"/>
                </a:lnTo>
                <a:lnTo>
                  <a:pt x="602576" y="480110"/>
                </a:lnTo>
                <a:lnTo>
                  <a:pt x="48729" y="480110"/>
                </a:lnTo>
                <a:lnTo>
                  <a:pt x="29870" y="484060"/>
                </a:lnTo>
                <a:lnTo>
                  <a:pt x="14490" y="494525"/>
                </a:lnTo>
                <a:lnTo>
                  <a:pt x="4114" y="509981"/>
                </a:lnTo>
                <a:lnTo>
                  <a:pt x="279" y="528866"/>
                </a:lnTo>
                <a:lnTo>
                  <a:pt x="279" y="588848"/>
                </a:lnTo>
                <a:lnTo>
                  <a:pt x="4229" y="607606"/>
                </a:lnTo>
                <a:lnTo>
                  <a:pt x="14630" y="622922"/>
                </a:lnTo>
                <a:lnTo>
                  <a:pt x="29972" y="633298"/>
                </a:lnTo>
                <a:lnTo>
                  <a:pt x="48729" y="637197"/>
                </a:lnTo>
                <a:lnTo>
                  <a:pt x="602576" y="637197"/>
                </a:lnTo>
                <a:lnTo>
                  <a:pt x="621411" y="633374"/>
                </a:lnTo>
                <a:lnTo>
                  <a:pt x="636841" y="623023"/>
                </a:lnTo>
                <a:lnTo>
                  <a:pt x="646074" y="609485"/>
                </a:lnTo>
                <a:lnTo>
                  <a:pt x="647204" y="607834"/>
                </a:lnTo>
                <a:lnTo>
                  <a:pt x="647331" y="607606"/>
                </a:lnTo>
                <a:lnTo>
                  <a:pt x="651319" y="588848"/>
                </a:lnTo>
                <a:lnTo>
                  <a:pt x="651319" y="52886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0183" y="342404"/>
            <a:ext cx="1612392" cy="83182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8966961" y="1596897"/>
            <a:ext cx="610235" cy="625475"/>
            <a:chOff x="8966961" y="1596897"/>
            <a:chExt cx="610235" cy="625475"/>
          </a:xfrm>
        </p:grpSpPr>
        <p:sp>
          <p:nvSpPr>
            <p:cNvPr id="37" name="object 37"/>
            <p:cNvSpPr/>
            <p:nvPr/>
          </p:nvSpPr>
          <p:spPr>
            <a:xfrm>
              <a:off x="8973311" y="1603247"/>
              <a:ext cx="597535" cy="612775"/>
            </a:xfrm>
            <a:custGeom>
              <a:avLst/>
              <a:gdLst/>
              <a:ahLst/>
              <a:cxnLst/>
              <a:rect l="l" t="t" r="r" b="b"/>
              <a:pathLst>
                <a:path w="597534" h="612775">
                  <a:moveTo>
                    <a:pt x="448056" y="0"/>
                  </a:moveTo>
                  <a:lnTo>
                    <a:pt x="149352" y="0"/>
                  </a:lnTo>
                  <a:lnTo>
                    <a:pt x="149352" y="313943"/>
                  </a:lnTo>
                  <a:lnTo>
                    <a:pt x="0" y="313943"/>
                  </a:lnTo>
                  <a:lnTo>
                    <a:pt x="298704" y="612648"/>
                  </a:lnTo>
                  <a:lnTo>
                    <a:pt x="597408" y="313943"/>
                  </a:lnTo>
                  <a:lnTo>
                    <a:pt x="448056" y="313943"/>
                  </a:lnTo>
                  <a:lnTo>
                    <a:pt x="44805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73311" y="1603247"/>
              <a:ext cx="597535" cy="612775"/>
            </a:xfrm>
            <a:custGeom>
              <a:avLst/>
              <a:gdLst/>
              <a:ahLst/>
              <a:cxnLst/>
              <a:rect l="l" t="t" r="r" b="b"/>
              <a:pathLst>
                <a:path w="597534" h="612775">
                  <a:moveTo>
                    <a:pt x="448056" y="0"/>
                  </a:moveTo>
                  <a:lnTo>
                    <a:pt x="448056" y="313943"/>
                  </a:lnTo>
                  <a:lnTo>
                    <a:pt x="597408" y="313943"/>
                  </a:lnTo>
                  <a:lnTo>
                    <a:pt x="298704" y="612648"/>
                  </a:lnTo>
                  <a:lnTo>
                    <a:pt x="0" y="313943"/>
                  </a:lnTo>
                  <a:lnTo>
                    <a:pt x="149352" y="313943"/>
                  </a:lnTo>
                  <a:lnTo>
                    <a:pt x="149352" y="0"/>
                  </a:lnTo>
                  <a:lnTo>
                    <a:pt x="448056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327135" y="4462017"/>
            <a:ext cx="1758950" cy="1506220"/>
            <a:chOff x="8327135" y="4462017"/>
            <a:chExt cx="1758950" cy="1506220"/>
          </a:xfrm>
        </p:grpSpPr>
        <p:sp>
          <p:nvSpPr>
            <p:cNvPr id="40" name="object 40"/>
            <p:cNvSpPr/>
            <p:nvPr/>
          </p:nvSpPr>
          <p:spPr>
            <a:xfrm>
              <a:off x="8973311" y="4468367"/>
              <a:ext cx="597535" cy="612775"/>
            </a:xfrm>
            <a:custGeom>
              <a:avLst/>
              <a:gdLst/>
              <a:ahLst/>
              <a:cxnLst/>
              <a:rect l="l" t="t" r="r" b="b"/>
              <a:pathLst>
                <a:path w="597534" h="612775">
                  <a:moveTo>
                    <a:pt x="298704" y="0"/>
                  </a:moveTo>
                  <a:lnTo>
                    <a:pt x="0" y="298703"/>
                  </a:lnTo>
                  <a:lnTo>
                    <a:pt x="149352" y="298703"/>
                  </a:lnTo>
                  <a:lnTo>
                    <a:pt x="149352" y="612647"/>
                  </a:lnTo>
                  <a:lnTo>
                    <a:pt x="448056" y="612647"/>
                  </a:lnTo>
                  <a:lnTo>
                    <a:pt x="448056" y="298703"/>
                  </a:lnTo>
                  <a:lnTo>
                    <a:pt x="597408" y="29870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73311" y="4468367"/>
              <a:ext cx="597535" cy="612775"/>
            </a:xfrm>
            <a:custGeom>
              <a:avLst/>
              <a:gdLst/>
              <a:ahLst/>
              <a:cxnLst/>
              <a:rect l="l" t="t" r="r" b="b"/>
              <a:pathLst>
                <a:path w="597534" h="612775">
                  <a:moveTo>
                    <a:pt x="149352" y="612647"/>
                  </a:moveTo>
                  <a:lnTo>
                    <a:pt x="149352" y="298703"/>
                  </a:lnTo>
                  <a:lnTo>
                    <a:pt x="0" y="298703"/>
                  </a:lnTo>
                  <a:lnTo>
                    <a:pt x="298704" y="0"/>
                  </a:lnTo>
                  <a:lnTo>
                    <a:pt x="597408" y="298703"/>
                  </a:lnTo>
                  <a:lnTo>
                    <a:pt x="448056" y="298703"/>
                  </a:lnTo>
                  <a:lnTo>
                    <a:pt x="448056" y="612647"/>
                  </a:lnTo>
                  <a:lnTo>
                    <a:pt x="149352" y="612647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7135" y="5081015"/>
              <a:ext cx="1758696" cy="886968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Lambda</a:t>
            </a:r>
            <a:r>
              <a:rPr spc="-80" dirty="0"/>
              <a:t> </a:t>
            </a:r>
            <a:r>
              <a:rPr dirty="0"/>
              <a:t>+</a:t>
            </a:r>
            <a:r>
              <a:rPr spc="-105" dirty="0"/>
              <a:t> </a:t>
            </a:r>
            <a:r>
              <a:rPr spc="-10" dirty="0"/>
              <a:t>Kinesis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7081520" cy="421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65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receives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event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520"/>
              </a:lnSpc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110"/>
              </a:lnSpc>
              <a:buChar char="•"/>
              <a:tabLst>
                <a:tab pos="697865" algn="l"/>
              </a:tabLst>
            </a:pP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setting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trigger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09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(up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10,000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records)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cause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timeouts!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Batches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split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beyond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Lambda’s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payload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(6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MB)</a:t>
            </a:r>
            <a:endParaRPr sz="2200">
              <a:latin typeface="Arial"/>
              <a:cs typeface="Arial"/>
            </a:endParaRPr>
          </a:p>
          <a:p>
            <a:pPr marL="241300" marR="52069" indent="-228600">
              <a:lnSpc>
                <a:spcPct val="701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retry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until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succeeds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expires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197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stall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 you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don’t handle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errors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0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properly</a:t>
            </a:r>
            <a:endParaRPr sz="2200">
              <a:latin typeface="Arial"/>
              <a:cs typeface="Arial"/>
            </a:endParaRPr>
          </a:p>
          <a:p>
            <a:pPr marL="697865" marR="186055" lvl="1" indent="-228600">
              <a:lnSpc>
                <a:spcPct val="70000"/>
              </a:lnSpc>
              <a:spcBef>
                <a:spcPts val="65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ensure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isn’t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totally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held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errors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processes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synchronously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60407" y="3331845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4" h="103504">
                <a:moveTo>
                  <a:pt x="735330" y="0"/>
                </a:moveTo>
                <a:lnTo>
                  <a:pt x="731266" y="253"/>
                </a:lnTo>
                <a:lnTo>
                  <a:pt x="726694" y="5587"/>
                </a:lnTo>
                <a:lnTo>
                  <a:pt x="726948" y="9525"/>
                </a:lnTo>
                <a:lnTo>
                  <a:pt x="729615" y="11937"/>
                </a:lnTo>
                <a:lnTo>
                  <a:pt x="767549" y="45392"/>
                </a:lnTo>
                <a:lnTo>
                  <a:pt x="784351" y="45465"/>
                </a:lnTo>
                <a:lnTo>
                  <a:pt x="784351" y="58165"/>
                </a:lnTo>
                <a:lnTo>
                  <a:pt x="767282" y="58165"/>
                </a:lnTo>
                <a:lnTo>
                  <a:pt x="729234" y="91185"/>
                </a:lnTo>
                <a:lnTo>
                  <a:pt x="726567" y="93599"/>
                </a:lnTo>
                <a:lnTo>
                  <a:pt x="726313" y="97535"/>
                </a:lnTo>
                <a:lnTo>
                  <a:pt x="730885" y="102869"/>
                </a:lnTo>
                <a:lnTo>
                  <a:pt x="734822" y="103124"/>
                </a:lnTo>
                <a:lnTo>
                  <a:pt x="737489" y="100837"/>
                </a:lnTo>
                <a:lnTo>
                  <a:pt x="786683" y="58165"/>
                </a:lnTo>
                <a:lnTo>
                  <a:pt x="784351" y="58165"/>
                </a:lnTo>
                <a:lnTo>
                  <a:pt x="786769" y="58091"/>
                </a:lnTo>
                <a:lnTo>
                  <a:pt x="794003" y="51815"/>
                </a:lnTo>
                <a:lnTo>
                  <a:pt x="737997" y="2412"/>
                </a:lnTo>
                <a:lnTo>
                  <a:pt x="735330" y="0"/>
                </a:lnTo>
                <a:close/>
              </a:path>
              <a:path w="794384" h="103504">
                <a:moveTo>
                  <a:pt x="774717" y="51714"/>
                </a:moveTo>
                <a:lnTo>
                  <a:pt x="767368" y="58091"/>
                </a:lnTo>
                <a:lnTo>
                  <a:pt x="784351" y="58165"/>
                </a:lnTo>
                <a:lnTo>
                  <a:pt x="784351" y="56514"/>
                </a:lnTo>
                <a:lnTo>
                  <a:pt x="780161" y="56514"/>
                </a:lnTo>
                <a:lnTo>
                  <a:pt x="774717" y="51714"/>
                </a:lnTo>
                <a:close/>
              </a:path>
              <a:path w="794384" h="103504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4" h="103504">
                <a:moveTo>
                  <a:pt x="780161" y="46989"/>
                </a:moveTo>
                <a:lnTo>
                  <a:pt x="774717" y="51714"/>
                </a:lnTo>
                <a:lnTo>
                  <a:pt x="780161" y="56514"/>
                </a:lnTo>
                <a:lnTo>
                  <a:pt x="780161" y="46989"/>
                </a:lnTo>
                <a:close/>
              </a:path>
              <a:path w="794384" h="103504">
                <a:moveTo>
                  <a:pt x="784351" y="46989"/>
                </a:moveTo>
                <a:lnTo>
                  <a:pt x="780161" y="46989"/>
                </a:lnTo>
                <a:lnTo>
                  <a:pt x="780161" y="56514"/>
                </a:lnTo>
                <a:lnTo>
                  <a:pt x="784351" y="56514"/>
                </a:lnTo>
                <a:lnTo>
                  <a:pt x="784351" y="46989"/>
                </a:lnTo>
                <a:close/>
              </a:path>
              <a:path w="794384" h="103504">
                <a:moveTo>
                  <a:pt x="767549" y="45392"/>
                </a:moveTo>
                <a:lnTo>
                  <a:pt x="774717" y="51714"/>
                </a:lnTo>
                <a:lnTo>
                  <a:pt x="780161" y="46989"/>
                </a:lnTo>
                <a:lnTo>
                  <a:pt x="784351" y="46989"/>
                </a:lnTo>
                <a:lnTo>
                  <a:pt x="784351" y="45465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460957" y="2992884"/>
            <a:ext cx="733425" cy="734695"/>
            <a:chOff x="8460957" y="2992884"/>
            <a:chExt cx="733425" cy="734695"/>
          </a:xfrm>
        </p:grpSpPr>
        <p:sp>
          <p:nvSpPr>
            <p:cNvPr id="11" name="object 11"/>
            <p:cNvSpPr/>
            <p:nvPr/>
          </p:nvSpPr>
          <p:spPr>
            <a:xfrm>
              <a:off x="8460957" y="2992884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01672" y="3124758"/>
              <a:ext cx="451484" cy="471170"/>
            </a:xfrm>
            <a:custGeom>
              <a:avLst/>
              <a:gdLst/>
              <a:ahLst/>
              <a:cxnLst/>
              <a:rect l="l" t="t" r="r" b="b"/>
              <a:pathLst>
                <a:path w="451484" h="471170">
                  <a:moveTo>
                    <a:pt x="208229" y="318477"/>
                  </a:moveTo>
                  <a:lnTo>
                    <a:pt x="207060" y="315849"/>
                  </a:lnTo>
                  <a:lnTo>
                    <a:pt x="188264" y="277063"/>
                  </a:lnTo>
                  <a:lnTo>
                    <a:pt x="188264" y="320205"/>
                  </a:lnTo>
                  <a:lnTo>
                    <a:pt x="125755" y="452043"/>
                  </a:lnTo>
                  <a:lnTo>
                    <a:pt x="24612" y="452043"/>
                  </a:lnTo>
                  <a:lnTo>
                    <a:pt x="137414" y="215188"/>
                  </a:lnTo>
                  <a:lnTo>
                    <a:pt x="188264" y="320205"/>
                  </a:lnTo>
                  <a:lnTo>
                    <a:pt x="188264" y="277063"/>
                  </a:lnTo>
                  <a:lnTo>
                    <a:pt x="158292" y="215188"/>
                  </a:lnTo>
                  <a:lnTo>
                    <a:pt x="145770" y="189369"/>
                  </a:lnTo>
                  <a:lnTo>
                    <a:pt x="144195" y="186156"/>
                  </a:lnTo>
                  <a:lnTo>
                    <a:pt x="140906" y="184111"/>
                  </a:lnTo>
                  <a:lnTo>
                    <a:pt x="133705" y="184111"/>
                  </a:lnTo>
                  <a:lnTo>
                    <a:pt x="130416" y="186194"/>
                  </a:lnTo>
                  <a:lnTo>
                    <a:pt x="1676" y="457034"/>
                  </a:lnTo>
                  <a:lnTo>
                    <a:pt x="0" y="459943"/>
                  </a:lnTo>
                  <a:lnTo>
                    <a:pt x="0" y="463537"/>
                  </a:lnTo>
                  <a:lnTo>
                    <a:pt x="1676" y="466445"/>
                  </a:lnTo>
                  <a:lnTo>
                    <a:pt x="3403" y="469201"/>
                  </a:lnTo>
                  <a:lnTo>
                    <a:pt x="6426" y="470877"/>
                  </a:lnTo>
                  <a:lnTo>
                    <a:pt x="131864" y="470877"/>
                  </a:lnTo>
                  <a:lnTo>
                    <a:pt x="135496" y="470789"/>
                  </a:lnTo>
                  <a:lnTo>
                    <a:pt x="138747" y="468630"/>
                  </a:lnTo>
                  <a:lnTo>
                    <a:pt x="140233" y="465315"/>
                  </a:lnTo>
                  <a:lnTo>
                    <a:pt x="146507" y="452043"/>
                  </a:lnTo>
                  <a:lnTo>
                    <a:pt x="207060" y="324040"/>
                  </a:lnTo>
                  <a:lnTo>
                    <a:pt x="208229" y="321449"/>
                  </a:lnTo>
                  <a:lnTo>
                    <a:pt x="208229" y="318477"/>
                  </a:lnTo>
                  <a:close/>
                </a:path>
                <a:path w="451484" h="471170">
                  <a:moveTo>
                    <a:pt x="451459" y="352653"/>
                  </a:moveTo>
                  <a:lnTo>
                    <a:pt x="447230" y="348449"/>
                  </a:lnTo>
                  <a:lnTo>
                    <a:pt x="432663" y="348449"/>
                  </a:lnTo>
                  <a:lnTo>
                    <a:pt x="432663" y="367284"/>
                  </a:lnTo>
                  <a:lnTo>
                    <a:pt x="432663" y="452043"/>
                  </a:lnTo>
                  <a:lnTo>
                    <a:pt x="332168" y="452043"/>
                  </a:lnTo>
                  <a:lnTo>
                    <a:pt x="166966" y="105664"/>
                  </a:lnTo>
                  <a:lnTo>
                    <a:pt x="163677" y="103593"/>
                  </a:lnTo>
                  <a:lnTo>
                    <a:pt x="94259" y="103593"/>
                  </a:lnTo>
                  <a:lnTo>
                    <a:pt x="94259" y="18834"/>
                  </a:lnTo>
                  <a:lnTo>
                    <a:pt x="223596" y="18834"/>
                  </a:lnTo>
                  <a:lnTo>
                    <a:pt x="386600" y="361911"/>
                  </a:lnTo>
                  <a:lnTo>
                    <a:pt x="388124" y="365175"/>
                  </a:lnTo>
                  <a:lnTo>
                    <a:pt x="391414" y="367245"/>
                  </a:lnTo>
                  <a:lnTo>
                    <a:pt x="395058" y="367284"/>
                  </a:lnTo>
                  <a:lnTo>
                    <a:pt x="432663" y="367284"/>
                  </a:lnTo>
                  <a:lnTo>
                    <a:pt x="432663" y="348449"/>
                  </a:lnTo>
                  <a:lnTo>
                    <a:pt x="400977" y="348449"/>
                  </a:lnTo>
                  <a:lnTo>
                    <a:pt x="244386" y="18834"/>
                  </a:lnTo>
                  <a:lnTo>
                    <a:pt x="237972" y="5334"/>
                  </a:lnTo>
                  <a:lnTo>
                    <a:pt x="236448" y="2070"/>
                  </a:lnTo>
                  <a:lnTo>
                    <a:pt x="233133" y="0"/>
                  </a:lnTo>
                  <a:lnTo>
                    <a:pt x="79679" y="0"/>
                  </a:lnTo>
                  <a:lnTo>
                    <a:pt x="75463" y="4191"/>
                  </a:lnTo>
                  <a:lnTo>
                    <a:pt x="75450" y="115481"/>
                  </a:lnTo>
                  <a:lnTo>
                    <a:pt x="76428" y="117906"/>
                  </a:lnTo>
                  <a:lnTo>
                    <a:pt x="79971" y="121450"/>
                  </a:lnTo>
                  <a:lnTo>
                    <a:pt x="82372" y="122428"/>
                  </a:lnTo>
                  <a:lnTo>
                    <a:pt x="154051" y="122428"/>
                  </a:lnTo>
                  <a:lnTo>
                    <a:pt x="319354" y="468769"/>
                  </a:lnTo>
                  <a:lnTo>
                    <a:pt x="322643" y="470865"/>
                  </a:lnTo>
                  <a:lnTo>
                    <a:pt x="447243" y="470865"/>
                  </a:lnTo>
                  <a:lnTo>
                    <a:pt x="451459" y="466661"/>
                  </a:lnTo>
                  <a:lnTo>
                    <a:pt x="451459" y="452043"/>
                  </a:lnTo>
                  <a:lnTo>
                    <a:pt x="451459" y="352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534366" y="3776542"/>
            <a:ext cx="577215" cy="78740"/>
            <a:chOff x="8534366" y="3776542"/>
            <a:chExt cx="577215" cy="787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66" y="3779752"/>
              <a:ext cx="198521" cy="752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8037" y="3776542"/>
              <a:ext cx="343257" cy="7812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6332" y="2992881"/>
            <a:ext cx="733160" cy="99251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Cost</a:t>
            </a:r>
            <a:r>
              <a:rPr spc="-85" dirty="0"/>
              <a:t> </a:t>
            </a:r>
            <a:r>
              <a:rPr spc="-20" dirty="0"/>
              <a:t>Model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3936365" cy="36087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“Pay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use”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Generous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free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(1M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month,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400K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GB-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compute time)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$0.20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million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requests</a:t>
            </a:r>
            <a:endParaRPr sz="2800">
              <a:latin typeface="Arial"/>
              <a:cs typeface="Arial"/>
            </a:endParaRPr>
          </a:p>
          <a:p>
            <a:pPr marL="241300" marR="1187450" indent="-228600">
              <a:lnSpc>
                <a:spcPts val="303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$.00001667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per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GB/second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7191" y="1517903"/>
            <a:ext cx="5532120" cy="349605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Other</a:t>
            </a:r>
            <a:r>
              <a:rPr spc="-100" dirty="0"/>
              <a:t> </a:t>
            </a:r>
            <a:r>
              <a:rPr spc="-10" dirty="0"/>
              <a:t>promises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4787900" cy="4494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scheduled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downtime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8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Retries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times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8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Unlimited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scalability*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Safety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throttle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1,000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concurrent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executions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functions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callable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0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endParaRPr sz="2200">
              <a:latin typeface="Arial"/>
              <a:cs typeface="Arial"/>
            </a:endParaRPr>
          </a:p>
          <a:p>
            <a:pPr marL="697865" marR="1564005" lvl="1" indent="-228600">
              <a:lnSpc>
                <a:spcPct val="70000"/>
              </a:lnSpc>
              <a:spcBef>
                <a:spcPts val="64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processed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milliseconds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21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cached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timeout!</a:t>
            </a:r>
            <a:endParaRPr sz="2200">
              <a:latin typeface="Arial"/>
              <a:cs typeface="Arial"/>
            </a:endParaRPr>
          </a:p>
          <a:p>
            <a:pPr marL="697865" marR="10160">
              <a:lnSpc>
                <a:spcPct val="70000"/>
              </a:lnSpc>
              <a:spcBef>
                <a:spcPts val="400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cause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problems.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Max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900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(15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min)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447800"/>
            <a:ext cx="5291327" cy="35265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181600" cy="4009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Long-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  <a:p>
            <a:pPr marL="697865" marR="932815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 EC2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instead,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chain functions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Dynamic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websites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ct val="90100"/>
              </a:lnSpc>
              <a:spcBef>
                <a:spcPts val="52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Although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develop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“serverless”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that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client-side</a:t>
            </a:r>
            <a:r>
              <a:rPr sz="24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AJAX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Stateful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  <a:p>
            <a:pPr marL="697865" marR="172085" lvl="1" indent="-228600">
              <a:lnSpc>
                <a:spcPts val="2590"/>
              </a:lnSpc>
              <a:spcBef>
                <a:spcPts val="56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keep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track of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0" y="1447800"/>
            <a:ext cx="3846576" cy="384657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20285" y="2119525"/>
            <a:ext cx="3552825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AWS</a:t>
            </a:r>
            <a:r>
              <a:rPr sz="6000" spc="-250" dirty="0"/>
              <a:t> </a:t>
            </a:r>
            <a:r>
              <a:rPr sz="6000" spc="-20" dirty="0"/>
              <a:t>Glue</a:t>
            </a:r>
            <a:endParaRPr sz="6000"/>
          </a:p>
          <a:p>
            <a:pPr marL="60960">
              <a:lnSpc>
                <a:spcPct val="100000"/>
              </a:lnSpc>
              <a:spcBef>
                <a:spcPts val="1255"/>
              </a:spcBef>
            </a:pPr>
            <a:r>
              <a:rPr sz="2400" spc="-35" dirty="0"/>
              <a:t>Table</a:t>
            </a:r>
            <a:r>
              <a:rPr sz="2400" spc="-70" dirty="0"/>
              <a:t> </a:t>
            </a:r>
            <a:r>
              <a:rPr sz="2400" dirty="0"/>
              <a:t>definitions</a:t>
            </a:r>
            <a:r>
              <a:rPr sz="2400" spc="-70" dirty="0"/>
              <a:t> </a:t>
            </a:r>
            <a:r>
              <a:rPr sz="2400" dirty="0"/>
              <a:t>and</a:t>
            </a:r>
            <a:r>
              <a:rPr sz="2400" spc="-65" dirty="0"/>
              <a:t> </a:t>
            </a:r>
            <a:r>
              <a:rPr sz="2400" spc="-25" dirty="0"/>
              <a:t>ETL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spc="-10" dirty="0"/>
              <a:t>Glue?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5760720" cy="405384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discovery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definition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definitions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lakes”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3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Most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3329"/>
              </a:lnSpc>
              <a:spcBef>
                <a:spcPts val="3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565"/>
              </a:lnSpc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Trigger-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driven,</a:t>
            </a:r>
            <a:r>
              <a:rPr sz="2400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schedule,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55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  <a:tab pos="151130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75" dirty="0"/>
              <a:t> </a:t>
            </a:r>
            <a:r>
              <a:rPr dirty="0"/>
              <a:t>Crawler</a:t>
            </a:r>
            <a:r>
              <a:rPr spc="-100" dirty="0"/>
              <a:t> </a:t>
            </a:r>
            <a:r>
              <a:rPr dirty="0"/>
              <a:t>/</a:t>
            </a:r>
            <a:r>
              <a:rPr spc="-90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spc="-10" dirty="0"/>
              <a:t>Catalog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63340" y="2809500"/>
            <a:ext cx="577850" cy="657860"/>
            <a:chOff x="1063340" y="2809500"/>
            <a:chExt cx="577850" cy="657860"/>
          </a:xfrm>
        </p:grpSpPr>
        <p:sp>
          <p:nvSpPr>
            <p:cNvPr id="9" name="object 9"/>
            <p:cNvSpPr/>
            <p:nvPr/>
          </p:nvSpPr>
          <p:spPr>
            <a:xfrm>
              <a:off x="1063332" y="2809506"/>
              <a:ext cx="577850" cy="657860"/>
            </a:xfrm>
            <a:custGeom>
              <a:avLst/>
              <a:gdLst/>
              <a:ahLst/>
              <a:cxnLst/>
              <a:rect l="l" t="t" r="r" b="b"/>
              <a:pathLst>
                <a:path w="577850" h="657860">
                  <a:moveTo>
                    <a:pt x="141325" y="656272"/>
                  </a:moveTo>
                  <a:lnTo>
                    <a:pt x="137261" y="643191"/>
                  </a:lnTo>
                  <a:lnTo>
                    <a:pt x="134797" y="635292"/>
                  </a:lnTo>
                  <a:lnTo>
                    <a:pt x="127749" y="612584"/>
                  </a:lnTo>
                  <a:lnTo>
                    <a:pt x="124282" y="601446"/>
                  </a:lnTo>
                  <a:lnTo>
                    <a:pt x="122212" y="601446"/>
                  </a:lnTo>
                  <a:lnTo>
                    <a:pt x="122212" y="635292"/>
                  </a:lnTo>
                  <a:lnTo>
                    <a:pt x="111099" y="635292"/>
                  </a:lnTo>
                  <a:lnTo>
                    <a:pt x="116586" y="612584"/>
                  </a:lnTo>
                  <a:lnTo>
                    <a:pt x="122212" y="635292"/>
                  </a:lnTo>
                  <a:lnTo>
                    <a:pt x="122212" y="601446"/>
                  </a:lnTo>
                  <a:lnTo>
                    <a:pt x="110439" y="601446"/>
                  </a:lnTo>
                  <a:lnTo>
                    <a:pt x="93332" y="656272"/>
                  </a:lnTo>
                  <a:lnTo>
                    <a:pt x="106438" y="656272"/>
                  </a:lnTo>
                  <a:lnTo>
                    <a:pt x="109550" y="643191"/>
                  </a:lnTo>
                  <a:lnTo>
                    <a:pt x="124358" y="643191"/>
                  </a:lnTo>
                  <a:lnTo>
                    <a:pt x="127546" y="656272"/>
                  </a:lnTo>
                  <a:lnTo>
                    <a:pt x="141325" y="656272"/>
                  </a:lnTo>
                  <a:close/>
                </a:path>
                <a:path w="577850" h="657860">
                  <a:moveTo>
                    <a:pt x="204317" y="623455"/>
                  </a:moveTo>
                  <a:lnTo>
                    <a:pt x="203352" y="620344"/>
                  </a:lnTo>
                  <a:lnTo>
                    <a:pt x="201396" y="617829"/>
                  </a:lnTo>
                  <a:lnTo>
                    <a:pt x="199504" y="615810"/>
                  </a:lnTo>
                  <a:lnTo>
                    <a:pt x="196799" y="614705"/>
                  </a:lnTo>
                  <a:lnTo>
                    <a:pt x="189077" y="615086"/>
                  </a:lnTo>
                  <a:lnTo>
                    <a:pt x="184365" y="616762"/>
                  </a:lnTo>
                  <a:lnTo>
                    <a:pt x="180428" y="619633"/>
                  </a:lnTo>
                  <a:lnTo>
                    <a:pt x="178689" y="616445"/>
                  </a:lnTo>
                  <a:lnTo>
                    <a:pt x="175171" y="614565"/>
                  </a:lnTo>
                  <a:lnTo>
                    <a:pt x="166624" y="615061"/>
                  </a:lnTo>
                  <a:lnTo>
                    <a:pt x="161963" y="616686"/>
                  </a:lnTo>
                  <a:lnTo>
                    <a:pt x="158064" y="619480"/>
                  </a:lnTo>
                  <a:lnTo>
                    <a:pt x="157099" y="615823"/>
                  </a:lnTo>
                  <a:lnTo>
                    <a:pt x="147104" y="615823"/>
                  </a:lnTo>
                  <a:lnTo>
                    <a:pt x="147104" y="656272"/>
                  </a:lnTo>
                  <a:lnTo>
                    <a:pt x="159321" y="656272"/>
                  </a:lnTo>
                  <a:lnTo>
                    <a:pt x="159321" y="624941"/>
                  </a:lnTo>
                  <a:lnTo>
                    <a:pt x="161061" y="623824"/>
                  </a:lnTo>
                  <a:lnTo>
                    <a:pt x="163080" y="623176"/>
                  </a:lnTo>
                  <a:lnTo>
                    <a:pt x="166522" y="622960"/>
                  </a:lnTo>
                  <a:lnTo>
                    <a:pt x="167830" y="623570"/>
                  </a:lnTo>
                  <a:lnTo>
                    <a:pt x="168579" y="624662"/>
                  </a:lnTo>
                  <a:lnTo>
                    <a:pt x="169379" y="626186"/>
                  </a:lnTo>
                  <a:lnTo>
                    <a:pt x="169735" y="627900"/>
                  </a:lnTo>
                  <a:lnTo>
                    <a:pt x="169621" y="629615"/>
                  </a:lnTo>
                  <a:lnTo>
                    <a:pt x="169621" y="656628"/>
                  </a:lnTo>
                  <a:lnTo>
                    <a:pt x="181762" y="656628"/>
                  </a:lnTo>
                  <a:lnTo>
                    <a:pt x="181762" y="625297"/>
                  </a:lnTo>
                  <a:lnTo>
                    <a:pt x="183502" y="624166"/>
                  </a:lnTo>
                  <a:lnTo>
                    <a:pt x="185521" y="623519"/>
                  </a:lnTo>
                  <a:lnTo>
                    <a:pt x="188988" y="623303"/>
                  </a:lnTo>
                  <a:lnTo>
                    <a:pt x="190322" y="623912"/>
                  </a:lnTo>
                  <a:lnTo>
                    <a:pt x="191096" y="625017"/>
                  </a:lnTo>
                  <a:lnTo>
                    <a:pt x="191833" y="626440"/>
                  </a:lnTo>
                  <a:lnTo>
                    <a:pt x="192189" y="628015"/>
                  </a:lnTo>
                  <a:lnTo>
                    <a:pt x="192138" y="656272"/>
                  </a:lnTo>
                  <a:lnTo>
                    <a:pt x="204139" y="656272"/>
                  </a:lnTo>
                  <a:lnTo>
                    <a:pt x="204139" y="626592"/>
                  </a:lnTo>
                  <a:lnTo>
                    <a:pt x="204317" y="623455"/>
                  </a:lnTo>
                  <a:close/>
                </a:path>
                <a:path w="577850" h="657860">
                  <a:moveTo>
                    <a:pt x="235953" y="614807"/>
                  </a:moveTo>
                  <a:lnTo>
                    <a:pt x="234797" y="614476"/>
                  </a:lnTo>
                  <a:lnTo>
                    <a:pt x="230797" y="614819"/>
                  </a:lnTo>
                  <a:lnTo>
                    <a:pt x="235953" y="614807"/>
                  </a:lnTo>
                  <a:close/>
                </a:path>
                <a:path w="577850" h="657860">
                  <a:moveTo>
                    <a:pt x="245833" y="624306"/>
                  </a:moveTo>
                  <a:lnTo>
                    <a:pt x="235978" y="614819"/>
                  </a:lnTo>
                  <a:lnTo>
                    <a:pt x="234721" y="614819"/>
                  </a:lnTo>
                  <a:lnTo>
                    <a:pt x="234721" y="639381"/>
                  </a:lnTo>
                  <a:lnTo>
                    <a:pt x="234657" y="647204"/>
                  </a:lnTo>
                  <a:lnTo>
                    <a:pt x="233146" y="648665"/>
                  </a:lnTo>
                  <a:lnTo>
                    <a:pt x="231025" y="649566"/>
                  </a:lnTo>
                  <a:lnTo>
                    <a:pt x="228803" y="649655"/>
                  </a:lnTo>
                  <a:lnTo>
                    <a:pt x="228498" y="649655"/>
                  </a:lnTo>
                  <a:lnTo>
                    <a:pt x="224612" y="643026"/>
                  </a:lnTo>
                  <a:lnTo>
                    <a:pt x="225082" y="641515"/>
                  </a:lnTo>
                  <a:lnTo>
                    <a:pt x="226060" y="640321"/>
                  </a:lnTo>
                  <a:lnTo>
                    <a:pt x="227114" y="639292"/>
                  </a:lnTo>
                  <a:lnTo>
                    <a:pt x="228574" y="638771"/>
                  </a:lnTo>
                  <a:lnTo>
                    <a:pt x="230060" y="638886"/>
                  </a:lnTo>
                  <a:lnTo>
                    <a:pt x="231622" y="638848"/>
                  </a:lnTo>
                  <a:lnTo>
                    <a:pt x="233197" y="639013"/>
                  </a:lnTo>
                  <a:lnTo>
                    <a:pt x="234721" y="639381"/>
                  </a:lnTo>
                  <a:lnTo>
                    <a:pt x="234721" y="614819"/>
                  </a:lnTo>
                  <a:lnTo>
                    <a:pt x="230797" y="614819"/>
                  </a:lnTo>
                  <a:lnTo>
                    <a:pt x="227850" y="614819"/>
                  </a:lnTo>
                  <a:lnTo>
                    <a:pt x="225031" y="615099"/>
                  </a:lnTo>
                  <a:lnTo>
                    <a:pt x="222211" y="615670"/>
                  </a:lnTo>
                  <a:lnTo>
                    <a:pt x="219887" y="616051"/>
                  </a:lnTo>
                  <a:lnTo>
                    <a:pt x="217627" y="616775"/>
                  </a:lnTo>
                  <a:lnTo>
                    <a:pt x="215544" y="617829"/>
                  </a:lnTo>
                  <a:lnTo>
                    <a:pt x="215544" y="625017"/>
                  </a:lnTo>
                  <a:lnTo>
                    <a:pt x="219748" y="623506"/>
                  </a:lnTo>
                  <a:lnTo>
                    <a:pt x="224167" y="622630"/>
                  </a:lnTo>
                  <a:lnTo>
                    <a:pt x="228650" y="622427"/>
                  </a:lnTo>
                  <a:lnTo>
                    <a:pt x="230301" y="622249"/>
                  </a:lnTo>
                  <a:lnTo>
                    <a:pt x="231952" y="622769"/>
                  </a:lnTo>
                  <a:lnTo>
                    <a:pt x="233172" y="623862"/>
                  </a:lnTo>
                  <a:lnTo>
                    <a:pt x="234175" y="625563"/>
                  </a:lnTo>
                  <a:lnTo>
                    <a:pt x="234619" y="627519"/>
                  </a:lnTo>
                  <a:lnTo>
                    <a:pt x="234429" y="629475"/>
                  </a:lnTo>
                  <a:lnTo>
                    <a:pt x="234429" y="633133"/>
                  </a:lnTo>
                  <a:lnTo>
                    <a:pt x="232181" y="632561"/>
                  </a:lnTo>
                  <a:lnTo>
                    <a:pt x="229870" y="632244"/>
                  </a:lnTo>
                  <a:lnTo>
                    <a:pt x="227545" y="632206"/>
                  </a:lnTo>
                  <a:lnTo>
                    <a:pt x="223672" y="631990"/>
                  </a:lnTo>
                  <a:lnTo>
                    <a:pt x="219862" y="633196"/>
                  </a:lnTo>
                  <a:lnTo>
                    <a:pt x="216877" y="635571"/>
                  </a:lnTo>
                  <a:lnTo>
                    <a:pt x="214210" y="638009"/>
                  </a:lnTo>
                  <a:lnTo>
                    <a:pt x="212775" y="641438"/>
                  </a:lnTo>
                  <a:lnTo>
                    <a:pt x="212826" y="647141"/>
                  </a:lnTo>
                  <a:lnTo>
                    <a:pt x="212763" y="648220"/>
                  </a:lnTo>
                  <a:lnTo>
                    <a:pt x="213944" y="651383"/>
                  </a:lnTo>
                  <a:lnTo>
                    <a:pt x="216204" y="653757"/>
                  </a:lnTo>
                  <a:lnTo>
                    <a:pt x="218465" y="656082"/>
                  </a:lnTo>
                  <a:lnTo>
                    <a:pt x="221653" y="657364"/>
                  </a:lnTo>
                  <a:lnTo>
                    <a:pt x="224942" y="657275"/>
                  </a:lnTo>
                  <a:lnTo>
                    <a:pt x="226949" y="657250"/>
                  </a:lnTo>
                  <a:lnTo>
                    <a:pt x="228917" y="656818"/>
                  </a:lnTo>
                  <a:lnTo>
                    <a:pt x="230720" y="655980"/>
                  </a:lnTo>
                  <a:lnTo>
                    <a:pt x="232460" y="655231"/>
                  </a:lnTo>
                  <a:lnTo>
                    <a:pt x="233959" y="654075"/>
                  </a:lnTo>
                  <a:lnTo>
                    <a:pt x="235089" y="652602"/>
                  </a:lnTo>
                  <a:lnTo>
                    <a:pt x="236207" y="656272"/>
                  </a:lnTo>
                  <a:lnTo>
                    <a:pt x="245465" y="656272"/>
                  </a:lnTo>
                  <a:lnTo>
                    <a:pt x="245465" y="652602"/>
                  </a:lnTo>
                  <a:lnTo>
                    <a:pt x="245465" y="649655"/>
                  </a:lnTo>
                  <a:lnTo>
                    <a:pt x="245465" y="638848"/>
                  </a:lnTo>
                  <a:lnTo>
                    <a:pt x="245465" y="633133"/>
                  </a:lnTo>
                  <a:lnTo>
                    <a:pt x="245503" y="627519"/>
                  </a:lnTo>
                  <a:lnTo>
                    <a:pt x="245833" y="624306"/>
                  </a:lnTo>
                  <a:close/>
                </a:path>
                <a:path w="577850" h="657860">
                  <a:moveTo>
                    <a:pt x="284645" y="647928"/>
                  </a:moveTo>
                  <a:lnTo>
                    <a:pt x="265836" y="647928"/>
                  </a:lnTo>
                  <a:lnTo>
                    <a:pt x="284276" y="623506"/>
                  </a:lnTo>
                  <a:lnTo>
                    <a:pt x="284276" y="615823"/>
                  </a:lnTo>
                  <a:lnTo>
                    <a:pt x="253682" y="615823"/>
                  </a:lnTo>
                  <a:lnTo>
                    <a:pt x="253682" y="624154"/>
                  </a:lnTo>
                  <a:lnTo>
                    <a:pt x="271462" y="624154"/>
                  </a:lnTo>
                  <a:lnTo>
                    <a:pt x="252945" y="648576"/>
                  </a:lnTo>
                  <a:lnTo>
                    <a:pt x="252945" y="656272"/>
                  </a:lnTo>
                  <a:lnTo>
                    <a:pt x="284645" y="656272"/>
                  </a:lnTo>
                  <a:lnTo>
                    <a:pt x="284645" y="647928"/>
                  </a:lnTo>
                  <a:close/>
                </a:path>
                <a:path w="577850" h="657860">
                  <a:moveTo>
                    <a:pt x="327088" y="636041"/>
                  </a:moveTo>
                  <a:lnTo>
                    <a:pt x="325882" y="627926"/>
                  </a:lnTo>
                  <a:lnTo>
                    <a:pt x="323532" y="622998"/>
                  </a:lnTo>
                  <a:lnTo>
                    <a:pt x="322275" y="620344"/>
                  </a:lnTo>
                  <a:lnTo>
                    <a:pt x="322059" y="620115"/>
                  </a:lnTo>
                  <a:lnTo>
                    <a:pt x="315696" y="616102"/>
                  </a:lnTo>
                  <a:lnTo>
                    <a:pt x="315353" y="616051"/>
                  </a:lnTo>
                  <a:lnTo>
                    <a:pt x="315353" y="632663"/>
                  </a:lnTo>
                  <a:lnTo>
                    <a:pt x="315353" y="639495"/>
                  </a:lnTo>
                  <a:lnTo>
                    <a:pt x="313385" y="645922"/>
                  </a:lnTo>
                  <a:lnTo>
                    <a:pt x="312674" y="647852"/>
                  </a:lnTo>
                  <a:lnTo>
                    <a:pt x="310756" y="649097"/>
                  </a:lnTo>
                  <a:lnTo>
                    <a:pt x="310413" y="649084"/>
                  </a:lnTo>
                  <a:lnTo>
                    <a:pt x="308660" y="649008"/>
                  </a:lnTo>
                  <a:lnTo>
                    <a:pt x="306527" y="649084"/>
                  </a:lnTo>
                  <a:lnTo>
                    <a:pt x="304584" y="647839"/>
                  </a:lnTo>
                  <a:lnTo>
                    <a:pt x="303847" y="645922"/>
                  </a:lnTo>
                  <a:lnTo>
                    <a:pt x="301929" y="639495"/>
                  </a:lnTo>
                  <a:lnTo>
                    <a:pt x="301929" y="632663"/>
                  </a:lnTo>
                  <a:lnTo>
                    <a:pt x="303847" y="626237"/>
                  </a:lnTo>
                  <a:lnTo>
                    <a:pt x="304558" y="624281"/>
                  </a:lnTo>
                  <a:lnTo>
                    <a:pt x="306501" y="623011"/>
                  </a:lnTo>
                  <a:lnTo>
                    <a:pt x="308660" y="623074"/>
                  </a:lnTo>
                  <a:lnTo>
                    <a:pt x="310349" y="623011"/>
                  </a:lnTo>
                  <a:lnTo>
                    <a:pt x="310756" y="622998"/>
                  </a:lnTo>
                  <a:lnTo>
                    <a:pt x="312699" y="624281"/>
                  </a:lnTo>
                  <a:lnTo>
                    <a:pt x="313385" y="626237"/>
                  </a:lnTo>
                  <a:lnTo>
                    <a:pt x="315353" y="632663"/>
                  </a:lnTo>
                  <a:lnTo>
                    <a:pt x="315353" y="616051"/>
                  </a:lnTo>
                  <a:lnTo>
                    <a:pt x="290131" y="636041"/>
                  </a:lnTo>
                  <a:lnTo>
                    <a:pt x="291350" y="644156"/>
                  </a:lnTo>
                  <a:lnTo>
                    <a:pt x="295021" y="651738"/>
                  </a:lnTo>
                  <a:lnTo>
                    <a:pt x="298450" y="655523"/>
                  </a:lnTo>
                  <a:lnTo>
                    <a:pt x="303479" y="657567"/>
                  </a:lnTo>
                  <a:lnTo>
                    <a:pt x="308660" y="657275"/>
                  </a:lnTo>
                  <a:lnTo>
                    <a:pt x="313817" y="657542"/>
                  </a:lnTo>
                  <a:lnTo>
                    <a:pt x="325882" y="644156"/>
                  </a:lnTo>
                  <a:lnTo>
                    <a:pt x="327088" y="636041"/>
                  </a:lnTo>
                  <a:close/>
                </a:path>
                <a:path w="577850" h="657860">
                  <a:moveTo>
                    <a:pt x="371119" y="623455"/>
                  </a:moveTo>
                  <a:lnTo>
                    <a:pt x="370166" y="620344"/>
                  </a:lnTo>
                  <a:lnTo>
                    <a:pt x="368198" y="617829"/>
                  </a:lnTo>
                  <a:lnTo>
                    <a:pt x="366153" y="615721"/>
                  </a:lnTo>
                  <a:lnTo>
                    <a:pt x="363258" y="614616"/>
                  </a:lnTo>
                  <a:lnTo>
                    <a:pt x="360260" y="614819"/>
                  </a:lnTo>
                  <a:lnTo>
                    <a:pt x="355358" y="615022"/>
                  </a:lnTo>
                  <a:lnTo>
                    <a:pt x="350596" y="616648"/>
                  </a:lnTo>
                  <a:lnTo>
                    <a:pt x="346646" y="619480"/>
                  </a:lnTo>
                  <a:lnTo>
                    <a:pt x="345694" y="615823"/>
                  </a:lnTo>
                  <a:lnTo>
                    <a:pt x="335699" y="615823"/>
                  </a:lnTo>
                  <a:lnTo>
                    <a:pt x="335699" y="656336"/>
                  </a:lnTo>
                  <a:lnTo>
                    <a:pt x="348132" y="656336"/>
                  </a:lnTo>
                  <a:lnTo>
                    <a:pt x="348132" y="625017"/>
                  </a:lnTo>
                  <a:lnTo>
                    <a:pt x="349859" y="623874"/>
                  </a:lnTo>
                  <a:lnTo>
                    <a:pt x="351866" y="623201"/>
                  </a:lnTo>
                  <a:lnTo>
                    <a:pt x="355384" y="622922"/>
                  </a:lnTo>
                  <a:lnTo>
                    <a:pt x="356768" y="623531"/>
                  </a:lnTo>
                  <a:lnTo>
                    <a:pt x="357606" y="624662"/>
                  </a:lnTo>
                  <a:lnTo>
                    <a:pt x="358470" y="626186"/>
                  </a:lnTo>
                  <a:lnTo>
                    <a:pt x="358876" y="627938"/>
                  </a:lnTo>
                  <a:lnTo>
                    <a:pt x="358724" y="629691"/>
                  </a:lnTo>
                  <a:lnTo>
                    <a:pt x="358724" y="656272"/>
                  </a:lnTo>
                  <a:lnTo>
                    <a:pt x="370941" y="656272"/>
                  </a:lnTo>
                  <a:lnTo>
                    <a:pt x="370941" y="626592"/>
                  </a:lnTo>
                  <a:lnTo>
                    <a:pt x="371119" y="623455"/>
                  </a:lnTo>
                  <a:close/>
                </a:path>
                <a:path w="577850" h="657860">
                  <a:moveTo>
                    <a:pt x="435229" y="645629"/>
                  </a:moveTo>
                  <a:lnTo>
                    <a:pt x="434949" y="641032"/>
                  </a:lnTo>
                  <a:lnTo>
                    <a:pt x="435013" y="638759"/>
                  </a:lnTo>
                  <a:lnTo>
                    <a:pt x="434543" y="636511"/>
                  </a:lnTo>
                  <a:lnTo>
                    <a:pt x="415594" y="622058"/>
                  </a:lnTo>
                  <a:lnTo>
                    <a:pt x="413804" y="620890"/>
                  </a:lnTo>
                  <a:lnTo>
                    <a:pt x="412267" y="619417"/>
                  </a:lnTo>
                  <a:lnTo>
                    <a:pt x="411340" y="618261"/>
                  </a:lnTo>
                  <a:lnTo>
                    <a:pt x="410870" y="616839"/>
                  </a:lnTo>
                  <a:lnTo>
                    <a:pt x="410933" y="615391"/>
                  </a:lnTo>
                  <a:lnTo>
                    <a:pt x="410806" y="613625"/>
                  </a:lnTo>
                  <a:lnTo>
                    <a:pt x="411581" y="611911"/>
                  </a:lnTo>
                  <a:lnTo>
                    <a:pt x="413004" y="610793"/>
                  </a:lnTo>
                  <a:lnTo>
                    <a:pt x="414731" y="609625"/>
                  </a:lnTo>
                  <a:lnTo>
                    <a:pt x="416826" y="609041"/>
                  </a:lnTo>
                  <a:lnTo>
                    <a:pt x="423278" y="609257"/>
                  </a:lnTo>
                  <a:lnTo>
                    <a:pt x="427570" y="610057"/>
                  </a:lnTo>
                  <a:lnTo>
                    <a:pt x="431673" y="611505"/>
                  </a:lnTo>
                  <a:lnTo>
                    <a:pt x="431673" y="603110"/>
                  </a:lnTo>
                  <a:lnTo>
                    <a:pt x="427228" y="601281"/>
                  </a:lnTo>
                  <a:lnTo>
                    <a:pt x="422478" y="600329"/>
                  </a:lnTo>
                  <a:lnTo>
                    <a:pt x="414274" y="600227"/>
                  </a:lnTo>
                  <a:lnTo>
                    <a:pt x="410870" y="600900"/>
                  </a:lnTo>
                  <a:lnTo>
                    <a:pt x="404977" y="603402"/>
                  </a:lnTo>
                  <a:lnTo>
                    <a:pt x="402602" y="605332"/>
                  </a:lnTo>
                  <a:lnTo>
                    <a:pt x="399211" y="610247"/>
                  </a:lnTo>
                  <a:lnTo>
                    <a:pt x="398348" y="613194"/>
                  </a:lnTo>
                  <a:lnTo>
                    <a:pt x="398411" y="616178"/>
                  </a:lnTo>
                  <a:lnTo>
                    <a:pt x="398310" y="619340"/>
                  </a:lnTo>
                  <a:lnTo>
                    <a:pt x="417601" y="634961"/>
                  </a:lnTo>
                  <a:lnTo>
                    <a:pt x="419392" y="636104"/>
                  </a:lnTo>
                  <a:lnTo>
                    <a:pt x="420941" y="637514"/>
                  </a:lnTo>
                  <a:lnTo>
                    <a:pt x="421982" y="638657"/>
                  </a:lnTo>
                  <a:lnTo>
                    <a:pt x="422541" y="640156"/>
                  </a:lnTo>
                  <a:lnTo>
                    <a:pt x="422478" y="641680"/>
                  </a:lnTo>
                  <a:lnTo>
                    <a:pt x="422630" y="643623"/>
                  </a:lnTo>
                  <a:lnTo>
                    <a:pt x="421805" y="645515"/>
                  </a:lnTo>
                  <a:lnTo>
                    <a:pt x="420255" y="646785"/>
                  </a:lnTo>
                  <a:lnTo>
                    <a:pt x="418376" y="648106"/>
                  </a:lnTo>
                  <a:lnTo>
                    <a:pt x="416064" y="648741"/>
                  </a:lnTo>
                  <a:lnTo>
                    <a:pt x="413740" y="648576"/>
                  </a:lnTo>
                  <a:lnTo>
                    <a:pt x="411251" y="648538"/>
                  </a:lnTo>
                  <a:lnTo>
                    <a:pt x="408774" y="648271"/>
                  </a:lnTo>
                  <a:lnTo>
                    <a:pt x="403834" y="647344"/>
                  </a:lnTo>
                  <a:lnTo>
                    <a:pt x="401370" y="646747"/>
                  </a:lnTo>
                  <a:lnTo>
                    <a:pt x="398932" y="645998"/>
                  </a:lnTo>
                  <a:lnTo>
                    <a:pt x="398932" y="654253"/>
                  </a:lnTo>
                  <a:lnTo>
                    <a:pt x="401281" y="655332"/>
                  </a:lnTo>
                  <a:lnTo>
                    <a:pt x="403771" y="656107"/>
                  </a:lnTo>
                  <a:lnTo>
                    <a:pt x="409117" y="657123"/>
                  </a:lnTo>
                  <a:lnTo>
                    <a:pt x="411949" y="657415"/>
                  </a:lnTo>
                  <a:lnTo>
                    <a:pt x="414794" y="657415"/>
                  </a:lnTo>
                  <a:lnTo>
                    <a:pt x="420103" y="657656"/>
                  </a:lnTo>
                  <a:lnTo>
                    <a:pt x="425323" y="656107"/>
                  </a:lnTo>
                  <a:lnTo>
                    <a:pt x="429602" y="653034"/>
                  </a:lnTo>
                  <a:lnTo>
                    <a:pt x="433247" y="650100"/>
                  </a:lnTo>
                  <a:lnTo>
                    <a:pt x="435229" y="645629"/>
                  </a:lnTo>
                  <a:close/>
                </a:path>
                <a:path w="577850" h="657860">
                  <a:moveTo>
                    <a:pt x="476643" y="644258"/>
                  </a:moveTo>
                  <a:lnTo>
                    <a:pt x="476427" y="639381"/>
                  </a:lnTo>
                  <a:lnTo>
                    <a:pt x="476491" y="635584"/>
                  </a:lnTo>
                  <a:lnTo>
                    <a:pt x="474980" y="631913"/>
                  </a:lnTo>
                  <a:lnTo>
                    <a:pt x="469392" y="626389"/>
                  </a:lnTo>
                  <a:lnTo>
                    <a:pt x="465556" y="624725"/>
                  </a:lnTo>
                  <a:lnTo>
                    <a:pt x="461518" y="624509"/>
                  </a:lnTo>
                  <a:lnTo>
                    <a:pt x="474052" y="609498"/>
                  </a:lnTo>
                  <a:lnTo>
                    <a:pt x="474052" y="601446"/>
                  </a:lnTo>
                  <a:lnTo>
                    <a:pt x="443369" y="601446"/>
                  </a:lnTo>
                  <a:lnTo>
                    <a:pt x="443369" y="610222"/>
                  </a:lnTo>
                  <a:lnTo>
                    <a:pt x="462419" y="610222"/>
                  </a:lnTo>
                  <a:lnTo>
                    <a:pt x="449516" y="625729"/>
                  </a:lnTo>
                  <a:lnTo>
                    <a:pt x="449516" y="632841"/>
                  </a:lnTo>
                  <a:lnTo>
                    <a:pt x="451116" y="632536"/>
                  </a:lnTo>
                  <a:lnTo>
                    <a:pt x="452729" y="632358"/>
                  </a:lnTo>
                  <a:lnTo>
                    <a:pt x="460997" y="632345"/>
                  </a:lnTo>
                  <a:lnTo>
                    <a:pt x="464324" y="634923"/>
                  </a:lnTo>
                  <a:lnTo>
                    <a:pt x="464324" y="640105"/>
                  </a:lnTo>
                  <a:lnTo>
                    <a:pt x="464451" y="640842"/>
                  </a:lnTo>
                  <a:lnTo>
                    <a:pt x="464426" y="641604"/>
                  </a:lnTo>
                  <a:lnTo>
                    <a:pt x="463613" y="646734"/>
                  </a:lnTo>
                  <a:lnTo>
                    <a:pt x="459384" y="649757"/>
                  </a:lnTo>
                  <a:lnTo>
                    <a:pt x="454850" y="649084"/>
                  </a:lnTo>
                  <a:lnTo>
                    <a:pt x="452907" y="649046"/>
                  </a:lnTo>
                  <a:lnTo>
                    <a:pt x="450964" y="648804"/>
                  </a:lnTo>
                  <a:lnTo>
                    <a:pt x="446925" y="647941"/>
                  </a:lnTo>
                  <a:lnTo>
                    <a:pt x="444817" y="647331"/>
                  </a:lnTo>
                  <a:lnTo>
                    <a:pt x="442785" y="646569"/>
                  </a:lnTo>
                  <a:lnTo>
                    <a:pt x="442785" y="654469"/>
                  </a:lnTo>
                  <a:lnTo>
                    <a:pt x="446925" y="656272"/>
                  </a:lnTo>
                  <a:lnTo>
                    <a:pt x="451421" y="657237"/>
                  </a:lnTo>
                  <a:lnTo>
                    <a:pt x="455968" y="657275"/>
                  </a:lnTo>
                  <a:lnTo>
                    <a:pt x="461391" y="657466"/>
                  </a:lnTo>
                  <a:lnTo>
                    <a:pt x="466699" y="655675"/>
                  </a:lnTo>
                  <a:lnTo>
                    <a:pt x="470865" y="652246"/>
                  </a:lnTo>
                  <a:lnTo>
                    <a:pt x="474599" y="648982"/>
                  </a:lnTo>
                  <a:lnTo>
                    <a:pt x="476643" y="644258"/>
                  </a:lnTo>
                  <a:close/>
                </a:path>
                <a:path w="577850" h="657860">
                  <a:moveTo>
                    <a:pt x="577735" y="0"/>
                  </a:moveTo>
                  <a:lnTo>
                    <a:pt x="0" y="0"/>
                  </a:lnTo>
                  <a:lnTo>
                    <a:pt x="0" y="560362"/>
                  </a:lnTo>
                  <a:lnTo>
                    <a:pt x="577735" y="560362"/>
                  </a:lnTo>
                  <a:lnTo>
                    <a:pt x="5777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1646" y="2910090"/>
              <a:ext cx="335915" cy="359410"/>
            </a:xfrm>
            <a:custGeom>
              <a:avLst/>
              <a:gdLst/>
              <a:ahLst/>
              <a:cxnLst/>
              <a:rect l="l" t="t" r="r" b="b"/>
              <a:pathLst>
                <a:path w="335915" h="359410">
                  <a:moveTo>
                    <a:pt x="335495" y="57175"/>
                  </a:moveTo>
                  <a:lnTo>
                    <a:pt x="332803" y="53314"/>
                  </a:lnTo>
                  <a:lnTo>
                    <a:pt x="332054" y="53174"/>
                  </a:lnTo>
                  <a:lnTo>
                    <a:pt x="319532" y="33909"/>
                  </a:lnTo>
                  <a:lnTo>
                    <a:pt x="319443" y="56603"/>
                  </a:lnTo>
                  <a:lnTo>
                    <a:pt x="319443" y="58674"/>
                  </a:lnTo>
                  <a:lnTo>
                    <a:pt x="316331" y="61404"/>
                  </a:lnTo>
                  <a:lnTo>
                    <a:pt x="316331" y="81178"/>
                  </a:lnTo>
                  <a:lnTo>
                    <a:pt x="283298" y="317246"/>
                  </a:lnTo>
                  <a:lnTo>
                    <a:pt x="283298" y="320116"/>
                  </a:lnTo>
                  <a:lnTo>
                    <a:pt x="279501" y="325145"/>
                  </a:lnTo>
                  <a:lnTo>
                    <a:pt x="242938" y="337210"/>
                  </a:lnTo>
                  <a:lnTo>
                    <a:pt x="186397" y="344436"/>
                  </a:lnTo>
                  <a:lnTo>
                    <a:pt x="167373" y="344830"/>
                  </a:lnTo>
                  <a:lnTo>
                    <a:pt x="119329" y="341947"/>
                  </a:lnTo>
                  <a:lnTo>
                    <a:pt x="82753" y="334924"/>
                  </a:lnTo>
                  <a:lnTo>
                    <a:pt x="59474" y="326186"/>
                  </a:lnTo>
                  <a:lnTo>
                    <a:pt x="51308" y="318173"/>
                  </a:lnTo>
                  <a:lnTo>
                    <a:pt x="51308" y="317246"/>
                  </a:lnTo>
                  <a:lnTo>
                    <a:pt x="18491" y="81178"/>
                  </a:lnTo>
                  <a:lnTo>
                    <a:pt x="19532" y="81622"/>
                  </a:lnTo>
                  <a:lnTo>
                    <a:pt x="19888" y="81991"/>
                  </a:lnTo>
                  <a:lnTo>
                    <a:pt x="24066" y="83540"/>
                  </a:lnTo>
                  <a:lnTo>
                    <a:pt x="46405" y="92989"/>
                  </a:lnTo>
                  <a:lnTo>
                    <a:pt x="55130" y="95046"/>
                  </a:lnTo>
                  <a:lnTo>
                    <a:pt x="59245" y="96558"/>
                  </a:lnTo>
                  <a:lnTo>
                    <a:pt x="68148" y="98094"/>
                  </a:lnTo>
                  <a:lnTo>
                    <a:pt x="82854" y="101536"/>
                  </a:lnTo>
                  <a:lnTo>
                    <a:pt x="102603" y="104013"/>
                  </a:lnTo>
                  <a:lnTo>
                    <a:pt x="111048" y="105460"/>
                  </a:lnTo>
                  <a:lnTo>
                    <a:pt x="116547" y="105765"/>
                  </a:lnTo>
                  <a:lnTo>
                    <a:pt x="124333" y="106730"/>
                  </a:lnTo>
                  <a:lnTo>
                    <a:pt x="167373" y="108483"/>
                  </a:lnTo>
                  <a:lnTo>
                    <a:pt x="210477" y="106730"/>
                  </a:lnTo>
                  <a:lnTo>
                    <a:pt x="218274" y="105765"/>
                  </a:lnTo>
                  <a:lnTo>
                    <a:pt x="223799" y="105460"/>
                  </a:lnTo>
                  <a:lnTo>
                    <a:pt x="232257" y="104013"/>
                  </a:lnTo>
                  <a:lnTo>
                    <a:pt x="252069" y="101536"/>
                  </a:lnTo>
                  <a:lnTo>
                    <a:pt x="266700" y="98107"/>
                  </a:lnTo>
                  <a:lnTo>
                    <a:pt x="275742" y="96558"/>
                  </a:lnTo>
                  <a:lnTo>
                    <a:pt x="279971" y="95008"/>
                  </a:lnTo>
                  <a:lnTo>
                    <a:pt x="283235" y="94234"/>
                  </a:lnTo>
                  <a:lnTo>
                    <a:pt x="288556" y="92989"/>
                  </a:lnTo>
                  <a:lnTo>
                    <a:pt x="309257" y="84188"/>
                  </a:lnTo>
                  <a:lnTo>
                    <a:pt x="315201" y="81991"/>
                  </a:lnTo>
                  <a:lnTo>
                    <a:pt x="315722" y="81445"/>
                  </a:lnTo>
                  <a:lnTo>
                    <a:pt x="316331" y="81178"/>
                  </a:lnTo>
                  <a:lnTo>
                    <a:pt x="316331" y="61404"/>
                  </a:lnTo>
                  <a:lnTo>
                    <a:pt x="305917" y="70523"/>
                  </a:lnTo>
                  <a:lnTo>
                    <a:pt x="274396" y="82003"/>
                  </a:lnTo>
                  <a:lnTo>
                    <a:pt x="227368" y="90678"/>
                  </a:lnTo>
                  <a:lnTo>
                    <a:pt x="167373" y="94119"/>
                  </a:lnTo>
                  <a:lnTo>
                    <a:pt x="107378" y="90678"/>
                  </a:lnTo>
                  <a:lnTo>
                    <a:pt x="79565" y="85547"/>
                  </a:lnTo>
                  <a:lnTo>
                    <a:pt x="60058" y="81889"/>
                  </a:lnTo>
                  <a:lnTo>
                    <a:pt x="58153" y="81178"/>
                  </a:lnTo>
                  <a:lnTo>
                    <a:pt x="28651" y="70243"/>
                  </a:lnTo>
                  <a:lnTo>
                    <a:pt x="15608" y="58318"/>
                  </a:lnTo>
                  <a:lnTo>
                    <a:pt x="15214" y="56388"/>
                  </a:lnTo>
                  <a:lnTo>
                    <a:pt x="26797" y="43637"/>
                  </a:lnTo>
                  <a:lnTo>
                    <a:pt x="58305" y="29832"/>
                  </a:lnTo>
                  <a:lnTo>
                    <a:pt x="106248" y="18846"/>
                  </a:lnTo>
                  <a:lnTo>
                    <a:pt x="167373" y="14376"/>
                  </a:lnTo>
                  <a:lnTo>
                    <a:pt x="228485" y="18846"/>
                  </a:lnTo>
                  <a:lnTo>
                    <a:pt x="276428" y="29832"/>
                  </a:lnTo>
                  <a:lnTo>
                    <a:pt x="307860" y="43637"/>
                  </a:lnTo>
                  <a:lnTo>
                    <a:pt x="319443" y="56603"/>
                  </a:lnTo>
                  <a:lnTo>
                    <a:pt x="319443" y="33870"/>
                  </a:lnTo>
                  <a:lnTo>
                    <a:pt x="280581" y="15900"/>
                  </a:lnTo>
                  <a:lnTo>
                    <a:pt x="273558" y="14376"/>
                  </a:lnTo>
                  <a:lnTo>
                    <a:pt x="226822" y="4178"/>
                  </a:lnTo>
                  <a:lnTo>
                    <a:pt x="167373" y="0"/>
                  </a:lnTo>
                  <a:lnTo>
                    <a:pt x="107911" y="4178"/>
                  </a:lnTo>
                  <a:lnTo>
                    <a:pt x="54152" y="15900"/>
                  </a:lnTo>
                  <a:lnTo>
                    <a:pt x="15201" y="33909"/>
                  </a:lnTo>
                  <a:lnTo>
                    <a:pt x="1206" y="55422"/>
                  </a:lnTo>
                  <a:lnTo>
                    <a:pt x="0" y="57175"/>
                  </a:lnTo>
                  <a:lnTo>
                    <a:pt x="787" y="61125"/>
                  </a:lnTo>
                  <a:lnTo>
                    <a:pt x="36563" y="318757"/>
                  </a:lnTo>
                  <a:lnTo>
                    <a:pt x="50215" y="337502"/>
                  </a:lnTo>
                  <a:lnTo>
                    <a:pt x="83362" y="350024"/>
                  </a:lnTo>
                  <a:lnTo>
                    <a:pt x="125806" y="357022"/>
                  </a:lnTo>
                  <a:lnTo>
                    <a:pt x="167373" y="359194"/>
                  </a:lnTo>
                  <a:lnTo>
                    <a:pt x="187248" y="358787"/>
                  </a:lnTo>
                  <a:lnTo>
                    <a:pt x="226733" y="354799"/>
                  </a:lnTo>
                  <a:lnTo>
                    <a:pt x="264795" y="346163"/>
                  </a:lnTo>
                  <a:lnTo>
                    <a:pt x="268592" y="344830"/>
                  </a:lnTo>
                  <a:lnTo>
                    <a:pt x="270840" y="344043"/>
                  </a:lnTo>
                  <a:lnTo>
                    <a:pt x="331863" y="81178"/>
                  </a:lnTo>
                  <a:lnTo>
                    <a:pt x="334683" y="61125"/>
                  </a:lnTo>
                  <a:lnTo>
                    <a:pt x="335495" y="57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431" y="3041405"/>
              <a:ext cx="205574" cy="8486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428844" y="2809500"/>
            <a:ext cx="577850" cy="657860"/>
            <a:chOff x="2428844" y="2809500"/>
            <a:chExt cx="577850" cy="657860"/>
          </a:xfrm>
        </p:grpSpPr>
        <p:sp>
          <p:nvSpPr>
            <p:cNvPr id="13" name="object 13"/>
            <p:cNvSpPr/>
            <p:nvPr/>
          </p:nvSpPr>
          <p:spPr>
            <a:xfrm>
              <a:off x="2428837" y="2809506"/>
              <a:ext cx="577850" cy="657860"/>
            </a:xfrm>
            <a:custGeom>
              <a:avLst/>
              <a:gdLst/>
              <a:ahLst/>
              <a:cxnLst/>
              <a:rect l="l" t="t" r="r" b="b"/>
              <a:pathLst>
                <a:path w="577850" h="657860">
                  <a:moveTo>
                    <a:pt x="165176" y="656272"/>
                  </a:moveTo>
                  <a:lnTo>
                    <a:pt x="161112" y="643191"/>
                  </a:lnTo>
                  <a:lnTo>
                    <a:pt x="158648" y="635292"/>
                  </a:lnTo>
                  <a:lnTo>
                    <a:pt x="151599" y="612584"/>
                  </a:lnTo>
                  <a:lnTo>
                    <a:pt x="148132" y="601446"/>
                  </a:lnTo>
                  <a:lnTo>
                    <a:pt x="146659" y="601446"/>
                  </a:lnTo>
                  <a:lnTo>
                    <a:pt x="146659" y="635292"/>
                  </a:lnTo>
                  <a:lnTo>
                    <a:pt x="135623" y="635292"/>
                  </a:lnTo>
                  <a:lnTo>
                    <a:pt x="140728" y="612584"/>
                  </a:lnTo>
                  <a:lnTo>
                    <a:pt x="146659" y="635292"/>
                  </a:lnTo>
                  <a:lnTo>
                    <a:pt x="146659" y="601446"/>
                  </a:lnTo>
                  <a:lnTo>
                    <a:pt x="134658" y="601446"/>
                  </a:lnTo>
                  <a:lnTo>
                    <a:pt x="117475" y="656272"/>
                  </a:lnTo>
                  <a:lnTo>
                    <a:pt x="130581" y="656272"/>
                  </a:lnTo>
                  <a:lnTo>
                    <a:pt x="133769" y="643191"/>
                  </a:lnTo>
                  <a:lnTo>
                    <a:pt x="148577" y="643191"/>
                  </a:lnTo>
                  <a:lnTo>
                    <a:pt x="151765" y="656272"/>
                  </a:lnTo>
                  <a:lnTo>
                    <a:pt x="165176" y="656272"/>
                  </a:lnTo>
                  <a:close/>
                </a:path>
                <a:path w="577850" h="657860">
                  <a:moveTo>
                    <a:pt x="231978" y="600951"/>
                  </a:moveTo>
                  <a:lnTo>
                    <a:pt x="219684" y="600951"/>
                  </a:lnTo>
                  <a:lnTo>
                    <a:pt x="212280" y="644055"/>
                  </a:lnTo>
                  <a:lnTo>
                    <a:pt x="205320" y="603465"/>
                  </a:lnTo>
                  <a:lnTo>
                    <a:pt x="191770" y="603465"/>
                  </a:lnTo>
                  <a:lnTo>
                    <a:pt x="185166" y="644982"/>
                  </a:lnTo>
                  <a:lnTo>
                    <a:pt x="177177" y="601446"/>
                  </a:lnTo>
                  <a:lnTo>
                    <a:pt x="164579" y="601446"/>
                  </a:lnTo>
                  <a:lnTo>
                    <a:pt x="177761" y="656272"/>
                  </a:lnTo>
                  <a:lnTo>
                    <a:pt x="191541" y="656272"/>
                  </a:lnTo>
                  <a:lnTo>
                    <a:pt x="198132" y="615823"/>
                  </a:lnTo>
                  <a:lnTo>
                    <a:pt x="205092" y="656272"/>
                  </a:lnTo>
                  <a:lnTo>
                    <a:pt x="218795" y="655764"/>
                  </a:lnTo>
                  <a:lnTo>
                    <a:pt x="231978" y="600951"/>
                  </a:lnTo>
                  <a:close/>
                </a:path>
                <a:path w="577850" h="657860">
                  <a:moveTo>
                    <a:pt x="274053" y="645604"/>
                  </a:moveTo>
                  <a:lnTo>
                    <a:pt x="273837" y="641032"/>
                  </a:lnTo>
                  <a:lnTo>
                    <a:pt x="273926" y="638771"/>
                  </a:lnTo>
                  <a:lnTo>
                    <a:pt x="273494" y="636511"/>
                  </a:lnTo>
                  <a:lnTo>
                    <a:pt x="254381" y="621919"/>
                  </a:lnTo>
                  <a:lnTo>
                    <a:pt x="252590" y="620750"/>
                  </a:lnTo>
                  <a:lnTo>
                    <a:pt x="251091" y="619264"/>
                  </a:lnTo>
                  <a:lnTo>
                    <a:pt x="250113" y="618147"/>
                  </a:lnTo>
                  <a:lnTo>
                    <a:pt x="249618" y="616712"/>
                  </a:lnTo>
                  <a:lnTo>
                    <a:pt x="249682" y="615251"/>
                  </a:lnTo>
                  <a:lnTo>
                    <a:pt x="249605" y="613473"/>
                  </a:lnTo>
                  <a:lnTo>
                    <a:pt x="250405" y="611759"/>
                  </a:lnTo>
                  <a:lnTo>
                    <a:pt x="251828" y="610641"/>
                  </a:lnTo>
                  <a:lnTo>
                    <a:pt x="253517" y="609561"/>
                  </a:lnTo>
                  <a:lnTo>
                    <a:pt x="255524" y="609028"/>
                  </a:lnTo>
                  <a:lnTo>
                    <a:pt x="261912" y="609257"/>
                  </a:lnTo>
                  <a:lnTo>
                    <a:pt x="266242" y="610057"/>
                  </a:lnTo>
                  <a:lnTo>
                    <a:pt x="270344" y="611505"/>
                  </a:lnTo>
                  <a:lnTo>
                    <a:pt x="270344" y="603110"/>
                  </a:lnTo>
                  <a:lnTo>
                    <a:pt x="265899" y="601281"/>
                  </a:lnTo>
                  <a:lnTo>
                    <a:pt x="261112" y="600329"/>
                  </a:lnTo>
                  <a:lnTo>
                    <a:pt x="252869" y="600240"/>
                  </a:lnTo>
                  <a:lnTo>
                    <a:pt x="249478" y="600900"/>
                  </a:lnTo>
                  <a:lnTo>
                    <a:pt x="243573" y="603402"/>
                  </a:lnTo>
                  <a:lnTo>
                    <a:pt x="241211" y="605332"/>
                  </a:lnTo>
                  <a:lnTo>
                    <a:pt x="237845" y="610273"/>
                  </a:lnTo>
                  <a:lnTo>
                    <a:pt x="236969" y="613194"/>
                  </a:lnTo>
                  <a:lnTo>
                    <a:pt x="237020" y="616178"/>
                  </a:lnTo>
                  <a:lnTo>
                    <a:pt x="236905" y="619340"/>
                  </a:lnTo>
                  <a:lnTo>
                    <a:pt x="255739" y="634974"/>
                  </a:lnTo>
                  <a:lnTo>
                    <a:pt x="257492" y="636117"/>
                  </a:lnTo>
                  <a:lnTo>
                    <a:pt x="259016" y="637514"/>
                  </a:lnTo>
                  <a:lnTo>
                    <a:pt x="260070" y="638657"/>
                  </a:lnTo>
                  <a:lnTo>
                    <a:pt x="260616" y="640156"/>
                  </a:lnTo>
                  <a:lnTo>
                    <a:pt x="260578" y="641680"/>
                  </a:lnTo>
                  <a:lnTo>
                    <a:pt x="260705" y="643623"/>
                  </a:lnTo>
                  <a:lnTo>
                    <a:pt x="259880" y="645515"/>
                  </a:lnTo>
                  <a:lnTo>
                    <a:pt x="258356" y="646785"/>
                  </a:lnTo>
                  <a:lnTo>
                    <a:pt x="256463" y="648119"/>
                  </a:lnTo>
                  <a:lnTo>
                    <a:pt x="254152" y="648754"/>
                  </a:lnTo>
                  <a:lnTo>
                    <a:pt x="251828" y="648576"/>
                  </a:lnTo>
                  <a:lnTo>
                    <a:pt x="249351" y="648538"/>
                  </a:lnTo>
                  <a:lnTo>
                    <a:pt x="246862" y="648271"/>
                  </a:lnTo>
                  <a:lnTo>
                    <a:pt x="241922" y="647357"/>
                  </a:lnTo>
                  <a:lnTo>
                    <a:pt x="239445" y="646760"/>
                  </a:lnTo>
                  <a:lnTo>
                    <a:pt x="237020" y="645998"/>
                  </a:lnTo>
                  <a:lnTo>
                    <a:pt x="237020" y="654253"/>
                  </a:lnTo>
                  <a:lnTo>
                    <a:pt x="239369" y="655358"/>
                  </a:lnTo>
                  <a:lnTo>
                    <a:pt x="241858" y="656120"/>
                  </a:lnTo>
                  <a:lnTo>
                    <a:pt x="247421" y="657123"/>
                  </a:lnTo>
                  <a:lnTo>
                    <a:pt x="250482" y="657364"/>
                  </a:lnTo>
                  <a:lnTo>
                    <a:pt x="253542" y="657275"/>
                  </a:lnTo>
                  <a:lnTo>
                    <a:pt x="258851" y="657529"/>
                  </a:lnTo>
                  <a:lnTo>
                    <a:pt x="264083" y="655980"/>
                  </a:lnTo>
                  <a:lnTo>
                    <a:pt x="268351" y="652894"/>
                  </a:lnTo>
                  <a:lnTo>
                    <a:pt x="272021" y="650011"/>
                  </a:lnTo>
                  <a:lnTo>
                    <a:pt x="274053" y="645604"/>
                  </a:lnTo>
                  <a:close/>
                </a:path>
                <a:path w="577850" h="657860">
                  <a:moveTo>
                    <a:pt x="342633" y="625881"/>
                  </a:moveTo>
                  <a:lnTo>
                    <a:pt x="322643" y="625881"/>
                  </a:lnTo>
                  <a:lnTo>
                    <a:pt x="322643" y="633996"/>
                  </a:lnTo>
                  <a:lnTo>
                    <a:pt x="331254" y="633996"/>
                  </a:lnTo>
                  <a:lnTo>
                    <a:pt x="331254" y="648360"/>
                  </a:lnTo>
                  <a:lnTo>
                    <a:pt x="329831" y="648462"/>
                  </a:lnTo>
                  <a:lnTo>
                    <a:pt x="327025" y="648360"/>
                  </a:lnTo>
                  <a:lnTo>
                    <a:pt x="322859" y="648817"/>
                  </a:lnTo>
                  <a:lnTo>
                    <a:pt x="318719" y="647255"/>
                  </a:lnTo>
                  <a:lnTo>
                    <a:pt x="315976" y="644194"/>
                  </a:lnTo>
                  <a:lnTo>
                    <a:pt x="313347" y="639864"/>
                  </a:lnTo>
                  <a:lnTo>
                    <a:pt x="312178" y="634834"/>
                  </a:lnTo>
                  <a:lnTo>
                    <a:pt x="312635" y="629831"/>
                  </a:lnTo>
                  <a:lnTo>
                    <a:pt x="312635" y="628319"/>
                  </a:lnTo>
                  <a:lnTo>
                    <a:pt x="322884" y="609193"/>
                  </a:lnTo>
                  <a:lnTo>
                    <a:pt x="327088" y="609574"/>
                  </a:lnTo>
                  <a:lnTo>
                    <a:pt x="329311" y="609587"/>
                  </a:lnTo>
                  <a:lnTo>
                    <a:pt x="331533" y="609828"/>
                  </a:lnTo>
                  <a:lnTo>
                    <a:pt x="336067" y="610692"/>
                  </a:lnTo>
                  <a:lnTo>
                    <a:pt x="338416" y="611339"/>
                  </a:lnTo>
                  <a:lnTo>
                    <a:pt x="340639" y="612228"/>
                  </a:lnTo>
                  <a:lnTo>
                    <a:pt x="340639" y="603821"/>
                  </a:lnTo>
                  <a:lnTo>
                    <a:pt x="336067" y="601548"/>
                  </a:lnTo>
                  <a:lnTo>
                    <a:pt x="330974" y="600443"/>
                  </a:lnTo>
                  <a:lnTo>
                    <a:pt x="325818" y="600595"/>
                  </a:lnTo>
                  <a:lnTo>
                    <a:pt x="318630" y="600100"/>
                  </a:lnTo>
                  <a:lnTo>
                    <a:pt x="311594" y="602729"/>
                  </a:lnTo>
                  <a:lnTo>
                    <a:pt x="306565" y="607771"/>
                  </a:lnTo>
                  <a:lnTo>
                    <a:pt x="301752" y="613943"/>
                  </a:lnTo>
                  <a:lnTo>
                    <a:pt x="299402" y="621601"/>
                  </a:lnTo>
                  <a:lnTo>
                    <a:pt x="299986" y="629323"/>
                  </a:lnTo>
                  <a:lnTo>
                    <a:pt x="299466" y="636676"/>
                  </a:lnTo>
                  <a:lnTo>
                    <a:pt x="301688" y="643953"/>
                  </a:lnTo>
                  <a:lnTo>
                    <a:pt x="306197" y="649871"/>
                  </a:lnTo>
                  <a:lnTo>
                    <a:pt x="310756" y="654850"/>
                  </a:lnTo>
                  <a:lnTo>
                    <a:pt x="317423" y="657491"/>
                  </a:lnTo>
                  <a:lnTo>
                    <a:pt x="324281" y="657059"/>
                  </a:lnTo>
                  <a:lnTo>
                    <a:pt x="327634" y="657059"/>
                  </a:lnTo>
                  <a:lnTo>
                    <a:pt x="331000" y="656704"/>
                  </a:lnTo>
                  <a:lnTo>
                    <a:pt x="337210" y="655383"/>
                  </a:lnTo>
                  <a:lnTo>
                    <a:pt x="340017" y="654367"/>
                  </a:lnTo>
                  <a:lnTo>
                    <a:pt x="342633" y="652957"/>
                  </a:lnTo>
                  <a:lnTo>
                    <a:pt x="342633" y="625881"/>
                  </a:lnTo>
                  <a:close/>
                </a:path>
                <a:path w="577850" h="657860">
                  <a:moveTo>
                    <a:pt x="370725" y="655548"/>
                  </a:moveTo>
                  <a:lnTo>
                    <a:pt x="370636" y="648512"/>
                  </a:lnTo>
                  <a:lnTo>
                    <a:pt x="369760" y="648576"/>
                  </a:lnTo>
                  <a:lnTo>
                    <a:pt x="368033" y="648512"/>
                  </a:lnTo>
                  <a:lnTo>
                    <a:pt x="365048" y="645769"/>
                  </a:lnTo>
                  <a:lnTo>
                    <a:pt x="365163" y="644766"/>
                  </a:lnTo>
                  <a:lnTo>
                    <a:pt x="365163" y="597789"/>
                  </a:lnTo>
                  <a:lnTo>
                    <a:pt x="352945" y="597789"/>
                  </a:lnTo>
                  <a:lnTo>
                    <a:pt x="352945" y="645706"/>
                  </a:lnTo>
                  <a:lnTo>
                    <a:pt x="352666" y="648614"/>
                  </a:lnTo>
                  <a:lnTo>
                    <a:pt x="353593" y="651510"/>
                  </a:lnTo>
                  <a:lnTo>
                    <a:pt x="355536" y="653757"/>
                  </a:lnTo>
                  <a:lnTo>
                    <a:pt x="357606" y="655726"/>
                  </a:lnTo>
                  <a:lnTo>
                    <a:pt x="360413" y="656793"/>
                  </a:lnTo>
                  <a:lnTo>
                    <a:pt x="363321" y="656691"/>
                  </a:lnTo>
                  <a:lnTo>
                    <a:pt x="365810" y="656780"/>
                  </a:lnTo>
                  <a:lnTo>
                    <a:pt x="368350" y="656386"/>
                  </a:lnTo>
                  <a:lnTo>
                    <a:pt x="370725" y="655548"/>
                  </a:lnTo>
                  <a:close/>
                </a:path>
                <a:path w="577850" h="657860">
                  <a:moveTo>
                    <a:pt x="412115" y="615823"/>
                  </a:moveTo>
                  <a:lnTo>
                    <a:pt x="399884" y="615823"/>
                  </a:lnTo>
                  <a:lnTo>
                    <a:pt x="399884" y="647217"/>
                  </a:lnTo>
                  <a:lnTo>
                    <a:pt x="398246" y="648322"/>
                  </a:lnTo>
                  <a:lnTo>
                    <a:pt x="396278" y="648944"/>
                  </a:lnTo>
                  <a:lnTo>
                    <a:pt x="394271" y="649008"/>
                  </a:lnTo>
                  <a:lnTo>
                    <a:pt x="392912" y="649135"/>
                  </a:lnTo>
                  <a:lnTo>
                    <a:pt x="391617" y="648487"/>
                  </a:lnTo>
                  <a:lnTo>
                    <a:pt x="390944" y="647357"/>
                  </a:lnTo>
                  <a:lnTo>
                    <a:pt x="390194" y="645604"/>
                  </a:lnTo>
                  <a:lnTo>
                    <a:pt x="389851" y="643712"/>
                  </a:lnTo>
                  <a:lnTo>
                    <a:pt x="389978" y="641832"/>
                  </a:lnTo>
                  <a:lnTo>
                    <a:pt x="389978" y="615823"/>
                  </a:lnTo>
                  <a:lnTo>
                    <a:pt x="377761" y="615823"/>
                  </a:lnTo>
                  <a:lnTo>
                    <a:pt x="377723" y="648500"/>
                  </a:lnTo>
                  <a:lnTo>
                    <a:pt x="378815" y="651637"/>
                  </a:lnTo>
                  <a:lnTo>
                    <a:pt x="380873" y="654177"/>
                  </a:lnTo>
                  <a:lnTo>
                    <a:pt x="382701" y="656259"/>
                  </a:lnTo>
                  <a:lnTo>
                    <a:pt x="385445" y="657402"/>
                  </a:lnTo>
                  <a:lnTo>
                    <a:pt x="393039" y="657047"/>
                  </a:lnTo>
                  <a:lnTo>
                    <a:pt x="397637" y="655421"/>
                  </a:lnTo>
                  <a:lnTo>
                    <a:pt x="401459" y="652602"/>
                  </a:lnTo>
                  <a:lnTo>
                    <a:pt x="402424" y="656272"/>
                  </a:lnTo>
                  <a:lnTo>
                    <a:pt x="412115" y="656272"/>
                  </a:lnTo>
                  <a:lnTo>
                    <a:pt x="412115" y="615823"/>
                  </a:lnTo>
                  <a:close/>
                </a:path>
                <a:path w="577850" h="657860">
                  <a:moveTo>
                    <a:pt x="453834" y="619988"/>
                  </a:moveTo>
                  <a:lnTo>
                    <a:pt x="449148" y="614527"/>
                  </a:lnTo>
                  <a:lnTo>
                    <a:pt x="444080" y="614527"/>
                  </a:lnTo>
                  <a:lnTo>
                    <a:pt x="444080" y="628053"/>
                  </a:lnTo>
                  <a:lnTo>
                    <a:pt x="443903" y="630148"/>
                  </a:lnTo>
                  <a:lnTo>
                    <a:pt x="443903" y="631990"/>
                  </a:lnTo>
                  <a:lnTo>
                    <a:pt x="431990" y="631990"/>
                  </a:lnTo>
                  <a:lnTo>
                    <a:pt x="432206" y="625449"/>
                  </a:lnTo>
                  <a:lnTo>
                    <a:pt x="434479" y="622147"/>
                  </a:lnTo>
                  <a:lnTo>
                    <a:pt x="438708" y="622147"/>
                  </a:lnTo>
                  <a:lnTo>
                    <a:pt x="440283" y="622020"/>
                  </a:lnTo>
                  <a:lnTo>
                    <a:pt x="441769" y="622744"/>
                  </a:lnTo>
                  <a:lnTo>
                    <a:pt x="442633" y="624014"/>
                  </a:lnTo>
                  <a:lnTo>
                    <a:pt x="443649" y="625919"/>
                  </a:lnTo>
                  <a:lnTo>
                    <a:pt x="444080" y="628053"/>
                  </a:lnTo>
                  <a:lnTo>
                    <a:pt x="444080" y="614527"/>
                  </a:lnTo>
                  <a:lnTo>
                    <a:pt x="439026" y="614527"/>
                  </a:lnTo>
                  <a:lnTo>
                    <a:pt x="433870" y="614197"/>
                  </a:lnTo>
                  <a:lnTo>
                    <a:pt x="428904" y="616229"/>
                  </a:lnTo>
                  <a:lnTo>
                    <a:pt x="425538" y="619988"/>
                  </a:lnTo>
                  <a:lnTo>
                    <a:pt x="422071" y="624560"/>
                  </a:lnTo>
                  <a:lnTo>
                    <a:pt x="420408" y="630148"/>
                  </a:lnTo>
                  <a:lnTo>
                    <a:pt x="420789" y="635812"/>
                  </a:lnTo>
                  <a:lnTo>
                    <a:pt x="421982" y="645007"/>
                  </a:lnTo>
                  <a:lnTo>
                    <a:pt x="425564" y="651637"/>
                  </a:lnTo>
                  <a:lnTo>
                    <a:pt x="431533" y="655637"/>
                  </a:lnTo>
                  <a:lnTo>
                    <a:pt x="439889" y="656983"/>
                  </a:lnTo>
                  <a:lnTo>
                    <a:pt x="442379" y="656971"/>
                  </a:lnTo>
                  <a:lnTo>
                    <a:pt x="444855" y="656704"/>
                  </a:lnTo>
                  <a:lnTo>
                    <a:pt x="447294" y="656196"/>
                  </a:lnTo>
                  <a:lnTo>
                    <a:pt x="449453" y="655777"/>
                  </a:lnTo>
                  <a:lnTo>
                    <a:pt x="451548" y="655027"/>
                  </a:lnTo>
                  <a:lnTo>
                    <a:pt x="453466" y="653973"/>
                  </a:lnTo>
                  <a:lnTo>
                    <a:pt x="453466" y="649185"/>
                  </a:lnTo>
                  <a:lnTo>
                    <a:pt x="453466" y="646785"/>
                  </a:lnTo>
                  <a:lnTo>
                    <a:pt x="451523" y="647433"/>
                  </a:lnTo>
                  <a:lnTo>
                    <a:pt x="449541" y="647928"/>
                  </a:lnTo>
                  <a:lnTo>
                    <a:pt x="447535" y="648296"/>
                  </a:lnTo>
                  <a:lnTo>
                    <a:pt x="445871" y="648690"/>
                  </a:lnTo>
                  <a:lnTo>
                    <a:pt x="444169" y="648893"/>
                  </a:lnTo>
                  <a:lnTo>
                    <a:pt x="442480" y="648944"/>
                  </a:lnTo>
                  <a:lnTo>
                    <a:pt x="439635" y="649185"/>
                  </a:lnTo>
                  <a:lnTo>
                    <a:pt x="436829" y="648335"/>
                  </a:lnTo>
                  <a:lnTo>
                    <a:pt x="434644" y="646569"/>
                  </a:lnTo>
                  <a:lnTo>
                    <a:pt x="432816" y="644372"/>
                  </a:lnTo>
                  <a:lnTo>
                    <a:pt x="431888" y="641616"/>
                  </a:lnTo>
                  <a:lnTo>
                    <a:pt x="431990" y="638810"/>
                  </a:lnTo>
                  <a:lnTo>
                    <a:pt x="452945" y="638162"/>
                  </a:lnTo>
                  <a:lnTo>
                    <a:pt x="453529" y="635787"/>
                  </a:lnTo>
                  <a:lnTo>
                    <a:pt x="453809" y="633399"/>
                  </a:lnTo>
                  <a:lnTo>
                    <a:pt x="453821" y="631990"/>
                  </a:lnTo>
                  <a:lnTo>
                    <a:pt x="453834" y="622020"/>
                  </a:lnTo>
                  <a:lnTo>
                    <a:pt x="453834" y="619988"/>
                  </a:lnTo>
                  <a:close/>
                </a:path>
                <a:path w="577850" h="657860">
                  <a:moveTo>
                    <a:pt x="577735" y="0"/>
                  </a:moveTo>
                  <a:lnTo>
                    <a:pt x="0" y="0"/>
                  </a:lnTo>
                  <a:lnTo>
                    <a:pt x="0" y="560362"/>
                  </a:lnTo>
                  <a:lnTo>
                    <a:pt x="577735" y="560362"/>
                  </a:lnTo>
                  <a:lnTo>
                    <a:pt x="5777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201" y="2917270"/>
              <a:ext cx="236812" cy="3591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447" y="1800580"/>
            <a:ext cx="580665" cy="7576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14447" y="2809468"/>
            <a:ext cx="580665" cy="7568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14447" y="3815340"/>
            <a:ext cx="580665" cy="6575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2396" y="2809468"/>
            <a:ext cx="577735" cy="77320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734185" y="3068066"/>
            <a:ext cx="564515" cy="76200"/>
          </a:xfrm>
          <a:custGeom>
            <a:avLst/>
            <a:gdLst/>
            <a:ahLst/>
            <a:cxnLst/>
            <a:rect l="l" t="t" r="r" b="b"/>
            <a:pathLst>
              <a:path w="564514" h="76200">
                <a:moveTo>
                  <a:pt x="488314" y="0"/>
                </a:moveTo>
                <a:lnTo>
                  <a:pt x="487892" y="31712"/>
                </a:lnTo>
                <a:lnTo>
                  <a:pt x="500633" y="31876"/>
                </a:lnTo>
                <a:lnTo>
                  <a:pt x="500379" y="44576"/>
                </a:lnTo>
                <a:lnTo>
                  <a:pt x="487720" y="44576"/>
                </a:lnTo>
                <a:lnTo>
                  <a:pt x="487298" y="76200"/>
                </a:lnTo>
                <a:lnTo>
                  <a:pt x="552710" y="44576"/>
                </a:lnTo>
                <a:lnTo>
                  <a:pt x="500379" y="44576"/>
                </a:lnTo>
                <a:lnTo>
                  <a:pt x="487722" y="44413"/>
                </a:lnTo>
                <a:lnTo>
                  <a:pt x="553049" y="44413"/>
                </a:lnTo>
                <a:lnTo>
                  <a:pt x="564007" y="39116"/>
                </a:lnTo>
                <a:lnTo>
                  <a:pt x="488314" y="0"/>
                </a:lnTo>
                <a:close/>
              </a:path>
              <a:path w="564514" h="76200">
                <a:moveTo>
                  <a:pt x="487892" y="31712"/>
                </a:moveTo>
                <a:lnTo>
                  <a:pt x="487722" y="44413"/>
                </a:lnTo>
                <a:lnTo>
                  <a:pt x="500379" y="44576"/>
                </a:lnTo>
                <a:lnTo>
                  <a:pt x="500633" y="31876"/>
                </a:lnTo>
                <a:lnTo>
                  <a:pt x="487892" y="31712"/>
                </a:lnTo>
                <a:close/>
              </a:path>
              <a:path w="564514" h="76200">
                <a:moveTo>
                  <a:pt x="253" y="25400"/>
                </a:moveTo>
                <a:lnTo>
                  <a:pt x="0" y="38100"/>
                </a:lnTo>
                <a:lnTo>
                  <a:pt x="487722" y="44413"/>
                </a:lnTo>
                <a:lnTo>
                  <a:pt x="487892" y="31712"/>
                </a:lnTo>
                <a:lnTo>
                  <a:pt x="253" y="2540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21608" y="3058922"/>
            <a:ext cx="564515" cy="76200"/>
          </a:xfrm>
          <a:custGeom>
            <a:avLst/>
            <a:gdLst/>
            <a:ahLst/>
            <a:cxnLst/>
            <a:rect l="l" t="t" r="r" b="b"/>
            <a:pathLst>
              <a:path w="564514" h="76200">
                <a:moveTo>
                  <a:pt x="488315" y="0"/>
                </a:moveTo>
                <a:lnTo>
                  <a:pt x="487892" y="31712"/>
                </a:lnTo>
                <a:lnTo>
                  <a:pt x="500633" y="31876"/>
                </a:lnTo>
                <a:lnTo>
                  <a:pt x="500380" y="44576"/>
                </a:lnTo>
                <a:lnTo>
                  <a:pt x="487720" y="44576"/>
                </a:lnTo>
                <a:lnTo>
                  <a:pt x="487299" y="76200"/>
                </a:lnTo>
                <a:lnTo>
                  <a:pt x="552710" y="44576"/>
                </a:lnTo>
                <a:lnTo>
                  <a:pt x="500380" y="44576"/>
                </a:lnTo>
                <a:lnTo>
                  <a:pt x="487722" y="44413"/>
                </a:lnTo>
                <a:lnTo>
                  <a:pt x="553049" y="44413"/>
                </a:lnTo>
                <a:lnTo>
                  <a:pt x="564007" y="39115"/>
                </a:lnTo>
                <a:lnTo>
                  <a:pt x="488315" y="0"/>
                </a:lnTo>
                <a:close/>
              </a:path>
              <a:path w="564514" h="76200">
                <a:moveTo>
                  <a:pt x="487892" y="31712"/>
                </a:moveTo>
                <a:lnTo>
                  <a:pt x="487722" y="44413"/>
                </a:lnTo>
                <a:lnTo>
                  <a:pt x="500380" y="44576"/>
                </a:lnTo>
                <a:lnTo>
                  <a:pt x="500633" y="31876"/>
                </a:lnTo>
                <a:lnTo>
                  <a:pt x="487892" y="31712"/>
                </a:lnTo>
                <a:close/>
              </a:path>
              <a:path w="564514" h="76200">
                <a:moveTo>
                  <a:pt x="254" y="25400"/>
                </a:moveTo>
                <a:lnTo>
                  <a:pt x="0" y="38100"/>
                </a:lnTo>
                <a:lnTo>
                  <a:pt x="487722" y="44413"/>
                </a:lnTo>
                <a:lnTo>
                  <a:pt x="487892" y="31712"/>
                </a:lnTo>
                <a:lnTo>
                  <a:pt x="254" y="2540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40680" y="3065017"/>
            <a:ext cx="564515" cy="76200"/>
          </a:xfrm>
          <a:custGeom>
            <a:avLst/>
            <a:gdLst/>
            <a:ahLst/>
            <a:cxnLst/>
            <a:rect l="l" t="t" r="r" b="b"/>
            <a:pathLst>
              <a:path w="564514" h="76200">
                <a:moveTo>
                  <a:pt x="488315" y="0"/>
                </a:moveTo>
                <a:lnTo>
                  <a:pt x="487892" y="31712"/>
                </a:lnTo>
                <a:lnTo>
                  <a:pt x="500634" y="31877"/>
                </a:lnTo>
                <a:lnTo>
                  <a:pt x="500380" y="44577"/>
                </a:lnTo>
                <a:lnTo>
                  <a:pt x="487720" y="44577"/>
                </a:lnTo>
                <a:lnTo>
                  <a:pt x="487299" y="76200"/>
                </a:lnTo>
                <a:lnTo>
                  <a:pt x="552710" y="44577"/>
                </a:lnTo>
                <a:lnTo>
                  <a:pt x="500380" y="44577"/>
                </a:lnTo>
                <a:lnTo>
                  <a:pt x="487722" y="44413"/>
                </a:lnTo>
                <a:lnTo>
                  <a:pt x="553049" y="44413"/>
                </a:lnTo>
                <a:lnTo>
                  <a:pt x="564007" y="39116"/>
                </a:lnTo>
                <a:lnTo>
                  <a:pt x="488315" y="0"/>
                </a:lnTo>
                <a:close/>
              </a:path>
              <a:path w="564514" h="76200">
                <a:moveTo>
                  <a:pt x="487892" y="31712"/>
                </a:moveTo>
                <a:lnTo>
                  <a:pt x="487722" y="44413"/>
                </a:lnTo>
                <a:lnTo>
                  <a:pt x="500380" y="44577"/>
                </a:lnTo>
                <a:lnTo>
                  <a:pt x="500634" y="31877"/>
                </a:lnTo>
                <a:lnTo>
                  <a:pt x="487892" y="31712"/>
                </a:lnTo>
                <a:close/>
              </a:path>
              <a:path w="564514" h="76200">
                <a:moveTo>
                  <a:pt x="254" y="25400"/>
                </a:moveTo>
                <a:lnTo>
                  <a:pt x="0" y="38100"/>
                </a:lnTo>
                <a:lnTo>
                  <a:pt x="487722" y="44413"/>
                </a:lnTo>
                <a:lnTo>
                  <a:pt x="487892" y="31712"/>
                </a:lnTo>
                <a:lnTo>
                  <a:pt x="254" y="2540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17291" y="2145792"/>
            <a:ext cx="788670" cy="774065"/>
          </a:xfrm>
          <a:custGeom>
            <a:avLst/>
            <a:gdLst/>
            <a:ahLst/>
            <a:cxnLst/>
            <a:rect l="l" t="t" r="r" b="b"/>
            <a:pathLst>
              <a:path w="788670" h="774064">
                <a:moveTo>
                  <a:pt x="729764" y="48832"/>
                </a:moveTo>
                <a:lnTo>
                  <a:pt x="0" y="765048"/>
                </a:lnTo>
                <a:lnTo>
                  <a:pt x="8889" y="774065"/>
                </a:lnTo>
                <a:lnTo>
                  <a:pt x="738632" y="57870"/>
                </a:lnTo>
                <a:lnTo>
                  <a:pt x="729764" y="48832"/>
                </a:lnTo>
                <a:close/>
              </a:path>
              <a:path w="788670" h="774064">
                <a:moveTo>
                  <a:pt x="774787" y="40005"/>
                </a:moveTo>
                <a:lnTo>
                  <a:pt x="738758" y="40005"/>
                </a:lnTo>
                <a:lnTo>
                  <a:pt x="747648" y="49022"/>
                </a:lnTo>
                <a:lnTo>
                  <a:pt x="738632" y="57870"/>
                </a:lnTo>
                <a:lnTo>
                  <a:pt x="760857" y="80518"/>
                </a:lnTo>
                <a:lnTo>
                  <a:pt x="774787" y="40005"/>
                </a:lnTo>
                <a:close/>
              </a:path>
              <a:path w="788670" h="774064">
                <a:moveTo>
                  <a:pt x="738758" y="40005"/>
                </a:moveTo>
                <a:lnTo>
                  <a:pt x="729764" y="48832"/>
                </a:lnTo>
                <a:lnTo>
                  <a:pt x="738632" y="57870"/>
                </a:lnTo>
                <a:lnTo>
                  <a:pt x="747648" y="49022"/>
                </a:lnTo>
                <a:lnTo>
                  <a:pt x="738758" y="40005"/>
                </a:lnTo>
                <a:close/>
              </a:path>
              <a:path w="788670" h="774064">
                <a:moveTo>
                  <a:pt x="788543" y="0"/>
                </a:moveTo>
                <a:lnTo>
                  <a:pt x="707517" y="26162"/>
                </a:lnTo>
                <a:lnTo>
                  <a:pt x="729764" y="48832"/>
                </a:lnTo>
                <a:lnTo>
                  <a:pt x="738758" y="40005"/>
                </a:lnTo>
                <a:lnTo>
                  <a:pt x="774787" y="40005"/>
                </a:lnTo>
                <a:lnTo>
                  <a:pt x="788543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01797" y="3208273"/>
            <a:ext cx="803910" cy="880110"/>
          </a:xfrm>
          <a:custGeom>
            <a:avLst/>
            <a:gdLst/>
            <a:ahLst/>
            <a:cxnLst/>
            <a:rect l="l" t="t" r="r" b="b"/>
            <a:pathLst>
              <a:path w="803910" h="880110">
                <a:moveTo>
                  <a:pt x="747631" y="828092"/>
                </a:moveTo>
                <a:lnTo>
                  <a:pt x="724153" y="849502"/>
                </a:lnTo>
                <a:lnTo>
                  <a:pt x="803655" y="880109"/>
                </a:lnTo>
                <a:lnTo>
                  <a:pt x="791549" y="837438"/>
                </a:lnTo>
                <a:lnTo>
                  <a:pt x="756157" y="837438"/>
                </a:lnTo>
                <a:lnTo>
                  <a:pt x="747631" y="828092"/>
                </a:lnTo>
                <a:close/>
              </a:path>
              <a:path w="803910" h="880110">
                <a:moveTo>
                  <a:pt x="756999" y="819549"/>
                </a:moveTo>
                <a:lnTo>
                  <a:pt x="747631" y="828092"/>
                </a:lnTo>
                <a:lnTo>
                  <a:pt x="756157" y="837438"/>
                </a:lnTo>
                <a:lnTo>
                  <a:pt x="765555" y="828928"/>
                </a:lnTo>
                <a:lnTo>
                  <a:pt x="756999" y="819549"/>
                </a:lnTo>
                <a:close/>
              </a:path>
              <a:path w="803910" h="880110">
                <a:moveTo>
                  <a:pt x="780414" y="798194"/>
                </a:moveTo>
                <a:lnTo>
                  <a:pt x="756999" y="819549"/>
                </a:lnTo>
                <a:lnTo>
                  <a:pt x="765555" y="828928"/>
                </a:lnTo>
                <a:lnTo>
                  <a:pt x="756157" y="837438"/>
                </a:lnTo>
                <a:lnTo>
                  <a:pt x="791549" y="837438"/>
                </a:lnTo>
                <a:lnTo>
                  <a:pt x="780414" y="798194"/>
                </a:lnTo>
                <a:close/>
              </a:path>
              <a:path w="803910" h="880110">
                <a:moveTo>
                  <a:pt x="9397" y="0"/>
                </a:moveTo>
                <a:lnTo>
                  <a:pt x="0" y="8636"/>
                </a:lnTo>
                <a:lnTo>
                  <a:pt x="747631" y="828092"/>
                </a:lnTo>
                <a:lnTo>
                  <a:pt x="756999" y="819549"/>
                </a:lnTo>
                <a:lnTo>
                  <a:pt x="9397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39406" y="1807540"/>
            <a:ext cx="3780154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crawler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scans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S3,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creates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schema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periodically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Populates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Catalog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Stores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only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definition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Original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stays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Once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cataloged,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treat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unstructured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like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it’s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structured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Spectrum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Athena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Quicksight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6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S3</a:t>
            </a:r>
            <a:r>
              <a:rPr spc="-90" dirty="0"/>
              <a:t> </a:t>
            </a:r>
            <a:r>
              <a:rPr spc="-10" dirty="0"/>
              <a:t>Partitions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10311130" cy="249809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crawler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extract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 S3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organized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Think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front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about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 will</a:t>
            </a:r>
            <a:r>
              <a:rPr sz="24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querying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devices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sensor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primarily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ranges?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so,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organize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yyyy/mm/dd/device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5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primarily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device?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so,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organize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device/yyyy/mm/dd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6303" y="4175759"/>
            <a:ext cx="1222375" cy="53086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Device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2488" y="4142232"/>
            <a:ext cx="1222375" cy="53086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9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Device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4655" y="5056632"/>
            <a:ext cx="731520" cy="3479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8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14671" y="5056632"/>
            <a:ext cx="731520" cy="3479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8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3888" y="5023103"/>
            <a:ext cx="731520" cy="3479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9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904" y="5023103"/>
            <a:ext cx="731520" cy="3479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9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47034" y="5589778"/>
            <a:ext cx="942340" cy="254000"/>
            <a:chOff x="3447034" y="5589778"/>
            <a:chExt cx="942340" cy="254000"/>
          </a:xfrm>
        </p:grpSpPr>
        <p:sp>
          <p:nvSpPr>
            <p:cNvPr id="16" name="object 16"/>
            <p:cNvSpPr/>
            <p:nvPr/>
          </p:nvSpPr>
          <p:spPr>
            <a:xfrm>
              <a:off x="3453384" y="5596128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60" h="241300">
                  <a:moveTo>
                    <a:pt x="454151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454151" y="240792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3384" y="5596128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60" h="241300">
                  <a:moveTo>
                    <a:pt x="0" y="240792"/>
                  </a:moveTo>
                  <a:lnTo>
                    <a:pt x="454151" y="240792"/>
                  </a:lnTo>
                  <a:lnTo>
                    <a:pt x="454151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28872" y="5596128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60" h="241300">
                  <a:moveTo>
                    <a:pt x="454151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454151" y="240792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28872" y="5596128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60" h="241300">
                  <a:moveTo>
                    <a:pt x="0" y="240792"/>
                  </a:moveTo>
                  <a:lnTo>
                    <a:pt x="454151" y="240792"/>
                  </a:lnTo>
                  <a:lnTo>
                    <a:pt x="454151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52190" y="5554776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950" algn="l"/>
              </a:tabLst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2775" y="5597448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8321" y="5592826"/>
            <a:ext cx="942340" cy="254000"/>
            <a:chOff x="4608321" y="5592826"/>
            <a:chExt cx="942340" cy="254000"/>
          </a:xfrm>
        </p:grpSpPr>
        <p:sp>
          <p:nvSpPr>
            <p:cNvPr id="23" name="object 23"/>
            <p:cNvSpPr/>
            <p:nvPr/>
          </p:nvSpPr>
          <p:spPr>
            <a:xfrm>
              <a:off x="4614671" y="5599176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60" h="241300">
                  <a:moveTo>
                    <a:pt x="454151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454151" y="240792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4671" y="5599176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60" h="241300">
                  <a:moveTo>
                    <a:pt x="0" y="240792"/>
                  </a:moveTo>
                  <a:lnTo>
                    <a:pt x="454151" y="240792"/>
                  </a:lnTo>
                  <a:lnTo>
                    <a:pt x="454151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93207" y="5599176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5" h="241300">
                  <a:moveTo>
                    <a:pt x="451103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451103" y="240792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3207" y="5599176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5" h="241300">
                  <a:moveTo>
                    <a:pt x="0" y="240792"/>
                  </a:moveTo>
                  <a:lnTo>
                    <a:pt x="451103" y="240792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15002" y="5555386"/>
            <a:ext cx="734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950" algn="l"/>
              </a:tabLst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85205" y="5598667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40754" y="5577585"/>
            <a:ext cx="942340" cy="254000"/>
            <a:chOff x="6540754" y="5577585"/>
            <a:chExt cx="942340" cy="254000"/>
          </a:xfrm>
        </p:grpSpPr>
        <p:sp>
          <p:nvSpPr>
            <p:cNvPr id="30" name="object 30"/>
            <p:cNvSpPr/>
            <p:nvPr/>
          </p:nvSpPr>
          <p:spPr>
            <a:xfrm>
              <a:off x="6547104" y="5583935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4" h="241300">
                  <a:moveTo>
                    <a:pt x="451103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451103" y="24079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47104" y="5583935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4" h="241300">
                  <a:moveTo>
                    <a:pt x="0" y="240791"/>
                  </a:moveTo>
                  <a:lnTo>
                    <a:pt x="451103" y="240791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ln w="12699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22592" y="5583935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59" h="241300">
                  <a:moveTo>
                    <a:pt x="454151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454151" y="240791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22592" y="5583935"/>
              <a:ext cx="454659" cy="241300"/>
            </a:xfrm>
            <a:custGeom>
              <a:avLst/>
              <a:gdLst/>
              <a:ahLst/>
              <a:cxnLst/>
              <a:rect l="l" t="t" r="r" b="b"/>
              <a:pathLst>
                <a:path w="454659" h="241300">
                  <a:moveTo>
                    <a:pt x="0" y="240791"/>
                  </a:moveTo>
                  <a:lnTo>
                    <a:pt x="454151" y="240791"/>
                  </a:lnTo>
                  <a:lnTo>
                    <a:pt x="454151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ln w="12699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683754" y="5577585"/>
            <a:ext cx="939800" cy="254000"/>
            <a:chOff x="7683754" y="5577585"/>
            <a:chExt cx="939800" cy="254000"/>
          </a:xfrm>
        </p:grpSpPr>
        <p:sp>
          <p:nvSpPr>
            <p:cNvPr id="35" name="object 35"/>
            <p:cNvSpPr/>
            <p:nvPr/>
          </p:nvSpPr>
          <p:spPr>
            <a:xfrm>
              <a:off x="7690104" y="5583935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4" h="241300">
                  <a:moveTo>
                    <a:pt x="451103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451103" y="24079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90104" y="5583935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4" h="241300">
                  <a:moveTo>
                    <a:pt x="0" y="240791"/>
                  </a:moveTo>
                  <a:lnTo>
                    <a:pt x="451103" y="240791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ln w="12699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65592" y="5583935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4" h="241300">
                  <a:moveTo>
                    <a:pt x="451103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451103" y="24079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5592" y="5583935"/>
              <a:ext cx="451484" cy="241300"/>
            </a:xfrm>
            <a:custGeom>
              <a:avLst/>
              <a:gdLst/>
              <a:ahLst/>
              <a:cxnLst/>
              <a:rect l="l" t="t" r="r" b="b"/>
              <a:pathLst>
                <a:path w="451484" h="241300">
                  <a:moveTo>
                    <a:pt x="0" y="240791"/>
                  </a:moveTo>
                  <a:lnTo>
                    <a:pt x="451103" y="240791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ln w="12699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620256" y="5541365"/>
            <a:ext cx="193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14350" algn="l"/>
                <a:tab pos="908050" algn="l"/>
                <a:tab pos="1656714" algn="l"/>
              </a:tabLst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700" baseline="-10802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r>
              <a:rPr sz="2700" spc="712" baseline="-10802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658606" y="5584342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45" dirty="0"/>
              <a:t> </a:t>
            </a:r>
            <a:r>
              <a:rPr dirty="0"/>
              <a:t>+</a:t>
            </a:r>
            <a:r>
              <a:rPr spc="-70" dirty="0"/>
              <a:t> </a:t>
            </a:r>
            <a:r>
              <a:rPr spc="-20" dirty="0"/>
              <a:t>Hive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416" y="2109216"/>
            <a:ext cx="1574158" cy="25236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0083" y="2255604"/>
            <a:ext cx="2514348" cy="230561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99561" y="3123945"/>
            <a:ext cx="354330" cy="357505"/>
            <a:chOff x="3099561" y="3123945"/>
            <a:chExt cx="354330" cy="357505"/>
          </a:xfrm>
        </p:grpSpPr>
        <p:sp>
          <p:nvSpPr>
            <p:cNvPr id="11" name="object 11"/>
            <p:cNvSpPr/>
            <p:nvPr/>
          </p:nvSpPr>
          <p:spPr>
            <a:xfrm>
              <a:off x="3105912" y="3130549"/>
              <a:ext cx="341630" cy="344170"/>
            </a:xfrm>
            <a:custGeom>
              <a:avLst/>
              <a:gdLst/>
              <a:ahLst/>
              <a:cxnLst/>
              <a:rect l="l" t="t" r="r" b="b"/>
              <a:pathLst>
                <a:path w="341629" h="344170">
                  <a:moveTo>
                    <a:pt x="341376" y="85090"/>
                  </a:moveTo>
                  <a:lnTo>
                    <a:pt x="256032" y="85090"/>
                  </a:lnTo>
                  <a:lnTo>
                    <a:pt x="256032" y="0"/>
                  </a:lnTo>
                  <a:lnTo>
                    <a:pt x="85344" y="0"/>
                  </a:lnTo>
                  <a:lnTo>
                    <a:pt x="85344" y="85090"/>
                  </a:lnTo>
                  <a:lnTo>
                    <a:pt x="0" y="85090"/>
                  </a:lnTo>
                  <a:lnTo>
                    <a:pt x="0" y="259080"/>
                  </a:lnTo>
                  <a:lnTo>
                    <a:pt x="85344" y="259080"/>
                  </a:lnTo>
                  <a:lnTo>
                    <a:pt x="85344" y="344170"/>
                  </a:lnTo>
                  <a:lnTo>
                    <a:pt x="256032" y="344170"/>
                  </a:lnTo>
                  <a:lnTo>
                    <a:pt x="256032" y="259080"/>
                  </a:lnTo>
                  <a:lnTo>
                    <a:pt x="341376" y="259080"/>
                  </a:lnTo>
                  <a:lnTo>
                    <a:pt x="341376" y="8509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05911" y="3130295"/>
              <a:ext cx="341630" cy="344805"/>
            </a:xfrm>
            <a:custGeom>
              <a:avLst/>
              <a:gdLst/>
              <a:ahLst/>
              <a:cxnLst/>
              <a:rect l="l" t="t" r="r" b="b"/>
              <a:pathLst>
                <a:path w="341629" h="344804">
                  <a:moveTo>
                    <a:pt x="0" y="85343"/>
                  </a:moveTo>
                  <a:lnTo>
                    <a:pt x="85343" y="85343"/>
                  </a:lnTo>
                  <a:lnTo>
                    <a:pt x="85343" y="0"/>
                  </a:lnTo>
                  <a:lnTo>
                    <a:pt x="256032" y="0"/>
                  </a:lnTo>
                  <a:lnTo>
                    <a:pt x="256032" y="85343"/>
                  </a:lnTo>
                  <a:lnTo>
                    <a:pt x="341375" y="85343"/>
                  </a:lnTo>
                  <a:lnTo>
                    <a:pt x="341375" y="259079"/>
                  </a:lnTo>
                  <a:lnTo>
                    <a:pt x="256032" y="259079"/>
                  </a:lnTo>
                  <a:lnTo>
                    <a:pt x="256032" y="344424"/>
                  </a:lnTo>
                  <a:lnTo>
                    <a:pt x="85343" y="344424"/>
                  </a:lnTo>
                  <a:lnTo>
                    <a:pt x="85343" y="259079"/>
                  </a:lnTo>
                  <a:lnTo>
                    <a:pt x="0" y="259079"/>
                  </a:lnTo>
                  <a:lnTo>
                    <a:pt x="0" y="85343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22234" y="2615895"/>
            <a:ext cx="355092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Hive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lets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SQL-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like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queries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from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 Data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Catalog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serve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Hive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“metastore”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also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import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Hive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metastore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into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85" dirty="0"/>
              <a:t> </a:t>
            </a:r>
            <a:r>
              <a:rPr spc="-25" dirty="0"/>
              <a:t>ETL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10160635" cy="46088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generation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Scala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Python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(at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rest)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2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transit)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event-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driven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provision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additional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“DPU’s”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(data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units)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increase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underlying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endParaRPr sz="2600">
              <a:latin typeface="Arial"/>
              <a:cs typeface="Arial"/>
            </a:endParaRPr>
          </a:p>
          <a:p>
            <a:pPr marL="697865" marR="641350" lvl="1" indent="-228600">
              <a:lnSpc>
                <a:spcPct val="8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Enabling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help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understand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maximum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DPU’s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Errors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reported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3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Could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SNS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notification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About</a:t>
            </a:r>
            <a:r>
              <a:rPr spc="-85" dirty="0"/>
              <a:t> </a:t>
            </a:r>
            <a:r>
              <a:rPr spc="-25" dirty="0"/>
              <a:t>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266045" cy="46230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I’m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lang="en-US" sz="2800" spc="-10" dirty="0">
                <a:solidFill>
                  <a:srgbClr val="444848"/>
                </a:solidFill>
                <a:latin typeface="Arial"/>
                <a:cs typeface="Arial"/>
              </a:rPr>
              <a:t>Navdeep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!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lang="en-US" sz="2800" spc="-75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years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lang="en-US" sz="2800" spc="-195" dirty="0">
                <a:solidFill>
                  <a:srgbClr val="444848"/>
                </a:solidFill>
                <a:latin typeface="Arial"/>
                <a:cs typeface="Arial"/>
              </a:rPr>
              <a:t>Big Tech Giant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Software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Engineer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lang="en-US" sz="2800" spc="-55" dirty="0">
                <a:solidFill>
                  <a:srgbClr val="444848"/>
                </a:solidFill>
                <a:latin typeface="Arial"/>
                <a:cs typeface="Arial"/>
              </a:rPr>
              <a:t>ML </a:t>
            </a:r>
            <a:r>
              <a:rPr lang="en-US" sz="2800" dirty="0">
                <a:solidFill>
                  <a:srgbClr val="444848"/>
                </a:solidFill>
                <a:latin typeface="Arial"/>
                <a:cs typeface="Arial"/>
              </a:rPr>
              <a:t>Engineer</a:t>
            </a:r>
            <a:endParaRPr sz="2800" dirty="0">
              <a:latin typeface="Arial"/>
              <a:cs typeface="Arial"/>
            </a:endParaRPr>
          </a:p>
          <a:p>
            <a:pPr marL="241300" marR="49403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Focused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recommender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systems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big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environment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Char char="•"/>
              <a:tabLst>
                <a:tab pos="240665" algn="l"/>
              </a:tabLst>
            </a:pPr>
            <a:r>
              <a:rPr lang="en-US" sz="2800" dirty="0">
                <a:solidFill>
                  <a:srgbClr val="444848"/>
                </a:solidFill>
                <a:latin typeface="Arial"/>
                <a:cs typeface="Arial"/>
              </a:rPr>
              <a:t>Certified with 10+ Certifications in Blockchain, Big Data, Data Science and many more.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415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 can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find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20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LinkedIn:</a:t>
            </a:r>
            <a:r>
              <a:rPr lang="en-IN"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</a:t>
            </a:r>
            <a:r>
              <a:rPr lang="en-IN"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://www.linkedin.com/in/navdeep-singh-sidana/</a:t>
            </a:r>
            <a:endParaRPr lang="en-IN" sz="2000" spc="-80" dirty="0">
              <a:solidFill>
                <a:srgbClr val="444848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1488"/>
            <a:ext cx="10866755" cy="52844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16305" marR="657860" indent="-228600">
              <a:lnSpc>
                <a:spcPts val="2500"/>
              </a:lnSpc>
              <a:spcBef>
                <a:spcPts val="69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PutRecord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(one)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PutRecords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(many records)</a:t>
            </a:r>
            <a:endParaRPr sz="2600" dirty="0">
              <a:latin typeface="Arial"/>
              <a:cs typeface="Arial"/>
            </a:endParaRPr>
          </a:p>
          <a:p>
            <a:pPr marL="916305" marR="5080" indent="-228600">
              <a:lnSpc>
                <a:spcPts val="2500"/>
              </a:lnSpc>
              <a:spcBef>
                <a:spcPts val="1000"/>
              </a:spcBef>
              <a:buFont typeface="Arial"/>
              <a:buChar char="•"/>
              <a:tabLst>
                <a:tab pos="91630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PutRecords</a:t>
            </a:r>
            <a:r>
              <a:rPr sz="26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batching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increases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HTTP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915669" algn="l"/>
              </a:tabLst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ProvisionedThroughputExceeded</a:t>
            </a:r>
            <a:r>
              <a:rPr sz="2600" b="1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limits</a:t>
            </a:r>
            <a:endParaRPr sz="2600" dirty="0">
              <a:latin typeface="Arial"/>
              <a:cs typeface="Arial"/>
            </a:endParaRPr>
          </a:p>
          <a:p>
            <a:pPr marL="687705">
              <a:lnSpc>
                <a:spcPct val="100000"/>
              </a:lnSpc>
              <a:spcBef>
                <a:spcPts val="360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2600" spc="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Mobile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SDK: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Android, iOS,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etc...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case: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throughput,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higher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latency,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simple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API,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848"/>
              </a:buClr>
              <a:buFont typeface="Arial"/>
              <a:buChar char="•"/>
            </a:pPr>
            <a:endParaRPr sz="3350" dirty="0">
              <a:latin typeface="Arial"/>
              <a:cs typeface="Arial"/>
            </a:endParaRPr>
          </a:p>
          <a:p>
            <a:pPr marL="915669" indent="-227965">
              <a:lnSpc>
                <a:spcPts val="3115"/>
              </a:lnSpc>
              <a:buChar char="•"/>
              <a:tabLst>
                <a:tab pos="915669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Streams: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625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IoT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3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200" dirty="0">
              <a:latin typeface="Arial"/>
              <a:cs typeface="Arial"/>
            </a:endParaRPr>
          </a:p>
          <a:p>
            <a:pPr marL="12700" marR="9429115">
              <a:lnSpc>
                <a:spcPct val="100000"/>
              </a:lnSpc>
              <a:spcBef>
                <a:spcPts val="1565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20" dirty="0"/>
              <a:t> </a:t>
            </a:r>
            <a:r>
              <a:rPr dirty="0"/>
              <a:t>Producer</a:t>
            </a:r>
            <a:r>
              <a:rPr spc="-90" dirty="0"/>
              <a:t> </a:t>
            </a:r>
            <a:r>
              <a:rPr dirty="0"/>
              <a:t>SDK</a:t>
            </a:r>
            <a:r>
              <a:rPr spc="-65" dirty="0"/>
              <a:t> </a:t>
            </a:r>
            <a:r>
              <a:rPr dirty="0"/>
              <a:t>-</a:t>
            </a:r>
            <a:r>
              <a:rPr spc="-114" dirty="0"/>
              <a:t> </a:t>
            </a:r>
            <a:r>
              <a:rPr spc="-10" dirty="0"/>
              <a:t>PutRecord(s)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85" dirty="0"/>
              <a:t> </a:t>
            </a:r>
            <a:r>
              <a:rPr spc="-25" dirty="0"/>
              <a:t>ETL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9551670" cy="44488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66484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Transform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Clean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Enrich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(before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doing analysis)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Generate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4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Python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Scala,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modify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PySpark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Target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(RDS,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Redshift),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Catalog</a:t>
            </a:r>
            <a:endParaRPr sz="2400">
              <a:latin typeface="Arial"/>
              <a:cs typeface="Arial"/>
            </a:endParaRPr>
          </a:p>
          <a:p>
            <a:pPr marL="241300" marR="399415" indent="-228600">
              <a:lnSpc>
                <a:spcPts val="303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managed, cost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effective,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resources consumed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 run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 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platform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Scheduler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schedule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Triggers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“events”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75" dirty="0"/>
              <a:t> </a:t>
            </a:r>
            <a:r>
              <a:rPr dirty="0"/>
              <a:t>ETL:</a:t>
            </a:r>
            <a:r>
              <a:rPr spc="-15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DynamicFrame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8728075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DynamicFrame</a:t>
            </a:r>
            <a:r>
              <a:rPr sz="28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collection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DynamicRecords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DynamicRecords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self-describing,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Very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DataFrame,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4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stuff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2669235"/>
            <a:ext cx="3353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Python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5747" y="3600703"/>
            <a:ext cx="406590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890B8"/>
                </a:solidFill>
                <a:latin typeface="Consolas"/>
                <a:cs typeface="Consolas"/>
              </a:rPr>
              <a:t>val</a:t>
            </a:r>
            <a:r>
              <a:rPr sz="1100" spc="-45" dirty="0">
                <a:solidFill>
                  <a:srgbClr val="1890B8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pushdownEvents</a:t>
            </a:r>
            <a:r>
              <a:rPr sz="1100" spc="-7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A67E58"/>
                </a:solidFill>
                <a:latin typeface="Consolas"/>
                <a:cs typeface="Consolas"/>
              </a:rPr>
              <a:t>=</a:t>
            </a:r>
            <a:r>
              <a:rPr sz="1100" spc="-40" dirty="0">
                <a:solidFill>
                  <a:srgbClr val="A67E58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glueContext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getCatalogSource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(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database</a:t>
            </a:r>
            <a:r>
              <a:rPr sz="1100" spc="-5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A67E58"/>
                </a:solidFill>
                <a:latin typeface="Consolas"/>
                <a:cs typeface="Consolas"/>
              </a:rPr>
              <a:t>=</a:t>
            </a:r>
            <a:r>
              <a:rPr sz="1100" spc="-40" dirty="0">
                <a:solidFill>
                  <a:srgbClr val="A67E58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"githubarchive_month"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4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tableName</a:t>
            </a:r>
            <a:r>
              <a:rPr sz="1100" spc="-3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A67E58"/>
                </a:solidFill>
                <a:latin typeface="Consolas"/>
                <a:cs typeface="Consolas"/>
              </a:rPr>
              <a:t>=</a:t>
            </a:r>
            <a:r>
              <a:rPr sz="1100" spc="-40" dirty="0">
                <a:solidFill>
                  <a:srgbClr val="A67E58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"data“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5747" y="4103877"/>
            <a:ext cx="444754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890B8"/>
                </a:solidFill>
                <a:latin typeface="Consolas"/>
                <a:cs typeface="Consolas"/>
              </a:rPr>
              <a:t>val</a:t>
            </a:r>
            <a:r>
              <a:rPr sz="1100" spc="-60" dirty="0">
                <a:solidFill>
                  <a:srgbClr val="1890B8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projectedEvents</a:t>
            </a:r>
            <a:r>
              <a:rPr sz="1100" spc="-7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A67E58"/>
                </a:solidFill>
                <a:latin typeface="Consolas"/>
                <a:cs typeface="Consolas"/>
              </a:rPr>
              <a:t>=</a:t>
            </a:r>
            <a:r>
              <a:rPr sz="1100" spc="-40" dirty="0">
                <a:solidFill>
                  <a:srgbClr val="A67E58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pushdownEvents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applyMapping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Seq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( 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"id"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9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8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"id"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7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"long"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r>
              <a:rPr sz="1100" spc="-7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"type"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8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7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"type"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r>
              <a:rPr sz="1100" spc="-11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"actor.login"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10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10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"actor"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10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"repo.name"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11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10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"repo"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9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"payload.action"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6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6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"action"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6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"org.login"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11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9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"org"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9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r>
              <a:rPr sz="1100" spc="-9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"year"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9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"year"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8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"int"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r>
              <a:rPr sz="1100" spc="-8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"month"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8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8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2E9C09"/>
                </a:solidFill>
                <a:latin typeface="Consolas"/>
                <a:cs typeface="Consolas"/>
              </a:rPr>
              <a:t>"month"</a:t>
            </a:r>
            <a:r>
              <a:rPr sz="1100" spc="-1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"int"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),</a:t>
            </a:r>
            <a:r>
              <a:rPr sz="1100" spc="-8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(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"day"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7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"string"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70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"day"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,</a:t>
            </a:r>
            <a:r>
              <a:rPr sz="1100" spc="-7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2E9C09"/>
                </a:solidFill>
                <a:latin typeface="Consolas"/>
                <a:cs typeface="Consolas"/>
              </a:rPr>
              <a:t>"int"</a:t>
            </a:r>
            <a:r>
              <a:rPr sz="1100" dirty="0">
                <a:solidFill>
                  <a:srgbClr val="5F6263"/>
                </a:solidFill>
                <a:latin typeface="Consolas"/>
                <a:cs typeface="Consolas"/>
              </a:rPr>
              <a:t>)</a:t>
            </a:r>
            <a:r>
              <a:rPr sz="1100" spc="-65" dirty="0">
                <a:solidFill>
                  <a:srgbClr val="5F6263"/>
                </a:solidFill>
                <a:latin typeface="Consolas"/>
                <a:cs typeface="Consolas"/>
              </a:rPr>
              <a:t> </a:t>
            </a:r>
            <a:r>
              <a:rPr sz="1100" spc="-35" dirty="0">
                <a:solidFill>
                  <a:srgbClr val="5F6263"/>
                </a:solidFill>
                <a:latin typeface="Consolas"/>
                <a:cs typeface="Consolas"/>
              </a:rPr>
              <a:t>))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21295" y="3611879"/>
            <a:ext cx="78994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7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86928" y="3611879"/>
            <a:ext cx="78994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75"/>
              </a:spcBef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49511" y="3605784"/>
            <a:ext cx="79248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7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Month…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8143" y="3270503"/>
            <a:ext cx="2630805" cy="710565"/>
          </a:xfrm>
          <a:prstGeom prst="rect">
            <a:avLst/>
          </a:prstGeom>
          <a:solidFill>
            <a:srgbClr val="FFC000"/>
          </a:solidFill>
          <a:ln w="12700">
            <a:solidFill>
              <a:srgbClr val="BB8B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DynamicRecord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21295" y="4389120"/>
            <a:ext cx="78994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7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6928" y="4389120"/>
            <a:ext cx="78994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75"/>
              </a:spcBef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49511" y="4383023"/>
            <a:ext cx="79248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7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Month…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8143" y="4047744"/>
            <a:ext cx="2630805" cy="710565"/>
          </a:xfrm>
          <a:prstGeom prst="rect">
            <a:avLst/>
          </a:prstGeom>
          <a:solidFill>
            <a:srgbClr val="FFC000"/>
          </a:solidFill>
          <a:ln w="12700">
            <a:solidFill>
              <a:srgbClr val="BB8B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DynamicRecord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21295" y="5154167"/>
            <a:ext cx="78994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6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86928" y="5154167"/>
            <a:ext cx="78994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65"/>
              </a:spcBef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49511" y="5148071"/>
            <a:ext cx="792480" cy="3175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6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Month…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48143" y="4812791"/>
            <a:ext cx="2630805" cy="710565"/>
          </a:xfrm>
          <a:prstGeom prst="rect">
            <a:avLst/>
          </a:prstGeom>
          <a:solidFill>
            <a:srgbClr val="FFC000"/>
          </a:solidFill>
          <a:ln w="12700">
            <a:solidFill>
              <a:srgbClr val="BB8B00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209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DynamicRecord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1735" y="2862072"/>
            <a:ext cx="3060700" cy="29051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4680">
              <a:lnSpc>
                <a:spcPts val="2795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DynamicFrame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R="11620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50" dirty="0"/>
              <a:t> </a:t>
            </a:r>
            <a:r>
              <a:rPr dirty="0"/>
              <a:t>ETL</a:t>
            </a:r>
            <a:r>
              <a:rPr spc="-220" dirty="0"/>
              <a:t> </a:t>
            </a:r>
            <a:r>
              <a:rPr dirty="0"/>
              <a:t>-</a:t>
            </a:r>
            <a:r>
              <a:rPr spc="-135" dirty="0"/>
              <a:t> </a:t>
            </a:r>
            <a:r>
              <a:rPr spc="-10" dirty="0"/>
              <a:t>Transformations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10182860" cy="428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1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Bundled</a:t>
            </a:r>
            <a:r>
              <a:rPr sz="2600" u="sng" spc="-1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Transformations: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DropFields,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DropNullFields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remove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(null)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fields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Filter –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function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filter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Join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enrich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Map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fields,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fields,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lookups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Machine</a:t>
            </a:r>
            <a:r>
              <a:rPr sz="2600" u="sng" spc="-9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Learning</a:t>
            </a:r>
            <a:r>
              <a:rPr sz="2600" u="sng" spc="-1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Transformations:</a:t>
            </a:r>
            <a:endParaRPr sz="2600">
              <a:latin typeface="Arial"/>
              <a:cs typeface="Arial"/>
            </a:endParaRPr>
          </a:p>
          <a:p>
            <a:pPr marL="697865" marR="5080" lvl="1" indent="-228600">
              <a:lnSpc>
                <a:spcPct val="801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FindMatches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ML: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identify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duplicate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matching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dataset,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common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unique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identifier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fields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match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exactly.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Format</a:t>
            </a:r>
            <a:r>
              <a:rPr sz="26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conversions: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CSV,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JSON,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Avro,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Parquet,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ORC,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XML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84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transformations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(example: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K-Means)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convert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between Spark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DataFrame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DynamicFrame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80" dirty="0"/>
              <a:t> </a:t>
            </a:r>
            <a:r>
              <a:rPr dirty="0"/>
              <a:t>ETL:</a:t>
            </a:r>
            <a:r>
              <a:rPr spc="-85" dirty="0"/>
              <a:t> </a:t>
            </a:r>
            <a:r>
              <a:rPr spc="-10" dirty="0"/>
              <a:t>ResolveChoice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7521"/>
            <a:ext cx="6101080" cy="19564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0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Deals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with ambiguities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5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5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DynamicFrame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returns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15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example,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two</a:t>
            </a:r>
            <a:r>
              <a:rPr sz="15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fields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5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5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15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name.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9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make_cols: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5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15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column</a:t>
            </a:r>
            <a:r>
              <a:rPr sz="15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30"/>
              </a:spcBef>
              <a:buChar char="•"/>
              <a:tabLst>
                <a:tab pos="6978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price_double,</a:t>
            </a:r>
            <a:r>
              <a:rPr sz="13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price_string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0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cast: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casts</a:t>
            </a:r>
            <a:r>
              <a:rPr sz="15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15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values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5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specified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5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make_struct:</a:t>
            </a:r>
            <a:r>
              <a:rPr sz="15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15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5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structure</a:t>
            </a:r>
            <a:r>
              <a:rPr sz="15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15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contains</a:t>
            </a:r>
            <a:r>
              <a:rPr sz="15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15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5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project:</a:t>
            </a:r>
            <a:r>
              <a:rPr sz="15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Projects</a:t>
            </a:r>
            <a:r>
              <a:rPr sz="15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given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type,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15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project:string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50940" y="4414850"/>
            <a:ext cx="45123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6800"/>
                </a:solidFill>
                <a:latin typeface="Calibri"/>
                <a:cs typeface="Calibri"/>
              </a:rPr>
              <a:t>df1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df.resolveChoice(choice</a:t>
            </a:r>
            <a:r>
              <a:rPr sz="1800" spc="4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=</a:t>
            </a:r>
            <a:r>
              <a:rPr sz="1800" spc="1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6024"/>
                </a:solidFill>
                <a:latin typeface="Calibri"/>
                <a:cs typeface="Calibri"/>
              </a:rPr>
              <a:t>"make_cols"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)</a:t>
            </a:r>
            <a:r>
              <a:rPr sz="1800" spc="50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76800"/>
                </a:solidFill>
                <a:latin typeface="Calibri"/>
                <a:cs typeface="Calibri"/>
              </a:rPr>
              <a:t>df2</a:t>
            </a:r>
            <a:r>
              <a:rPr sz="1800" spc="5" dirty="0">
                <a:solidFill>
                  <a:srgbClr val="9768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df.resolveChoice(specs</a:t>
            </a:r>
            <a:r>
              <a:rPr sz="1800" spc="7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=</a:t>
            </a:r>
            <a:r>
              <a:rPr sz="1800" spc="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[(</a:t>
            </a:r>
            <a:r>
              <a:rPr sz="1800" spc="-10" dirty="0">
                <a:solidFill>
                  <a:srgbClr val="0A6024"/>
                </a:solidFill>
                <a:latin typeface="Calibri"/>
                <a:cs typeface="Calibri"/>
              </a:rPr>
              <a:t>"myList[].price"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, </a:t>
            </a:r>
            <a:r>
              <a:rPr sz="1800" spc="-10" dirty="0">
                <a:solidFill>
                  <a:srgbClr val="0A6024"/>
                </a:solidFill>
                <a:latin typeface="Calibri"/>
                <a:cs typeface="Calibri"/>
              </a:rPr>
              <a:t>"make_struct"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),</a:t>
            </a:r>
            <a:r>
              <a:rPr sz="1800" spc="1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0A6024"/>
                </a:solidFill>
                <a:latin typeface="Calibri"/>
                <a:cs typeface="Calibri"/>
              </a:rPr>
              <a:t>"columnA"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,</a:t>
            </a:r>
            <a:r>
              <a:rPr sz="1800" spc="4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6024"/>
                </a:solidFill>
                <a:latin typeface="Calibri"/>
                <a:cs typeface="Calibri"/>
              </a:rPr>
              <a:t>"cast:double"</a:t>
            </a:r>
            <a:r>
              <a:rPr sz="1800" spc="-10" dirty="0">
                <a:solidFill>
                  <a:srgbClr val="16181F"/>
                </a:solidFill>
                <a:latin typeface="Calibri"/>
                <a:cs typeface="Calibri"/>
              </a:rPr>
              <a:t>)])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657" y="4414850"/>
            <a:ext cx="4864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6024"/>
                </a:solidFill>
                <a:latin typeface="Calibri"/>
                <a:cs typeface="Calibri"/>
              </a:rPr>
              <a:t>"myList"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: [</a:t>
            </a:r>
            <a:r>
              <a:rPr sz="1800" spc="-2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{</a:t>
            </a:r>
            <a:r>
              <a:rPr sz="1800" spc="-3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6024"/>
                </a:solidFill>
                <a:latin typeface="Calibri"/>
                <a:cs typeface="Calibri"/>
              </a:rPr>
              <a:t>"price"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:</a:t>
            </a:r>
            <a:r>
              <a:rPr sz="1800" spc="2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100.00</a:t>
            </a:r>
            <a:r>
              <a:rPr sz="1800" spc="-2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},</a:t>
            </a:r>
            <a:r>
              <a:rPr sz="1800" spc="-1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{</a:t>
            </a:r>
            <a:r>
              <a:rPr sz="1800" spc="-3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6024"/>
                </a:solidFill>
                <a:latin typeface="Calibri"/>
                <a:cs typeface="Calibri"/>
              </a:rPr>
              <a:t>"price"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:</a:t>
            </a:r>
            <a:r>
              <a:rPr sz="1800" spc="25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6024"/>
                </a:solidFill>
                <a:latin typeface="Calibri"/>
                <a:cs typeface="Calibri"/>
              </a:rPr>
              <a:t>"</a:t>
            </a:r>
            <a:r>
              <a:rPr sz="1800" dirty="0">
                <a:solidFill>
                  <a:srgbClr val="976800"/>
                </a:solidFill>
                <a:latin typeface="Calibri"/>
                <a:cs typeface="Calibri"/>
              </a:rPr>
              <a:t>$100</a:t>
            </a:r>
            <a:r>
              <a:rPr sz="1800" dirty="0">
                <a:solidFill>
                  <a:srgbClr val="0A6024"/>
                </a:solidFill>
                <a:latin typeface="Calibri"/>
                <a:cs typeface="Calibri"/>
              </a:rPr>
              <a:t>.00"</a:t>
            </a:r>
            <a:r>
              <a:rPr sz="1800" spc="-5" dirty="0">
                <a:solidFill>
                  <a:srgbClr val="0A602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6181F"/>
                </a:solidFill>
                <a:latin typeface="Calibri"/>
                <a:cs typeface="Calibri"/>
              </a:rPr>
              <a:t>}</a:t>
            </a:r>
            <a:r>
              <a:rPr sz="1800" spc="-30" dirty="0">
                <a:solidFill>
                  <a:srgbClr val="16181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16181F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Glue</a:t>
            </a:r>
            <a:r>
              <a:rPr spc="-100" dirty="0"/>
              <a:t> </a:t>
            </a:r>
            <a:r>
              <a:rPr dirty="0"/>
              <a:t>ETL:</a:t>
            </a:r>
            <a:r>
              <a:rPr spc="-120" dirty="0"/>
              <a:t> </a:t>
            </a:r>
            <a:r>
              <a:rPr dirty="0"/>
              <a:t>Modifying</a:t>
            </a:r>
            <a:r>
              <a:rPr spc="-95" dirty="0"/>
              <a:t> </a:t>
            </a:r>
            <a:r>
              <a:rPr dirty="0"/>
              <a:t>the</a:t>
            </a:r>
            <a:r>
              <a:rPr spc="-114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spc="-10" dirty="0"/>
              <a:t>Catalog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8440"/>
            <a:ext cx="6400165" cy="428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39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update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necessary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6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Adding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Re-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crawler,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endParaRPr sz="1700">
              <a:latin typeface="Arial"/>
              <a:cs typeface="Arial"/>
            </a:endParaRPr>
          </a:p>
          <a:p>
            <a:pPr marL="697865" marR="1266825" lvl="1" indent="-228600">
              <a:lnSpc>
                <a:spcPct val="70600"/>
              </a:lnSpc>
              <a:spcBef>
                <a:spcPts val="545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script</a:t>
            </a:r>
            <a:r>
              <a:rPr sz="17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use enableUpdateCatalog</a:t>
            </a:r>
            <a:r>
              <a:rPr sz="1700" spc="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partitionKeys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options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7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Updating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Re-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crawler,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or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8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17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enableUpdateCatalog</a:t>
            </a:r>
            <a:r>
              <a:rPr sz="1700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updateBehavior</a:t>
            </a:r>
            <a:r>
              <a:rPr sz="17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script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8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Creating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8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enableUpdateCatalog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17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updateBehavior</a:t>
            </a:r>
            <a:r>
              <a:rPr sz="1700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setCatalogInfo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75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Restrictions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39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Json,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csv,</a:t>
            </a:r>
            <a:r>
              <a:rPr sz="17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avro,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2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requires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special</a:t>
            </a:r>
            <a:r>
              <a:rPr sz="17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8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Nested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schemas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9831" y="2051304"/>
            <a:ext cx="3950208" cy="27553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04" dirty="0"/>
              <a:t> </a:t>
            </a:r>
            <a:r>
              <a:rPr dirty="0"/>
              <a:t>Glue</a:t>
            </a:r>
            <a:r>
              <a:rPr spc="-220" dirty="0"/>
              <a:t> </a:t>
            </a:r>
            <a:r>
              <a:rPr dirty="0"/>
              <a:t>Development</a:t>
            </a:r>
            <a:r>
              <a:rPr spc="-180" dirty="0"/>
              <a:t> </a:t>
            </a:r>
            <a:r>
              <a:rPr spc="-10" dirty="0"/>
              <a:t>Endpoints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5804535" cy="431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1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Develop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6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notebook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7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2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runs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script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(using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Glue)</a:t>
            </a:r>
            <a:endParaRPr sz="2200">
              <a:latin typeface="Arial"/>
              <a:cs typeface="Arial"/>
            </a:endParaRPr>
          </a:p>
          <a:p>
            <a:pPr marL="241300" marR="556895" indent="-228600">
              <a:lnSpc>
                <a:spcPct val="8000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controlled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by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groups,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via: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Zeppelin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Zeppelin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notebook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(via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6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console)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SageMaker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notebook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Terminal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window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PyCharm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professional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edition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Elastic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IP’s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address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3383" y="1447800"/>
            <a:ext cx="4203191" cy="26883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Running</a:t>
            </a:r>
            <a:r>
              <a:rPr spc="-145" dirty="0"/>
              <a:t> </a:t>
            </a:r>
            <a:r>
              <a:rPr dirty="0"/>
              <a:t>Glue</a:t>
            </a:r>
            <a:r>
              <a:rPr spc="-120" dirty="0"/>
              <a:t> </a:t>
            </a:r>
            <a:r>
              <a:rPr spc="-20" dirty="0"/>
              <a:t>jobs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7943215" cy="4525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Time-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schedules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(cron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style)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bookmarks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Persists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state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Prevents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reprocessing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 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re-running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0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schedule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variety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formats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2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relational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(if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PK’s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5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sequential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order)</a:t>
            </a:r>
            <a:endParaRPr sz="2200">
              <a:latin typeface="Arial"/>
              <a:cs typeface="Arial"/>
            </a:endParaRPr>
          </a:p>
          <a:p>
            <a:pPr marL="1155700" lvl="2" indent="-229235">
              <a:lnSpc>
                <a:spcPts val="2190"/>
              </a:lnSpc>
              <a:buChar char="•"/>
              <a:tabLst>
                <a:tab pos="1155700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handles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rows,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updated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rows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spcBef>
                <a:spcPts val="40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Fire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off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function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SNS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notification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0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succeeds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fails</a:t>
            </a:r>
            <a:endParaRPr sz="2200">
              <a:latin typeface="Arial"/>
              <a:cs typeface="Arial"/>
            </a:endParaRPr>
          </a:p>
          <a:p>
            <a:pPr marL="697865" marR="492759" lvl="1" indent="-228600">
              <a:lnSpc>
                <a:spcPct val="70000"/>
              </a:lnSpc>
              <a:spcBef>
                <a:spcPts val="65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Invoke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run,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event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Kinesis,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activate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Step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Function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8071" y="1319783"/>
            <a:ext cx="2938272" cy="419709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0620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0475" algn="l"/>
              </a:tabLst>
            </a:pPr>
            <a:r>
              <a:rPr dirty="0"/>
              <a:t>Glue</a:t>
            </a:r>
            <a:r>
              <a:rPr spc="-85" dirty="0"/>
              <a:t> </a:t>
            </a:r>
            <a:r>
              <a:rPr spc="-20" dirty="0"/>
              <a:t>cost</a:t>
            </a:r>
            <a:r>
              <a:rPr dirty="0"/>
              <a:t>	</a:t>
            </a:r>
            <a:r>
              <a:rPr spc="-10" dirty="0"/>
              <a:t>model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450840" cy="33997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255904" indent="-228600" algn="just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Billed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crawler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endParaRPr sz="2800">
              <a:latin typeface="Arial"/>
              <a:cs typeface="Arial"/>
            </a:endParaRPr>
          </a:p>
          <a:p>
            <a:pPr marL="241300" marR="394335" indent="-228600" algn="just">
              <a:lnSpc>
                <a:spcPct val="90000"/>
              </a:lnSpc>
              <a:spcBef>
                <a:spcPts val="9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million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accesses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free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Glue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Catalog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Development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developing ETL</a:t>
            </a:r>
            <a:r>
              <a:rPr sz="28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charged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by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minute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1528" y="1603247"/>
            <a:ext cx="4791456" cy="349605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Glue</a:t>
            </a:r>
            <a:r>
              <a:rPr spc="-225" dirty="0"/>
              <a:t> </a:t>
            </a:r>
            <a:r>
              <a:rPr spc="-25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902960" cy="19361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engines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4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Spark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 want 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engines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(Hive,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Pig,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etc)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Pipeline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would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fit.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3488" y="1697735"/>
            <a:ext cx="3849624" cy="38496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No</a:t>
            </a:r>
            <a:r>
              <a:rPr spc="-90" dirty="0"/>
              <a:t> </a:t>
            </a:r>
            <a:r>
              <a:rPr dirty="0"/>
              <a:t>longer</a:t>
            </a:r>
            <a:r>
              <a:rPr spc="-90" dirty="0"/>
              <a:t> </a:t>
            </a:r>
            <a:r>
              <a:rPr dirty="0"/>
              <a:t>an</a:t>
            </a:r>
            <a:r>
              <a:rPr spc="-60" dirty="0"/>
              <a:t> </a:t>
            </a:r>
            <a:r>
              <a:rPr spc="-20" dirty="0"/>
              <a:t>anti-</a:t>
            </a:r>
            <a:r>
              <a:rPr dirty="0"/>
              <a:t>pattern:</a:t>
            </a:r>
            <a:r>
              <a:rPr spc="-80" dirty="0"/>
              <a:t> </a:t>
            </a:r>
            <a:r>
              <a:rPr spc="-10" dirty="0"/>
              <a:t>streaming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b="0" dirty="0">
                <a:latin typeface="Arial"/>
                <a:cs typeface="Arial"/>
              </a:rPr>
              <a:t>As</a:t>
            </a:r>
            <a:r>
              <a:rPr sz="2800" b="0" spc="-4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of</a:t>
            </a:r>
            <a:r>
              <a:rPr sz="2800" b="0" spc="-18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April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2020,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Glue</a:t>
            </a:r>
            <a:r>
              <a:rPr sz="2800" b="0" spc="-3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ETL</a:t>
            </a:r>
            <a:r>
              <a:rPr sz="2800" b="0" spc="-12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supports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serverless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streaming</a:t>
            </a:r>
            <a:r>
              <a:rPr sz="2800" b="0" spc="-55" dirty="0">
                <a:latin typeface="Arial"/>
                <a:cs typeface="Arial"/>
              </a:rPr>
              <a:t> </a:t>
            </a:r>
            <a:r>
              <a:rPr sz="2800" b="0" spc="-25" dirty="0">
                <a:latin typeface="Arial"/>
                <a:cs typeface="Arial"/>
              </a:rPr>
              <a:t>ETL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Clean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transform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stores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b="0" dirty="0">
                <a:latin typeface="Arial"/>
                <a:cs typeface="Arial"/>
              </a:rPr>
              <a:t>Runs</a:t>
            </a:r>
            <a:r>
              <a:rPr sz="2800" b="0" spc="-1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on</a:t>
            </a:r>
            <a:r>
              <a:rPr sz="2800" b="0" spc="-16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Apache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Spark</a:t>
            </a:r>
            <a:r>
              <a:rPr sz="2800" b="0" spc="-3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Structured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Streaming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30" dirty="0"/>
              <a:t> </a:t>
            </a:r>
            <a:r>
              <a:rPr spc="-20" dirty="0"/>
              <a:t>Kinesis</a:t>
            </a:r>
            <a:r>
              <a:rPr spc="-285" dirty="0"/>
              <a:t> </a:t>
            </a:r>
            <a:r>
              <a:rPr dirty="0"/>
              <a:t>API</a:t>
            </a:r>
            <a:r>
              <a:rPr spc="-55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spc="-10" dirty="0"/>
              <a:t>Exceptions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10347960" cy="40182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ProvisionedThroughputExceeded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Exceptions</a:t>
            </a:r>
            <a:endParaRPr sz="2800">
              <a:latin typeface="Arial"/>
              <a:cs typeface="Arial"/>
            </a:endParaRPr>
          </a:p>
          <a:p>
            <a:pPr marL="697865" marR="600075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Happens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sending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(exceeding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MB/s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TPS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any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shard)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09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sure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(such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bad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goes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partition)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Solution: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Retries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backoff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(scaling)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Ensure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one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Glue</a:t>
            </a:r>
            <a:r>
              <a:rPr spc="-195" dirty="0"/>
              <a:t> </a:t>
            </a:r>
            <a:r>
              <a:rPr spc="-10" dirty="0"/>
              <a:t>Studio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4404995" cy="44240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724535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Visual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ETL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workflows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4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Visual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editor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7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DAG’s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complex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5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workflows</a:t>
            </a:r>
            <a:endParaRPr sz="2200">
              <a:latin typeface="Arial"/>
              <a:cs typeface="Arial"/>
            </a:endParaRPr>
          </a:p>
          <a:p>
            <a:pPr marL="697865" marR="158115" lvl="1" indent="-228600">
              <a:lnSpc>
                <a:spcPts val="2110"/>
              </a:lnSpc>
              <a:spcBef>
                <a:spcPts val="49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include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Kinesis,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Kafka,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Transform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sample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join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Target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6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Catalog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partitioning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Visual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dashboard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Overviews,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status,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times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1917192"/>
            <a:ext cx="5583936" cy="302361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168" y="762000"/>
            <a:ext cx="3837431" cy="5334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45" dirty="0"/>
              <a:t> </a:t>
            </a:r>
            <a:r>
              <a:rPr dirty="0"/>
              <a:t>Glue</a:t>
            </a:r>
            <a:r>
              <a:rPr spc="-170" dirty="0"/>
              <a:t> </a:t>
            </a:r>
            <a:r>
              <a:rPr dirty="0"/>
              <a:t>Data</a:t>
            </a:r>
            <a:r>
              <a:rPr spc="-135" dirty="0"/>
              <a:t> </a:t>
            </a:r>
            <a:r>
              <a:rPr spc="-10" dirty="0"/>
              <a:t>Quality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425016"/>
            <a:ext cx="5695315" cy="35248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13716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quality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created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manually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recommended automatically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Integrates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endParaRPr sz="2800">
              <a:latin typeface="Arial"/>
              <a:cs typeface="Arial"/>
            </a:endParaRPr>
          </a:p>
          <a:p>
            <a:pPr marL="241300" marR="993140" indent="-228600">
              <a:lnSpc>
                <a:spcPts val="3020"/>
              </a:lnSpc>
              <a:spcBef>
                <a:spcPts val="10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 Quality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Definition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Language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(DQDL)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fail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just 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reported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CloudWatch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45" dirty="0"/>
              <a:t> </a:t>
            </a:r>
            <a:r>
              <a:rPr dirty="0"/>
              <a:t>Glue</a:t>
            </a:r>
            <a:r>
              <a:rPr spc="-170" dirty="0"/>
              <a:t> </a:t>
            </a:r>
            <a:r>
              <a:rPr dirty="0"/>
              <a:t>Data</a:t>
            </a:r>
            <a:r>
              <a:rPr spc="-135" dirty="0"/>
              <a:t> </a:t>
            </a:r>
            <a:r>
              <a:rPr spc="-10" dirty="0"/>
              <a:t>Quality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75104"/>
            <a:ext cx="4481887" cy="36040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1695" y="1975104"/>
            <a:ext cx="4671710" cy="360924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608065" y="3422650"/>
            <a:ext cx="863600" cy="537210"/>
            <a:chOff x="5608065" y="3422650"/>
            <a:chExt cx="863600" cy="537210"/>
          </a:xfrm>
        </p:grpSpPr>
        <p:sp>
          <p:nvSpPr>
            <p:cNvPr id="11" name="object 11"/>
            <p:cNvSpPr/>
            <p:nvPr/>
          </p:nvSpPr>
          <p:spPr>
            <a:xfrm>
              <a:off x="5614415" y="3429000"/>
              <a:ext cx="850900" cy="524510"/>
            </a:xfrm>
            <a:custGeom>
              <a:avLst/>
              <a:gdLst/>
              <a:ahLst/>
              <a:cxnLst/>
              <a:rect l="l" t="t" r="r" b="b"/>
              <a:pathLst>
                <a:path w="850900" h="524510">
                  <a:moveTo>
                    <a:pt x="588263" y="0"/>
                  </a:moveTo>
                  <a:lnTo>
                    <a:pt x="588263" y="131063"/>
                  </a:lnTo>
                  <a:lnTo>
                    <a:pt x="0" y="131063"/>
                  </a:lnTo>
                  <a:lnTo>
                    <a:pt x="0" y="393192"/>
                  </a:lnTo>
                  <a:lnTo>
                    <a:pt x="588263" y="393192"/>
                  </a:lnTo>
                  <a:lnTo>
                    <a:pt x="588263" y="524256"/>
                  </a:lnTo>
                  <a:lnTo>
                    <a:pt x="850392" y="262127"/>
                  </a:lnTo>
                  <a:lnTo>
                    <a:pt x="58826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4415" y="3429000"/>
              <a:ext cx="850900" cy="524510"/>
            </a:xfrm>
            <a:custGeom>
              <a:avLst/>
              <a:gdLst/>
              <a:ahLst/>
              <a:cxnLst/>
              <a:rect l="l" t="t" r="r" b="b"/>
              <a:pathLst>
                <a:path w="850900" h="524510">
                  <a:moveTo>
                    <a:pt x="0" y="131063"/>
                  </a:moveTo>
                  <a:lnTo>
                    <a:pt x="588263" y="131063"/>
                  </a:lnTo>
                  <a:lnTo>
                    <a:pt x="588263" y="0"/>
                  </a:lnTo>
                  <a:lnTo>
                    <a:pt x="850392" y="262127"/>
                  </a:lnTo>
                  <a:lnTo>
                    <a:pt x="588263" y="524256"/>
                  </a:lnTo>
                  <a:lnTo>
                    <a:pt x="588263" y="393192"/>
                  </a:lnTo>
                  <a:lnTo>
                    <a:pt x="0" y="393192"/>
                  </a:lnTo>
                  <a:lnTo>
                    <a:pt x="0" y="131063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Glue</a:t>
            </a:r>
            <a:r>
              <a:rPr spc="-175" dirty="0"/>
              <a:t> </a:t>
            </a:r>
            <a:r>
              <a:rPr spc="-10" dirty="0"/>
              <a:t>DataBrew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8440"/>
            <a:ext cx="6193790" cy="41738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33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visual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preparation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tool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UI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pre-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large data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sets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Input from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warehouse,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8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Output to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7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250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ready-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transformations</a:t>
            </a:r>
            <a:endParaRPr sz="2000">
              <a:latin typeface="Arial"/>
              <a:cs typeface="Arial"/>
            </a:endParaRPr>
          </a:p>
          <a:p>
            <a:pPr marL="241300" marR="26543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“recipes”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transformations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saved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larger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project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quality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datasets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Snowflake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85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integrate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(with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only)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2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3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restrict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who can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9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17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9431" y="2569464"/>
            <a:ext cx="2022805" cy="17190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50" dirty="0"/>
              <a:t> </a:t>
            </a:r>
            <a:r>
              <a:rPr dirty="0"/>
              <a:t>Glue</a:t>
            </a:r>
            <a:r>
              <a:rPr spc="-170" dirty="0"/>
              <a:t> </a:t>
            </a:r>
            <a:r>
              <a:rPr dirty="0"/>
              <a:t>Elastic</a:t>
            </a:r>
            <a:r>
              <a:rPr spc="-155" dirty="0"/>
              <a:t> </a:t>
            </a:r>
            <a:r>
              <a:rPr spc="-10" dirty="0"/>
              <a:t>Views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5908675" cy="4236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Coming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soon!</a:t>
            </a:r>
            <a:endParaRPr sz="2600">
              <a:latin typeface="Arial"/>
              <a:cs typeface="Arial"/>
            </a:endParaRPr>
          </a:p>
          <a:p>
            <a:pPr marL="241300" marR="6350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Builds</a:t>
            </a:r>
            <a:r>
              <a:rPr sz="26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materialized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views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Aurora,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RDS,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65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Those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views can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Redshift,</a:t>
            </a:r>
            <a:endParaRPr sz="2600">
              <a:latin typeface="Arial"/>
              <a:cs typeface="Arial"/>
            </a:endParaRPr>
          </a:p>
          <a:p>
            <a:pPr marL="241300" marR="145415">
              <a:lnSpc>
                <a:spcPct val="70100"/>
              </a:lnSpc>
              <a:spcBef>
                <a:spcPts val="464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Opensearch,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DynamoDB,</a:t>
            </a:r>
            <a:r>
              <a:rPr sz="26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Aurora,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6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endParaRPr sz="2600">
              <a:latin typeface="Arial"/>
              <a:cs typeface="Arial"/>
            </a:endParaRPr>
          </a:p>
          <a:p>
            <a:pPr marL="241300" marR="42037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Handles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copying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combining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replicating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Monitors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changes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continuously updates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940" y="2023872"/>
            <a:ext cx="2551067" cy="25481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60" dirty="0"/>
              <a:t> </a:t>
            </a:r>
            <a:r>
              <a:rPr dirty="0"/>
              <a:t>Lake</a:t>
            </a:r>
            <a:r>
              <a:rPr spc="-185" dirty="0"/>
              <a:t> </a:t>
            </a:r>
            <a:r>
              <a:rPr spc="-10" dirty="0"/>
              <a:t>Formation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31112"/>
            <a:ext cx="6537325" cy="45224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281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“Makes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lake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days”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Loading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flows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Setting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managing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600">
              <a:latin typeface="Arial"/>
              <a:cs typeface="Arial"/>
            </a:endParaRPr>
          </a:p>
          <a:p>
            <a:pPr marL="241300" marR="232410" indent="-228600">
              <a:lnSpc>
                <a:spcPts val="2810"/>
              </a:lnSpc>
              <a:spcBef>
                <a:spcPts val="105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Defining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transformation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monitoring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Auditing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Built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top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728" y="2249423"/>
            <a:ext cx="2311447" cy="23622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60" dirty="0"/>
              <a:t> </a:t>
            </a:r>
            <a:r>
              <a:rPr dirty="0"/>
              <a:t>Lake</a:t>
            </a:r>
            <a:r>
              <a:rPr spc="-185" dirty="0"/>
              <a:t> </a:t>
            </a:r>
            <a:r>
              <a:rPr spc="-10" dirty="0"/>
              <a:t>Formation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473185" y="2535682"/>
            <a:ext cx="2213610" cy="2527300"/>
            <a:chOff x="8473185" y="2535682"/>
            <a:chExt cx="2213610" cy="2527300"/>
          </a:xfrm>
        </p:grpSpPr>
        <p:sp>
          <p:nvSpPr>
            <p:cNvPr id="9" name="object 9"/>
            <p:cNvSpPr/>
            <p:nvPr/>
          </p:nvSpPr>
          <p:spPr>
            <a:xfrm>
              <a:off x="8479535" y="2817114"/>
              <a:ext cx="2200910" cy="2239645"/>
            </a:xfrm>
            <a:custGeom>
              <a:avLst/>
              <a:gdLst/>
              <a:ahLst/>
              <a:cxnLst/>
              <a:rect l="l" t="t" r="r" b="b"/>
              <a:pathLst>
                <a:path w="2200909" h="2239645">
                  <a:moveTo>
                    <a:pt x="2200656" y="0"/>
                  </a:moveTo>
                  <a:lnTo>
                    <a:pt x="2180026" y="53277"/>
                  </a:lnTo>
                  <a:lnTo>
                    <a:pt x="2144560" y="86935"/>
                  </a:lnTo>
                  <a:lnTo>
                    <a:pt x="2093077" y="118764"/>
                  </a:lnTo>
                  <a:lnTo>
                    <a:pt x="2026736" y="148475"/>
                  </a:lnTo>
                  <a:lnTo>
                    <a:pt x="1988356" y="162446"/>
                  </a:lnTo>
                  <a:lnTo>
                    <a:pt x="1946697" y="175778"/>
                  </a:lnTo>
                  <a:lnTo>
                    <a:pt x="1901904" y="188436"/>
                  </a:lnTo>
                  <a:lnTo>
                    <a:pt x="1854121" y="200382"/>
                  </a:lnTo>
                  <a:lnTo>
                    <a:pt x="1803494" y="211582"/>
                  </a:lnTo>
                  <a:lnTo>
                    <a:pt x="1750167" y="221998"/>
                  </a:lnTo>
                  <a:lnTo>
                    <a:pt x="1694286" y="231594"/>
                  </a:lnTo>
                  <a:lnTo>
                    <a:pt x="1635995" y="240334"/>
                  </a:lnTo>
                  <a:lnTo>
                    <a:pt x="1575440" y="248181"/>
                  </a:lnTo>
                  <a:lnTo>
                    <a:pt x="1512766" y="255100"/>
                  </a:lnTo>
                  <a:lnTo>
                    <a:pt x="1448116" y="261055"/>
                  </a:lnTo>
                  <a:lnTo>
                    <a:pt x="1381638" y="266008"/>
                  </a:lnTo>
                  <a:lnTo>
                    <a:pt x="1313475" y="269923"/>
                  </a:lnTo>
                  <a:lnTo>
                    <a:pt x="1243772" y="272765"/>
                  </a:lnTo>
                  <a:lnTo>
                    <a:pt x="1172674" y="274496"/>
                  </a:lnTo>
                  <a:lnTo>
                    <a:pt x="1100328" y="275082"/>
                  </a:lnTo>
                  <a:lnTo>
                    <a:pt x="1027981" y="274496"/>
                  </a:lnTo>
                  <a:lnTo>
                    <a:pt x="956883" y="272765"/>
                  </a:lnTo>
                  <a:lnTo>
                    <a:pt x="887180" y="269923"/>
                  </a:lnTo>
                  <a:lnTo>
                    <a:pt x="819017" y="266008"/>
                  </a:lnTo>
                  <a:lnTo>
                    <a:pt x="752539" y="261055"/>
                  </a:lnTo>
                  <a:lnTo>
                    <a:pt x="687889" y="255100"/>
                  </a:lnTo>
                  <a:lnTo>
                    <a:pt x="625215" y="248181"/>
                  </a:lnTo>
                  <a:lnTo>
                    <a:pt x="564660" y="240334"/>
                  </a:lnTo>
                  <a:lnTo>
                    <a:pt x="506369" y="231594"/>
                  </a:lnTo>
                  <a:lnTo>
                    <a:pt x="450488" y="221998"/>
                  </a:lnTo>
                  <a:lnTo>
                    <a:pt x="397161" y="211582"/>
                  </a:lnTo>
                  <a:lnTo>
                    <a:pt x="346534" y="200382"/>
                  </a:lnTo>
                  <a:lnTo>
                    <a:pt x="298751" y="188436"/>
                  </a:lnTo>
                  <a:lnTo>
                    <a:pt x="253958" y="175778"/>
                  </a:lnTo>
                  <a:lnTo>
                    <a:pt x="212299" y="162446"/>
                  </a:lnTo>
                  <a:lnTo>
                    <a:pt x="173919" y="148475"/>
                  </a:lnTo>
                  <a:lnTo>
                    <a:pt x="107578" y="118764"/>
                  </a:lnTo>
                  <a:lnTo>
                    <a:pt x="56095" y="86935"/>
                  </a:lnTo>
                  <a:lnTo>
                    <a:pt x="20629" y="53277"/>
                  </a:lnTo>
                  <a:lnTo>
                    <a:pt x="2340" y="18083"/>
                  </a:lnTo>
                  <a:lnTo>
                    <a:pt x="0" y="0"/>
                  </a:lnTo>
                  <a:lnTo>
                    <a:pt x="0" y="1964436"/>
                  </a:lnTo>
                  <a:lnTo>
                    <a:pt x="20629" y="2017713"/>
                  </a:lnTo>
                  <a:lnTo>
                    <a:pt x="56095" y="2051371"/>
                  </a:lnTo>
                  <a:lnTo>
                    <a:pt x="107578" y="2083200"/>
                  </a:lnTo>
                  <a:lnTo>
                    <a:pt x="173919" y="2112911"/>
                  </a:lnTo>
                  <a:lnTo>
                    <a:pt x="212299" y="2126882"/>
                  </a:lnTo>
                  <a:lnTo>
                    <a:pt x="253958" y="2140214"/>
                  </a:lnTo>
                  <a:lnTo>
                    <a:pt x="298751" y="2152872"/>
                  </a:lnTo>
                  <a:lnTo>
                    <a:pt x="346534" y="2164818"/>
                  </a:lnTo>
                  <a:lnTo>
                    <a:pt x="397161" y="2176018"/>
                  </a:lnTo>
                  <a:lnTo>
                    <a:pt x="450488" y="2186434"/>
                  </a:lnTo>
                  <a:lnTo>
                    <a:pt x="506369" y="2196030"/>
                  </a:lnTo>
                  <a:lnTo>
                    <a:pt x="564660" y="2204770"/>
                  </a:lnTo>
                  <a:lnTo>
                    <a:pt x="625215" y="2212617"/>
                  </a:lnTo>
                  <a:lnTo>
                    <a:pt x="687889" y="2219536"/>
                  </a:lnTo>
                  <a:lnTo>
                    <a:pt x="752539" y="2225491"/>
                  </a:lnTo>
                  <a:lnTo>
                    <a:pt x="819017" y="2230444"/>
                  </a:lnTo>
                  <a:lnTo>
                    <a:pt x="887180" y="2234359"/>
                  </a:lnTo>
                  <a:lnTo>
                    <a:pt x="956883" y="2237201"/>
                  </a:lnTo>
                  <a:lnTo>
                    <a:pt x="1027981" y="2238932"/>
                  </a:lnTo>
                  <a:lnTo>
                    <a:pt x="1100328" y="2239518"/>
                  </a:lnTo>
                  <a:lnTo>
                    <a:pt x="1172674" y="2238932"/>
                  </a:lnTo>
                  <a:lnTo>
                    <a:pt x="1243772" y="2237201"/>
                  </a:lnTo>
                  <a:lnTo>
                    <a:pt x="1313475" y="2234359"/>
                  </a:lnTo>
                  <a:lnTo>
                    <a:pt x="1381638" y="2230444"/>
                  </a:lnTo>
                  <a:lnTo>
                    <a:pt x="1448116" y="2225491"/>
                  </a:lnTo>
                  <a:lnTo>
                    <a:pt x="1512766" y="2219536"/>
                  </a:lnTo>
                  <a:lnTo>
                    <a:pt x="1575440" y="2212617"/>
                  </a:lnTo>
                  <a:lnTo>
                    <a:pt x="1635995" y="2204770"/>
                  </a:lnTo>
                  <a:lnTo>
                    <a:pt x="1694286" y="2196030"/>
                  </a:lnTo>
                  <a:lnTo>
                    <a:pt x="1750167" y="2186434"/>
                  </a:lnTo>
                  <a:lnTo>
                    <a:pt x="1803494" y="2176018"/>
                  </a:lnTo>
                  <a:lnTo>
                    <a:pt x="1854121" y="2164818"/>
                  </a:lnTo>
                  <a:lnTo>
                    <a:pt x="1901904" y="2152872"/>
                  </a:lnTo>
                  <a:lnTo>
                    <a:pt x="1946697" y="2140214"/>
                  </a:lnTo>
                  <a:lnTo>
                    <a:pt x="1988356" y="2126882"/>
                  </a:lnTo>
                  <a:lnTo>
                    <a:pt x="2026736" y="2112911"/>
                  </a:lnTo>
                  <a:lnTo>
                    <a:pt x="2093077" y="2083200"/>
                  </a:lnTo>
                  <a:lnTo>
                    <a:pt x="2144560" y="2051371"/>
                  </a:lnTo>
                  <a:lnTo>
                    <a:pt x="2180026" y="2017713"/>
                  </a:lnTo>
                  <a:lnTo>
                    <a:pt x="2198315" y="1982519"/>
                  </a:lnTo>
                  <a:lnTo>
                    <a:pt x="2200656" y="1964436"/>
                  </a:lnTo>
                  <a:lnTo>
                    <a:pt x="220065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9535" y="2542032"/>
              <a:ext cx="2200910" cy="550545"/>
            </a:xfrm>
            <a:custGeom>
              <a:avLst/>
              <a:gdLst/>
              <a:ahLst/>
              <a:cxnLst/>
              <a:rect l="l" t="t" r="r" b="b"/>
              <a:pathLst>
                <a:path w="2200909" h="550544">
                  <a:moveTo>
                    <a:pt x="1100328" y="0"/>
                  </a:moveTo>
                  <a:lnTo>
                    <a:pt x="1027981" y="585"/>
                  </a:lnTo>
                  <a:lnTo>
                    <a:pt x="956883" y="2316"/>
                  </a:lnTo>
                  <a:lnTo>
                    <a:pt x="887180" y="5158"/>
                  </a:lnTo>
                  <a:lnTo>
                    <a:pt x="819017" y="9073"/>
                  </a:lnTo>
                  <a:lnTo>
                    <a:pt x="752539" y="14026"/>
                  </a:lnTo>
                  <a:lnTo>
                    <a:pt x="687889" y="19981"/>
                  </a:lnTo>
                  <a:lnTo>
                    <a:pt x="625215" y="26900"/>
                  </a:lnTo>
                  <a:lnTo>
                    <a:pt x="564660" y="34747"/>
                  </a:lnTo>
                  <a:lnTo>
                    <a:pt x="506369" y="43487"/>
                  </a:lnTo>
                  <a:lnTo>
                    <a:pt x="450488" y="53083"/>
                  </a:lnTo>
                  <a:lnTo>
                    <a:pt x="397161" y="63499"/>
                  </a:lnTo>
                  <a:lnTo>
                    <a:pt x="346534" y="74699"/>
                  </a:lnTo>
                  <a:lnTo>
                    <a:pt x="298751" y="86645"/>
                  </a:lnTo>
                  <a:lnTo>
                    <a:pt x="253958" y="99303"/>
                  </a:lnTo>
                  <a:lnTo>
                    <a:pt x="212299" y="112635"/>
                  </a:lnTo>
                  <a:lnTo>
                    <a:pt x="173919" y="126606"/>
                  </a:lnTo>
                  <a:lnTo>
                    <a:pt x="107578" y="156317"/>
                  </a:lnTo>
                  <a:lnTo>
                    <a:pt x="56095" y="188146"/>
                  </a:lnTo>
                  <a:lnTo>
                    <a:pt x="20629" y="221804"/>
                  </a:lnTo>
                  <a:lnTo>
                    <a:pt x="2340" y="256998"/>
                  </a:lnTo>
                  <a:lnTo>
                    <a:pt x="0" y="275081"/>
                  </a:lnTo>
                  <a:lnTo>
                    <a:pt x="2340" y="293165"/>
                  </a:lnTo>
                  <a:lnTo>
                    <a:pt x="20629" y="328359"/>
                  </a:lnTo>
                  <a:lnTo>
                    <a:pt x="56095" y="362017"/>
                  </a:lnTo>
                  <a:lnTo>
                    <a:pt x="107578" y="393846"/>
                  </a:lnTo>
                  <a:lnTo>
                    <a:pt x="173919" y="423557"/>
                  </a:lnTo>
                  <a:lnTo>
                    <a:pt x="212299" y="437528"/>
                  </a:lnTo>
                  <a:lnTo>
                    <a:pt x="253958" y="450860"/>
                  </a:lnTo>
                  <a:lnTo>
                    <a:pt x="298751" y="463518"/>
                  </a:lnTo>
                  <a:lnTo>
                    <a:pt x="346534" y="475464"/>
                  </a:lnTo>
                  <a:lnTo>
                    <a:pt x="397161" y="486664"/>
                  </a:lnTo>
                  <a:lnTo>
                    <a:pt x="450488" y="497080"/>
                  </a:lnTo>
                  <a:lnTo>
                    <a:pt x="506369" y="506676"/>
                  </a:lnTo>
                  <a:lnTo>
                    <a:pt x="564660" y="515416"/>
                  </a:lnTo>
                  <a:lnTo>
                    <a:pt x="625215" y="523263"/>
                  </a:lnTo>
                  <a:lnTo>
                    <a:pt x="687889" y="530182"/>
                  </a:lnTo>
                  <a:lnTo>
                    <a:pt x="752539" y="536137"/>
                  </a:lnTo>
                  <a:lnTo>
                    <a:pt x="819017" y="541090"/>
                  </a:lnTo>
                  <a:lnTo>
                    <a:pt x="887180" y="545005"/>
                  </a:lnTo>
                  <a:lnTo>
                    <a:pt x="956883" y="547847"/>
                  </a:lnTo>
                  <a:lnTo>
                    <a:pt x="1027981" y="549578"/>
                  </a:lnTo>
                  <a:lnTo>
                    <a:pt x="1100328" y="550163"/>
                  </a:lnTo>
                  <a:lnTo>
                    <a:pt x="1172674" y="549578"/>
                  </a:lnTo>
                  <a:lnTo>
                    <a:pt x="1243772" y="547847"/>
                  </a:lnTo>
                  <a:lnTo>
                    <a:pt x="1313475" y="545005"/>
                  </a:lnTo>
                  <a:lnTo>
                    <a:pt x="1381638" y="541090"/>
                  </a:lnTo>
                  <a:lnTo>
                    <a:pt x="1448116" y="536137"/>
                  </a:lnTo>
                  <a:lnTo>
                    <a:pt x="1512766" y="530182"/>
                  </a:lnTo>
                  <a:lnTo>
                    <a:pt x="1575440" y="523263"/>
                  </a:lnTo>
                  <a:lnTo>
                    <a:pt x="1635995" y="515416"/>
                  </a:lnTo>
                  <a:lnTo>
                    <a:pt x="1694286" y="506676"/>
                  </a:lnTo>
                  <a:lnTo>
                    <a:pt x="1750167" y="497080"/>
                  </a:lnTo>
                  <a:lnTo>
                    <a:pt x="1803494" y="486664"/>
                  </a:lnTo>
                  <a:lnTo>
                    <a:pt x="1854121" y="475464"/>
                  </a:lnTo>
                  <a:lnTo>
                    <a:pt x="1901904" y="463518"/>
                  </a:lnTo>
                  <a:lnTo>
                    <a:pt x="1946697" y="450860"/>
                  </a:lnTo>
                  <a:lnTo>
                    <a:pt x="1988356" y="437528"/>
                  </a:lnTo>
                  <a:lnTo>
                    <a:pt x="2026736" y="423557"/>
                  </a:lnTo>
                  <a:lnTo>
                    <a:pt x="2093077" y="393846"/>
                  </a:lnTo>
                  <a:lnTo>
                    <a:pt x="2144560" y="362017"/>
                  </a:lnTo>
                  <a:lnTo>
                    <a:pt x="2180026" y="328359"/>
                  </a:lnTo>
                  <a:lnTo>
                    <a:pt x="2198315" y="293165"/>
                  </a:lnTo>
                  <a:lnTo>
                    <a:pt x="2200656" y="275081"/>
                  </a:lnTo>
                  <a:lnTo>
                    <a:pt x="2198315" y="256998"/>
                  </a:lnTo>
                  <a:lnTo>
                    <a:pt x="2180026" y="221804"/>
                  </a:lnTo>
                  <a:lnTo>
                    <a:pt x="2144560" y="188146"/>
                  </a:lnTo>
                  <a:lnTo>
                    <a:pt x="2093077" y="156317"/>
                  </a:lnTo>
                  <a:lnTo>
                    <a:pt x="2026736" y="126606"/>
                  </a:lnTo>
                  <a:lnTo>
                    <a:pt x="1988356" y="112635"/>
                  </a:lnTo>
                  <a:lnTo>
                    <a:pt x="1946697" y="99303"/>
                  </a:lnTo>
                  <a:lnTo>
                    <a:pt x="1901904" y="86645"/>
                  </a:lnTo>
                  <a:lnTo>
                    <a:pt x="1854121" y="74699"/>
                  </a:lnTo>
                  <a:lnTo>
                    <a:pt x="1803494" y="63499"/>
                  </a:lnTo>
                  <a:lnTo>
                    <a:pt x="1750167" y="53083"/>
                  </a:lnTo>
                  <a:lnTo>
                    <a:pt x="1694286" y="43487"/>
                  </a:lnTo>
                  <a:lnTo>
                    <a:pt x="1635995" y="34747"/>
                  </a:lnTo>
                  <a:lnTo>
                    <a:pt x="1575440" y="26900"/>
                  </a:lnTo>
                  <a:lnTo>
                    <a:pt x="1512766" y="19981"/>
                  </a:lnTo>
                  <a:lnTo>
                    <a:pt x="1448116" y="14026"/>
                  </a:lnTo>
                  <a:lnTo>
                    <a:pt x="1381638" y="9073"/>
                  </a:lnTo>
                  <a:lnTo>
                    <a:pt x="1313475" y="5158"/>
                  </a:lnTo>
                  <a:lnTo>
                    <a:pt x="1243772" y="2316"/>
                  </a:lnTo>
                  <a:lnTo>
                    <a:pt x="1172674" y="585"/>
                  </a:lnTo>
                  <a:lnTo>
                    <a:pt x="1100328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79535" y="2542032"/>
              <a:ext cx="2200910" cy="2514600"/>
            </a:xfrm>
            <a:custGeom>
              <a:avLst/>
              <a:gdLst/>
              <a:ahLst/>
              <a:cxnLst/>
              <a:rect l="l" t="t" r="r" b="b"/>
              <a:pathLst>
                <a:path w="2200909" h="2514600">
                  <a:moveTo>
                    <a:pt x="2200656" y="275081"/>
                  </a:moveTo>
                  <a:lnTo>
                    <a:pt x="2180026" y="328359"/>
                  </a:lnTo>
                  <a:lnTo>
                    <a:pt x="2144560" y="362017"/>
                  </a:lnTo>
                  <a:lnTo>
                    <a:pt x="2093077" y="393846"/>
                  </a:lnTo>
                  <a:lnTo>
                    <a:pt x="2026736" y="423557"/>
                  </a:lnTo>
                  <a:lnTo>
                    <a:pt x="1988356" y="437528"/>
                  </a:lnTo>
                  <a:lnTo>
                    <a:pt x="1946697" y="450860"/>
                  </a:lnTo>
                  <a:lnTo>
                    <a:pt x="1901904" y="463518"/>
                  </a:lnTo>
                  <a:lnTo>
                    <a:pt x="1854121" y="475464"/>
                  </a:lnTo>
                  <a:lnTo>
                    <a:pt x="1803494" y="486664"/>
                  </a:lnTo>
                  <a:lnTo>
                    <a:pt x="1750167" y="497080"/>
                  </a:lnTo>
                  <a:lnTo>
                    <a:pt x="1694286" y="506676"/>
                  </a:lnTo>
                  <a:lnTo>
                    <a:pt x="1635995" y="515416"/>
                  </a:lnTo>
                  <a:lnTo>
                    <a:pt x="1575440" y="523263"/>
                  </a:lnTo>
                  <a:lnTo>
                    <a:pt x="1512766" y="530182"/>
                  </a:lnTo>
                  <a:lnTo>
                    <a:pt x="1448116" y="536137"/>
                  </a:lnTo>
                  <a:lnTo>
                    <a:pt x="1381638" y="541090"/>
                  </a:lnTo>
                  <a:lnTo>
                    <a:pt x="1313475" y="545005"/>
                  </a:lnTo>
                  <a:lnTo>
                    <a:pt x="1243772" y="547847"/>
                  </a:lnTo>
                  <a:lnTo>
                    <a:pt x="1172674" y="549578"/>
                  </a:lnTo>
                  <a:lnTo>
                    <a:pt x="1100328" y="550163"/>
                  </a:lnTo>
                  <a:lnTo>
                    <a:pt x="1027981" y="549578"/>
                  </a:lnTo>
                  <a:lnTo>
                    <a:pt x="956883" y="547847"/>
                  </a:lnTo>
                  <a:lnTo>
                    <a:pt x="887180" y="545005"/>
                  </a:lnTo>
                  <a:lnTo>
                    <a:pt x="819017" y="541090"/>
                  </a:lnTo>
                  <a:lnTo>
                    <a:pt x="752539" y="536137"/>
                  </a:lnTo>
                  <a:lnTo>
                    <a:pt x="687889" y="530182"/>
                  </a:lnTo>
                  <a:lnTo>
                    <a:pt x="625215" y="523263"/>
                  </a:lnTo>
                  <a:lnTo>
                    <a:pt x="564660" y="515416"/>
                  </a:lnTo>
                  <a:lnTo>
                    <a:pt x="506369" y="506676"/>
                  </a:lnTo>
                  <a:lnTo>
                    <a:pt x="450488" y="497080"/>
                  </a:lnTo>
                  <a:lnTo>
                    <a:pt x="397161" y="486664"/>
                  </a:lnTo>
                  <a:lnTo>
                    <a:pt x="346534" y="475464"/>
                  </a:lnTo>
                  <a:lnTo>
                    <a:pt x="298751" y="463518"/>
                  </a:lnTo>
                  <a:lnTo>
                    <a:pt x="253958" y="450860"/>
                  </a:lnTo>
                  <a:lnTo>
                    <a:pt x="212299" y="437528"/>
                  </a:lnTo>
                  <a:lnTo>
                    <a:pt x="173919" y="423557"/>
                  </a:lnTo>
                  <a:lnTo>
                    <a:pt x="107578" y="393846"/>
                  </a:lnTo>
                  <a:lnTo>
                    <a:pt x="56095" y="362017"/>
                  </a:lnTo>
                  <a:lnTo>
                    <a:pt x="20629" y="328359"/>
                  </a:lnTo>
                  <a:lnTo>
                    <a:pt x="2340" y="293165"/>
                  </a:lnTo>
                  <a:lnTo>
                    <a:pt x="0" y="275081"/>
                  </a:lnTo>
                  <a:lnTo>
                    <a:pt x="2340" y="256998"/>
                  </a:lnTo>
                  <a:lnTo>
                    <a:pt x="20629" y="221804"/>
                  </a:lnTo>
                  <a:lnTo>
                    <a:pt x="56095" y="188146"/>
                  </a:lnTo>
                  <a:lnTo>
                    <a:pt x="107578" y="156317"/>
                  </a:lnTo>
                  <a:lnTo>
                    <a:pt x="173919" y="126606"/>
                  </a:lnTo>
                  <a:lnTo>
                    <a:pt x="212299" y="112635"/>
                  </a:lnTo>
                  <a:lnTo>
                    <a:pt x="253958" y="99303"/>
                  </a:lnTo>
                  <a:lnTo>
                    <a:pt x="298751" y="86645"/>
                  </a:lnTo>
                  <a:lnTo>
                    <a:pt x="346534" y="74699"/>
                  </a:lnTo>
                  <a:lnTo>
                    <a:pt x="397161" y="63499"/>
                  </a:lnTo>
                  <a:lnTo>
                    <a:pt x="450488" y="53083"/>
                  </a:lnTo>
                  <a:lnTo>
                    <a:pt x="506369" y="43487"/>
                  </a:lnTo>
                  <a:lnTo>
                    <a:pt x="564660" y="34747"/>
                  </a:lnTo>
                  <a:lnTo>
                    <a:pt x="625215" y="26900"/>
                  </a:lnTo>
                  <a:lnTo>
                    <a:pt x="687889" y="19981"/>
                  </a:lnTo>
                  <a:lnTo>
                    <a:pt x="752539" y="14026"/>
                  </a:lnTo>
                  <a:lnTo>
                    <a:pt x="819017" y="9073"/>
                  </a:lnTo>
                  <a:lnTo>
                    <a:pt x="887180" y="5158"/>
                  </a:lnTo>
                  <a:lnTo>
                    <a:pt x="956883" y="2316"/>
                  </a:lnTo>
                  <a:lnTo>
                    <a:pt x="1027981" y="585"/>
                  </a:lnTo>
                  <a:lnTo>
                    <a:pt x="1100328" y="0"/>
                  </a:lnTo>
                  <a:lnTo>
                    <a:pt x="1172674" y="585"/>
                  </a:lnTo>
                  <a:lnTo>
                    <a:pt x="1243772" y="2316"/>
                  </a:lnTo>
                  <a:lnTo>
                    <a:pt x="1313475" y="5158"/>
                  </a:lnTo>
                  <a:lnTo>
                    <a:pt x="1381638" y="9073"/>
                  </a:lnTo>
                  <a:lnTo>
                    <a:pt x="1448116" y="14026"/>
                  </a:lnTo>
                  <a:lnTo>
                    <a:pt x="1512766" y="19981"/>
                  </a:lnTo>
                  <a:lnTo>
                    <a:pt x="1575440" y="26900"/>
                  </a:lnTo>
                  <a:lnTo>
                    <a:pt x="1635995" y="34747"/>
                  </a:lnTo>
                  <a:lnTo>
                    <a:pt x="1694286" y="43487"/>
                  </a:lnTo>
                  <a:lnTo>
                    <a:pt x="1750167" y="53083"/>
                  </a:lnTo>
                  <a:lnTo>
                    <a:pt x="1803494" y="63499"/>
                  </a:lnTo>
                  <a:lnTo>
                    <a:pt x="1854121" y="74699"/>
                  </a:lnTo>
                  <a:lnTo>
                    <a:pt x="1901904" y="86645"/>
                  </a:lnTo>
                  <a:lnTo>
                    <a:pt x="1946697" y="99303"/>
                  </a:lnTo>
                  <a:lnTo>
                    <a:pt x="1988356" y="112635"/>
                  </a:lnTo>
                  <a:lnTo>
                    <a:pt x="2026736" y="126606"/>
                  </a:lnTo>
                  <a:lnTo>
                    <a:pt x="2093077" y="156317"/>
                  </a:lnTo>
                  <a:lnTo>
                    <a:pt x="2144560" y="188146"/>
                  </a:lnTo>
                  <a:lnTo>
                    <a:pt x="2180026" y="221804"/>
                  </a:lnTo>
                  <a:lnTo>
                    <a:pt x="2198315" y="256998"/>
                  </a:lnTo>
                  <a:lnTo>
                    <a:pt x="2200656" y="275081"/>
                  </a:lnTo>
                  <a:lnTo>
                    <a:pt x="2200656" y="2239517"/>
                  </a:lnTo>
                  <a:lnTo>
                    <a:pt x="2180026" y="2292795"/>
                  </a:lnTo>
                  <a:lnTo>
                    <a:pt x="2144560" y="2326453"/>
                  </a:lnTo>
                  <a:lnTo>
                    <a:pt x="2093077" y="2358282"/>
                  </a:lnTo>
                  <a:lnTo>
                    <a:pt x="2026736" y="2387993"/>
                  </a:lnTo>
                  <a:lnTo>
                    <a:pt x="1988356" y="2401964"/>
                  </a:lnTo>
                  <a:lnTo>
                    <a:pt x="1946697" y="2415296"/>
                  </a:lnTo>
                  <a:lnTo>
                    <a:pt x="1901904" y="2427954"/>
                  </a:lnTo>
                  <a:lnTo>
                    <a:pt x="1854121" y="2439900"/>
                  </a:lnTo>
                  <a:lnTo>
                    <a:pt x="1803494" y="2451100"/>
                  </a:lnTo>
                  <a:lnTo>
                    <a:pt x="1750167" y="2461516"/>
                  </a:lnTo>
                  <a:lnTo>
                    <a:pt x="1694286" y="2471112"/>
                  </a:lnTo>
                  <a:lnTo>
                    <a:pt x="1635995" y="2479852"/>
                  </a:lnTo>
                  <a:lnTo>
                    <a:pt x="1575440" y="2487699"/>
                  </a:lnTo>
                  <a:lnTo>
                    <a:pt x="1512766" y="2494618"/>
                  </a:lnTo>
                  <a:lnTo>
                    <a:pt x="1448116" y="2500573"/>
                  </a:lnTo>
                  <a:lnTo>
                    <a:pt x="1381638" y="2505526"/>
                  </a:lnTo>
                  <a:lnTo>
                    <a:pt x="1313475" y="2509441"/>
                  </a:lnTo>
                  <a:lnTo>
                    <a:pt x="1243772" y="2512283"/>
                  </a:lnTo>
                  <a:lnTo>
                    <a:pt x="1172674" y="2514014"/>
                  </a:lnTo>
                  <a:lnTo>
                    <a:pt x="1100328" y="2514599"/>
                  </a:lnTo>
                  <a:lnTo>
                    <a:pt x="1027981" y="2514014"/>
                  </a:lnTo>
                  <a:lnTo>
                    <a:pt x="956883" y="2512283"/>
                  </a:lnTo>
                  <a:lnTo>
                    <a:pt x="887180" y="2509441"/>
                  </a:lnTo>
                  <a:lnTo>
                    <a:pt x="819017" y="2505526"/>
                  </a:lnTo>
                  <a:lnTo>
                    <a:pt x="752539" y="2500573"/>
                  </a:lnTo>
                  <a:lnTo>
                    <a:pt x="687889" y="2494618"/>
                  </a:lnTo>
                  <a:lnTo>
                    <a:pt x="625215" y="2487699"/>
                  </a:lnTo>
                  <a:lnTo>
                    <a:pt x="564660" y="2479852"/>
                  </a:lnTo>
                  <a:lnTo>
                    <a:pt x="506369" y="2471112"/>
                  </a:lnTo>
                  <a:lnTo>
                    <a:pt x="450488" y="2461516"/>
                  </a:lnTo>
                  <a:lnTo>
                    <a:pt x="397161" y="2451100"/>
                  </a:lnTo>
                  <a:lnTo>
                    <a:pt x="346534" y="2439900"/>
                  </a:lnTo>
                  <a:lnTo>
                    <a:pt x="298751" y="2427954"/>
                  </a:lnTo>
                  <a:lnTo>
                    <a:pt x="253958" y="2415296"/>
                  </a:lnTo>
                  <a:lnTo>
                    <a:pt x="212299" y="2401964"/>
                  </a:lnTo>
                  <a:lnTo>
                    <a:pt x="173919" y="2387993"/>
                  </a:lnTo>
                  <a:lnTo>
                    <a:pt x="107578" y="2358282"/>
                  </a:lnTo>
                  <a:lnTo>
                    <a:pt x="56095" y="2326453"/>
                  </a:lnTo>
                  <a:lnTo>
                    <a:pt x="20629" y="2292795"/>
                  </a:lnTo>
                  <a:lnTo>
                    <a:pt x="2340" y="2257601"/>
                  </a:lnTo>
                  <a:lnTo>
                    <a:pt x="0" y="2239517"/>
                  </a:lnTo>
                  <a:lnTo>
                    <a:pt x="0" y="275081"/>
                  </a:lnTo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82202" y="3773170"/>
            <a:ext cx="120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200" y="1905000"/>
            <a:ext cx="1198245" cy="74104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8464" y="1905000"/>
            <a:ext cx="1198245" cy="74104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252729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RDBMS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69208" y="1905000"/>
            <a:ext cx="1198245" cy="74104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2889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NoSQL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5127" y="3005327"/>
            <a:ext cx="2764790" cy="15671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Formation</a:t>
            </a:r>
            <a:endParaRPr sz="2000">
              <a:latin typeface="Calibri"/>
              <a:cs typeface="Calibri"/>
            </a:endParaRPr>
          </a:p>
          <a:p>
            <a:pPr marL="127635" marR="121285" indent="635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Crawlers,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ETL,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catalog, security,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ACL,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cleaning, transformations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(including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Parquet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ORC)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basically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anything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Glue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536" y="4974335"/>
            <a:ext cx="1198245" cy="74104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Athena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09800" y="4974335"/>
            <a:ext cx="1198245" cy="74104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1971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3591" y="4974335"/>
            <a:ext cx="1195070" cy="74104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380365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67071" y="3771900"/>
            <a:ext cx="2765425" cy="76200"/>
          </a:xfrm>
          <a:custGeom>
            <a:avLst/>
            <a:gdLst/>
            <a:ahLst/>
            <a:cxnLst/>
            <a:rect l="l" t="t" r="r" b="b"/>
            <a:pathLst>
              <a:path w="27654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765425" h="76200">
                <a:moveTo>
                  <a:pt x="2688717" y="0"/>
                </a:moveTo>
                <a:lnTo>
                  <a:pt x="2688717" y="76200"/>
                </a:lnTo>
                <a:lnTo>
                  <a:pt x="2752217" y="44450"/>
                </a:lnTo>
                <a:lnTo>
                  <a:pt x="2701417" y="44450"/>
                </a:lnTo>
                <a:lnTo>
                  <a:pt x="2701417" y="31750"/>
                </a:lnTo>
                <a:lnTo>
                  <a:pt x="2752217" y="31750"/>
                </a:lnTo>
                <a:lnTo>
                  <a:pt x="2688717" y="0"/>
                </a:lnTo>
                <a:close/>
              </a:path>
              <a:path w="276542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765425" h="76200">
                <a:moveTo>
                  <a:pt x="268871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688717" y="44450"/>
                </a:lnTo>
                <a:lnTo>
                  <a:pt x="2688717" y="31750"/>
                </a:lnTo>
                <a:close/>
              </a:path>
              <a:path w="2765425" h="76200">
                <a:moveTo>
                  <a:pt x="2752217" y="31750"/>
                </a:moveTo>
                <a:lnTo>
                  <a:pt x="2701417" y="31750"/>
                </a:lnTo>
                <a:lnTo>
                  <a:pt x="2701417" y="44450"/>
                </a:lnTo>
                <a:lnTo>
                  <a:pt x="2752217" y="44450"/>
                </a:lnTo>
                <a:lnTo>
                  <a:pt x="2764917" y="38100"/>
                </a:lnTo>
                <a:lnTo>
                  <a:pt x="2752217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7772" y="2645664"/>
            <a:ext cx="76200" cy="359410"/>
          </a:xfrm>
          <a:custGeom>
            <a:avLst/>
            <a:gdLst/>
            <a:ahLst/>
            <a:cxnLst/>
            <a:rect l="l" t="t" r="r" b="b"/>
            <a:pathLst>
              <a:path w="76200" h="359410">
                <a:moveTo>
                  <a:pt x="31750" y="283083"/>
                </a:moveTo>
                <a:lnTo>
                  <a:pt x="0" y="283083"/>
                </a:lnTo>
                <a:lnTo>
                  <a:pt x="38100" y="359283"/>
                </a:lnTo>
                <a:lnTo>
                  <a:pt x="69850" y="295783"/>
                </a:lnTo>
                <a:lnTo>
                  <a:pt x="31750" y="295783"/>
                </a:lnTo>
                <a:lnTo>
                  <a:pt x="31750" y="283083"/>
                </a:lnTo>
                <a:close/>
              </a:path>
              <a:path w="76200" h="359410">
                <a:moveTo>
                  <a:pt x="44450" y="0"/>
                </a:moveTo>
                <a:lnTo>
                  <a:pt x="31750" y="0"/>
                </a:lnTo>
                <a:lnTo>
                  <a:pt x="31750" y="295783"/>
                </a:lnTo>
                <a:lnTo>
                  <a:pt x="44450" y="295783"/>
                </a:lnTo>
                <a:lnTo>
                  <a:pt x="44450" y="0"/>
                </a:lnTo>
                <a:close/>
              </a:path>
              <a:path w="76200" h="359410">
                <a:moveTo>
                  <a:pt x="76200" y="283083"/>
                </a:moveTo>
                <a:lnTo>
                  <a:pt x="44450" y="283083"/>
                </a:lnTo>
                <a:lnTo>
                  <a:pt x="44450" y="295783"/>
                </a:lnTo>
                <a:lnTo>
                  <a:pt x="69850" y="295783"/>
                </a:lnTo>
                <a:lnTo>
                  <a:pt x="76200" y="28308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65425" y="4571619"/>
            <a:ext cx="76200" cy="403225"/>
          </a:xfrm>
          <a:custGeom>
            <a:avLst/>
            <a:gdLst/>
            <a:ahLst/>
            <a:cxnLst/>
            <a:rect l="l" t="t" r="r" b="b"/>
            <a:pathLst>
              <a:path w="76200" h="403225">
                <a:moveTo>
                  <a:pt x="31820" y="327359"/>
                </a:moveTo>
                <a:lnTo>
                  <a:pt x="0" y="329056"/>
                </a:lnTo>
                <a:lnTo>
                  <a:pt x="42163" y="403097"/>
                </a:lnTo>
                <a:lnTo>
                  <a:pt x="69614" y="340105"/>
                </a:lnTo>
                <a:lnTo>
                  <a:pt x="32512" y="340105"/>
                </a:lnTo>
                <a:lnTo>
                  <a:pt x="31820" y="327359"/>
                </a:lnTo>
                <a:close/>
              </a:path>
              <a:path w="76200" h="403225">
                <a:moveTo>
                  <a:pt x="44402" y="326688"/>
                </a:moveTo>
                <a:lnTo>
                  <a:pt x="31820" y="327359"/>
                </a:lnTo>
                <a:lnTo>
                  <a:pt x="32512" y="340105"/>
                </a:lnTo>
                <a:lnTo>
                  <a:pt x="45085" y="339343"/>
                </a:lnTo>
                <a:lnTo>
                  <a:pt x="44402" y="326688"/>
                </a:lnTo>
                <a:close/>
              </a:path>
              <a:path w="76200" h="403225">
                <a:moveTo>
                  <a:pt x="76200" y="324992"/>
                </a:moveTo>
                <a:lnTo>
                  <a:pt x="44402" y="326688"/>
                </a:lnTo>
                <a:lnTo>
                  <a:pt x="45085" y="339343"/>
                </a:lnTo>
                <a:lnTo>
                  <a:pt x="32512" y="340105"/>
                </a:lnTo>
                <a:lnTo>
                  <a:pt x="69614" y="340105"/>
                </a:lnTo>
                <a:lnTo>
                  <a:pt x="76200" y="324992"/>
                </a:lnTo>
                <a:close/>
              </a:path>
              <a:path w="76200" h="403225">
                <a:moveTo>
                  <a:pt x="26797" y="0"/>
                </a:moveTo>
                <a:lnTo>
                  <a:pt x="14097" y="761"/>
                </a:lnTo>
                <a:lnTo>
                  <a:pt x="31820" y="327359"/>
                </a:lnTo>
                <a:lnTo>
                  <a:pt x="44402" y="326688"/>
                </a:lnTo>
                <a:lnTo>
                  <a:pt x="26797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87492" y="2075764"/>
            <a:ext cx="1939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On-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premises or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0" dirty="0"/>
              <a:t> </a:t>
            </a:r>
            <a:r>
              <a:rPr dirty="0"/>
              <a:t>Lake</a:t>
            </a:r>
            <a:r>
              <a:rPr spc="-190" dirty="0"/>
              <a:t> </a:t>
            </a:r>
            <a:r>
              <a:rPr dirty="0"/>
              <a:t>Formation:</a:t>
            </a:r>
            <a:r>
              <a:rPr spc="-165" dirty="0"/>
              <a:t> </a:t>
            </a:r>
            <a:r>
              <a:rPr spc="-10" dirty="0"/>
              <a:t>Pricing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384165" cy="34004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Formation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itself</a:t>
            </a:r>
            <a:endParaRPr sz="2800">
              <a:latin typeface="Arial"/>
              <a:cs typeface="Arial"/>
            </a:endParaRPr>
          </a:p>
          <a:p>
            <a:pPr marL="241300" marR="57848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underlying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incur charges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1528" y="1603247"/>
            <a:ext cx="4791456" cy="349605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943" y="1957527"/>
            <a:ext cx="3057525" cy="28454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5"/>
              </a:spcBef>
            </a:pPr>
            <a:r>
              <a:rPr sz="5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5000" spc="-2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5000" spc="-20" dirty="0">
                <a:solidFill>
                  <a:srgbClr val="444848"/>
                </a:solidFill>
                <a:latin typeface="Arial"/>
                <a:cs typeface="Arial"/>
              </a:rPr>
              <a:t>Lake </a:t>
            </a:r>
            <a:r>
              <a:rPr sz="5000" spc="-10" dirty="0">
                <a:solidFill>
                  <a:srgbClr val="444848"/>
                </a:solidFill>
                <a:latin typeface="Arial"/>
                <a:cs typeface="Arial"/>
              </a:rPr>
              <a:t>Formation: </a:t>
            </a:r>
            <a:r>
              <a:rPr sz="5000" dirty="0">
                <a:solidFill>
                  <a:srgbClr val="444848"/>
                </a:solidFill>
                <a:latin typeface="Arial"/>
                <a:cs typeface="Arial"/>
              </a:rPr>
              <a:t>Building</a:t>
            </a:r>
            <a:r>
              <a:rPr sz="5000" spc="-2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50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5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5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5000" spc="-2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22064" y="768095"/>
            <a:ext cx="18415" cy="5410200"/>
          </a:xfrm>
          <a:custGeom>
            <a:avLst/>
            <a:gdLst/>
            <a:ahLst/>
            <a:cxnLst/>
            <a:rect l="l" t="t" r="r" b="b"/>
            <a:pathLst>
              <a:path w="18414" h="5410200">
                <a:moveTo>
                  <a:pt x="0" y="5410200"/>
                </a:moveTo>
                <a:lnTo>
                  <a:pt x="18287" y="5410200"/>
                </a:lnTo>
                <a:lnTo>
                  <a:pt x="18287" y="0"/>
                </a:lnTo>
                <a:lnTo>
                  <a:pt x="0" y="0"/>
                </a:lnTo>
                <a:lnTo>
                  <a:pt x="0" y="5410200"/>
                </a:lnTo>
                <a:close/>
              </a:path>
            </a:pathLst>
          </a:custGeom>
          <a:ln w="41274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647946" y="1151889"/>
            <a:ext cx="2421255" cy="1207770"/>
            <a:chOff x="4647946" y="1151889"/>
            <a:chExt cx="2421255" cy="1207770"/>
          </a:xfrm>
        </p:grpSpPr>
        <p:sp>
          <p:nvSpPr>
            <p:cNvPr id="5" name="object 5"/>
            <p:cNvSpPr/>
            <p:nvPr/>
          </p:nvSpPr>
          <p:spPr>
            <a:xfrm>
              <a:off x="4654296" y="1158239"/>
              <a:ext cx="2414905" cy="1195070"/>
            </a:xfrm>
            <a:custGeom>
              <a:avLst/>
              <a:gdLst/>
              <a:ahLst/>
              <a:cxnLst/>
              <a:rect l="l" t="t" r="r" b="b"/>
              <a:pathLst>
                <a:path w="2414904" h="1195070">
                  <a:moveTo>
                    <a:pt x="2414778" y="597408"/>
                  </a:moveTo>
                  <a:lnTo>
                    <a:pt x="2403881" y="591058"/>
                  </a:lnTo>
                  <a:lnTo>
                    <a:pt x="2326132" y="545719"/>
                  </a:lnTo>
                  <a:lnTo>
                    <a:pt x="2322195" y="546735"/>
                  </a:lnTo>
                  <a:lnTo>
                    <a:pt x="2318639" y="552831"/>
                  </a:lnTo>
                  <a:lnTo>
                    <a:pt x="2319655" y="556641"/>
                  </a:lnTo>
                  <a:lnTo>
                    <a:pt x="2378633" y="591058"/>
                  </a:lnTo>
                  <a:lnTo>
                    <a:pt x="1990344" y="591058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16"/>
                  </a:lnTo>
                  <a:lnTo>
                    <a:pt x="1990344" y="1194816"/>
                  </a:lnTo>
                  <a:lnTo>
                    <a:pt x="1990344" y="603758"/>
                  </a:lnTo>
                  <a:lnTo>
                    <a:pt x="2378633" y="603758"/>
                  </a:lnTo>
                  <a:lnTo>
                    <a:pt x="2319655" y="638175"/>
                  </a:lnTo>
                  <a:lnTo>
                    <a:pt x="2318639" y="641985"/>
                  </a:lnTo>
                  <a:lnTo>
                    <a:pt x="2322195" y="648081"/>
                  </a:lnTo>
                  <a:lnTo>
                    <a:pt x="2326132" y="649097"/>
                  </a:lnTo>
                  <a:lnTo>
                    <a:pt x="2403881" y="603758"/>
                  </a:lnTo>
                  <a:lnTo>
                    <a:pt x="2414778" y="597408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54296" y="1158239"/>
              <a:ext cx="1990725" cy="1195070"/>
            </a:xfrm>
            <a:custGeom>
              <a:avLst/>
              <a:gdLst/>
              <a:ahLst/>
              <a:cxnLst/>
              <a:rect l="l" t="t" r="r" b="b"/>
              <a:pathLst>
                <a:path w="1990725" h="1195070">
                  <a:moveTo>
                    <a:pt x="0" y="1194815"/>
                  </a:moveTo>
                  <a:lnTo>
                    <a:pt x="1990344" y="119481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54296" y="1158239"/>
            <a:ext cx="1990725" cy="119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ts val="162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2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Analyst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95490" y="1151889"/>
            <a:ext cx="2424430" cy="1207770"/>
            <a:chOff x="7095490" y="1151889"/>
            <a:chExt cx="2424430" cy="1207770"/>
          </a:xfrm>
        </p:grpSpPr>
        <p:sp>
          <p:nvSpPr>
            <p:cNvPr id="9" name="object 9"/>
            <p:cNvSpPr/>
            <p:nvPr/>
          </p:nvSpPr>
          <p:spPr>
            <a:xfrm>
              <a:off x="7101840" y="1158239"/>
              <a:ext cx="2418080" cy="1195070"/>
            </a:xfrm>
            <a:custGeom>
              <a:avLst/>
              <a:gdLst/>
              <a:ahLst/>
              <a:cxnLst/>
              <a:rect l="l" t="t" r="r" b="b"/>
              <a:pathLst>
                <a:path w="2418079" h="1195070">
                  <a:moveTo>
                    <a:pt x="2417826" y="597408"/>
                  </a:moveTo>
                  <a:lnTo>
                    <a:pt x="2406929" y="591058"/>
                  </a:lnTo>
                  <a:lnTo>
                    <a:pt x="2329180" y="545719"/>
                  </a:lnTo>
                  <a:lnTo>
                    <a:pt x="2325243" y="546735"/>
                  </a:lnTo>
                  <a:lnTo>
                    <a:pt x="2321687" y="552831"/>
                  </a:lnTo>
                  <a:lnTo>
                    <a:pt x="2322703" y="556641"/>
                  </a:lnTo>
                  <a:lnTo>
                    <a:pt x="2381681" y="591058"/>
                  </a:lnTo>
                  <a:lnTo>
                    <a:pt x="1993392" y="591058"/>
                  </a:lnTo>
                  <a:lnTo>
                    <a:pt x="1993392" y="0"/>
                  </a:lnTo>
                  <a:lnTo>
                    <a:pt x="0" y="0"/>
                  </a:lnTo>
                  <a:lnTo>
                    <a:pt x="0" y="1194816"/>
                  </a:lnTo>
                  <a:lnTo>
                    <a:pt x="1993392" y="1194816"/>
                  </a:lnTo>
                  <a:lnTo>
                    <a:pt x="1993392" y="603758"/>
                  </a:lnTo>
                  <a:lnTo>
                    <a:pt x="2381681" y="603758"/>
                  </a:lnTo>
                  <a:lnTo>
                    <a:pt x="2322703" y="638175"/>
                  </a:lnTo>
                  <a:lnTo>
                    <a:pt x="2321687" y="641985"/>
                  </a:lnTo>
                  <a:lnTo>
                    <a:pt x="2325243" y="648081"/>
                  </a:lnTo>
                  <a:lnTo>
                    <a:pt x="2329180" y="649097"/>
                  </a:lnTo>
                  <a:lnTo>
                    <a:pt x="2406929" y="603758"/>
                  </a:lnTo>
                  <a:lnTo>
                    <a:pt x="2417826" y="59740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01840" y="1158239"/>
              <a:ext cx="1993900" cy="1195070"/>
            </a:xfrm>
            <a:custGeom>
              <a:avLst/>
              <a:gdLst/>
              <a:ahLst/>
              <a:cxnLst/>
              <a:rect l="l" t="t" r="r" b="b"/>
              <a:pathLst>
                <a:path w="1993900" h="1195070">
                  <a:moveTo>
                    <a:pt x="0" y="1194815"/>
                  </a:moveTo>
                  <a:lnTo>
                    <a:pt x="1993392" y="1194815"/>
                  </a:lnTo>
                  <a:lnTo>
                    <a:pt x="1993392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01840" y="1158239"/>
            <a:ext cx="1993900" cy="11950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136525" marR="132715" indent="4445" algn="ctr">
              <a:lnSpc>
                <a:spcPct val="921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Glue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source(s)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596254" y="1151889"/>
            <a:ext cx="5953125" cy="1628775"/>
            <a:chOff x="5596254" y="1151889"/>
            <a:chExt cx="5953125" cy="1628775"/>
          </a:xfrm>
        </p:grpSpPr>
        <p:sp>
          <p:nvSpPr>
            <p:cNvPr id="13" name="object 13"/>
            <p:cNvSpPr/>
            <p:nvPr/>
          </p:nvSpPr>
          <p:spPr>
            <a:xfrm>
              <a:off x="5596255" y="1158239"/>
              <a:ext cx="5946775" cy="1622425"/>
            </a:xfrm>
            <a:custGeom>
              <a:avLst/>
              <a:gdLst/>
              <a:ahLst/>
              <a:cxnLst/>
              <a:rect l="l" t="t" r="r" b="b"/>
              <a:pathLst>
                <a:path w="5946775" h="1622425">
                  <a:moveTo>
                    <a:pt x="5946521" y="0"/>
                  </a:moveTo>
                  <a:lnTo>
                    <a:pt x="3956177" y="0"/>
                  </a:lnTo>
                  <a:lnTo>
                    <a:pt x="3956177" y="1194816"/>
                  </a:lnTo>
                  <a:lnTo>
                    <a:pt x="4943983" y="1194816"/>
                  </a:lnTo>
                  <a:lnTo>
                    <a:pt x="4943983" y="1419225"/>
                  </a:lnTo>
                  <a:lnTo>
                    <a:pt x="45339" y="1419225"/>
                  </a:lnTo>
                  <a:lnTo>
                    <a:pt x="45339" y="1586179"/>
                  </a:lnTo>
                  <a:lnTo>
                    <a:pt x="10922" y="1527175"/>
                  </a:lnTo>
                  <a:lnTo>
                    <a:pt x="7112" y="1526159"/>
                  </a:lnTo>
                  <a:lnTo>
                    <a:pt x="1016" y="1529715"/>
                  </a:lnTo>
                  <a:lnTo>
                    <a:pt x="0" y="1533652"/>
                  </a:lnTo>
                  <a:lnTo>
                    <a:pt x="51689" y="1622298"/>
                  </a:lnTo>
                  <a:lnTo>
                    <a:pt x="59093" y="1609598"/>
                  </a:lnTo>
                  <a:lnTo>
                    <a:pt x="103378" y="1533652"/>
                  </a:lnTo>
                  <a:lnTo>
                    <a:pt x="102362" y="1529715"/>
                  </a:lnTo>
                  <a:lnTo>
                    <a:pt x="96266" y="1526159"/>
                  </a:lnTo>
                  <a:lnTo>
                    <a:pt x="92456" y="1527175"/>
                  </a:lnTo>
                  <a:lnTo>
                    <a:pt x="58039" y="1586179"/>
                  </a:lnTo>
                  <a:lnTo>
                    <a:pt x="51689" y="1597063"/>
                  </a:lnTo>
                  <a:lnTo>
                    <a:pt x="46228" y="1606423"/>
                  </a:lnTo>
                  <a:lnTo>
                    <a:pt x="51676" y="1597063"/>
                  </a:lnTo>
                  <a:lnTo>
                    <a:pt x="58026" y="1586179"/>
                  </a:lnTo>
                  <a:lnTo>
                    <a:pt x="58039" y="1431925"/>
                  </a:lnTo>
                  <a:lnTo>
                    <a:pt x="4956683" y="1431925"/>
                  </a:lnTo>
                  <a:lnTo>
                    <a:pt x="4956683" y="1419225"/>
                  </a:lnTo>
                  <a:lnTo>
                    <a:pt x="4956683" y="1194816"/>
                  </a:lnTo>
                  <a:lnTo>
                    <a:pt x="5946521" y="1194816"/>
                  </a:lnTo>
                  <a:lnTo>
                    <a:pt x="594652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52432" y="1158239"/>
              <a:ext cx="1990725" cy="1195070"/>
            </a:xfrm>
            <a:custGeom>
              <a:avLst/>
              <a:gdLst/>
              <a:ahLst/>
              <a:cxnLst/>
              <a:rect l="l" t="t" r="r" b="b"/>
              <a:pathLst>
                <a:path w="1990725" h="1195070">
                  <a:moveTo>
                    <a:pt x="0" y="1194815"/>
                  </a:moveTo>
                  <a:lnTo>
                    <a:pt x="1990344" y="119481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52431" y="1158239"/>
            <a:ext cx="1990725" cy="119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905" algn="ctr">
              <a:lnSpc>
                <a:spcPts val="162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ts val="1620"/>
              </a:lnSpc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47946" y="2803905"/>
            <a:ext cx="2421255" cy="1207770"/>
            <a:chOff x="4647946" y="2803905"/>
            <a:chExt cx="2421255" cy="1207770"/>
          </a:xfrm>
        </p:grpSpPr>
        <p:sp>
          <p:nvSpPr>
            <p:cNvPr id="17" name="object 17"/>
            <p:cNvSpPr/>
            <p:nvPr/>
          </p:nvSpPr>
          <p:spPr>
            <a:xfrm>
              <a:off x="4654296" y="2810268"/>
              <a:ext cx="2414905" cy="1195070"/>
            </a:xfrm>
            <a:custGeom>
              <a:avLst/>
              <a:gdLst/>
              <a:ahLst/>
              <a:cxnLst/>
              <a:rect l="l" t="t" r="r" b="b"/>
              <a:pathLst>
                <a:path w="2414904" h="1195070">
                  <a:moveTo>
                    <a:pt x="2414778" y="597395"/>
                  </a:moveTo>
                  <a:lnTo>
                    <a:pt x="2403881" y="591045"/>
                  </a:lnTo>
                  <a:lnTo>
                    <a:pt x="2326132" y="545706"/>
                  </a:lnTo>
                  <a:lnTo>
                    <a:pt x="2322195" y="546722"/>
                  </a:lnTo>
                  <a:lnTo>
                    <a:pt x="2318639" y="552818"/>
                  </a:lnTo>
                  <a:lnTo>
                    <a:pt x="2319655" y="556628"/>
                  </a:lnTo>
                  <a:lnTo>
                    <a:pt x="2378633" y="591045"/>
                  </a:lnTo>
                  <a:lnTo>
                    <a:pt x="1990344" y="59104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03"/>
                  </a:lnTo>
                  <a:lnTo>
                    <a:pt x="1990344" y="1194803"/>
                  </a:lnTo>
                  <a:lnTo>
                    <a:pt x="1990344" y="603745"/>
                  </a:lnTo>
                  <a:lnTo>
                    <a:pt x="2378633" y="603745"/>
                  </a:lnTo>
                  <a:lnTo>
                    <a:pt x="2319655" y="638162"/>
                  </a:lnTo>
                  <a:lnTo>
                    <a:pt x="2318639" y="641972"/>
                  </a:lnTo>
                  <a:lnTo>
                    <a:pt x="2322195" y="648068"/>
                  </a:lnTo>
                  <a:lnTo>
                    <a:pt x="2326132" y="649084"/>
                  </a:lnTo>
                  <a:lnTo>
                    <a:pt x="2403881" y="603745"/>
                  </a:lnTo>
                  <a:lnTo>
                    <a:pt x="2414778" y="597395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54296" y="2810255"/>
              <a:ext cx="1990725" cy="1195070"/>
            </a:xfrm>
            <a:custGeom>
              <a:avLst/>
              <a:gdLst/>
              <a:ahLst/>
              <a:cxnLst/>
              <a:rect l="l" t="t" r="r" b="b"/>
              <a:pathLst>
                <a:path w="1990725" h="1195070">
                  <a:moveTo>
                    <a:pt x="0" y="1194815"/>
                  </a:moveTo>
                  <a:lnTo>
                    <a:pt x="1990344" y="119481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54296" y="2810255"/>
            <a:ext cx="1990725" cy="119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6055" marR="177165" algn="ctr">
              <a:lnSpc>
                <a:spcPct val="922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path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Formation,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grant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95490" y="2803905"/>
            <a:ext cx="2424430" cy="1207770"/>
            <a:chOff x="7095490" y="2803905"/>
            <a:chExt cx="2424430" cy="1207770"/>
          </a:xfrm>
        </p:grpSpPr>
        <p:sp>
          <p:nvSpPr>
            <p:cNvPr id="21" name="object 21"/>
            <p:cNvSpPr/>
            <p:nvPr/>
          </p:nvSpPr>
          <p:spPr>
            <a:xfrm>
              <a:off x="7101840" y="2810268"/>
              <a:ext cx="2418080" cy="1195070"/>
            </a:xfrm>
            <a:custGeom>
              <a:avLst/>
              <a:gdLst/>
              <a:ahLst/>
              <a:cxnLst/>
              <a:rect l="l" t="t" r="r" b="b"/>
              <a:pathLst>
                <a:path w="2418079" h="1195070">
                  <a:moveTo>
                    <a:pt x="2417826" y="597395"/>
                  </a:moveTo>
                  <a:lnTo>
                    <a:pt x="2406929" y="591045"/>
                  </a:lnTo>
                  <a:lnTo>
                    <a:pt x="2329180" y="545706"/>
                  </a:lnTo>
                  <a:lnTo>
                    <a:pt x="2325243" y="546722"/>
                  </a:lnTo>
                  <a:lnTo>
                    <a:pt x="2321687" y="552818"/>
                  </a:lnTo>
                  <a:lnTo>
                    <a:pt x="2322703" y="556628"/>
                  </a:lnTo>
                  <a:lnTo>
                    <a:pt x="2381681" y="591045"/>
                  </a:lnTo>
                  <a:lnTo>
                    <a:pt x="1993392" y="591045"/>
                  </a:lnTo>
                  <a:lnTo>
                    <a:pt x="1993392" y="0"/>
                  </a:lnTo>
                  <a:lnTo>
                    <a:pt x="0" y="0"/>
                  </a:lnTo>
                  <a:lnTo>
                    <a:pt x="0" y="1194803"/>
                  </a:lnTo>
                  <a:lnTo>
                    <a:pt x="1993392" y="1194803"/>
                  </a:lnTo>
                  <a:lnTo>
                    <a:pt x="1993392" y="603745"/>
                  </a:lnTo>
                  <a:lnTo>
                    <a:pt x="2381681" y="603745"/>
                  </a:lnTo>
                  <a:lnTo>
                    <a:pt x="2322703" y="638162"/>
                  </a:lnTo>
                  <a:lnTo>
                    <a:pt x="2321687" y="641972"/>
                  </a:lnTo>
                  <a:lnTo>
                    <a:pt x="2325243" y="648068"/>
                  </a:lnTo>
                  <a:lnTo>
                    <a:pt x="2329180" y="649084"/>
                  </a:lnTo>
                  <a:lnTo>
                    <a:pt x="2406929" y="603745"/>
                  </a:lnTo>
                  <a:lnTo>
                    <a:pt x="2417826" y="59739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01840" y="2810255"/>
              <a:ext cx="1993900" cy="1195070"/>
            </a:xfrm>
            <a:custGeom>
              <a:avLst/>
              <a:gdLst/>
              <a:ahLst/>
              <a:cxnLst/>
              <a:rect l="l" t="t" r="r" b="b"/>
              <a:pathLst>
                <a:path w="1993900" h="1195070">
                  <a:moveTo>
                    <a:pt x="0" y="1194815"/>
                  </a:moveTo>
                  <a:lnTo>
                    <a:pt x="1993392" y="1194815"/>
                  </a:lnTo>
                  <a:lnTo>
                    <a:pt x="1993392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01840" y="2810255"/>
            <a:ext cx="1993900" cy="11950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45415" marR="137160" algn="ctr">
              <a:lnSpc>
                <a:spcPct val="919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Lake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Formation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catalog,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grant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96254" y="2803905"/>
            <a:ext cx="5953125" cy="1628775"/>
            <a:chOff x="5596254" y="2803905"/>
            <a:chExt cx="5953125" cy="1628775"/>
          </a:xfrm>
        </p:grpSpPr>
        <p:sp>
          <p:nvSpPr>
            <p:cNvPr id="25" name="object 25"/>
            <p:cNvSpPr/>
            <p:nvPr/>
          </p:nvSpPr>
          <p:spPr>
            <a:xfrm>
              <a:off x="5596255" y="2810268"/>
              <a:ext cx="5946775" cy="1622425"/>
            </a:xfrm>
            <a:custGeom>
              <a:avLst/>
              <a:gdLst/>
              <a:ahLst/>
              <a:cxnLst/>
              <a:rect l="l" t="t" r="r" b="b"/>
              <a:pathLst>
                <a:path w="5946775" h="1622425">
                  <a:moveTo>
                    <a:pt x="5946521" y="0"/>
                  </a:moveTo>
                  <a:lnTo>
                    <a:pt x="3956177" y="0"/>
                  </a:lnTo>
                  <a:lnTo>
                    <a:pt x="3956177" y="1194803"/>
                  </a:lnTo>
                  <a:lnTo>
                    <a:pt x="4943983" y="1194803"/>
                  </a:lnTo>
                  <a:lnTo>
                    <a:pt x="4943983" y="1419212"/>
                  </a:lnTo>
                  <a:lnTo>
                    <a:pt x="45339" y="1419212"/>
                  </a:lnTo>
                  <a:lnTo>
                    <a:pt x="45339" y="1586166"/>
                  </a:lnTo>
                  <a:lnTo>
                    <a:pt x="10922" y="1527162"/>
                  </a:lnTo>
                  <a:lnTo>
                    <a:pt x="7112" y="1526146"/>
                  </a:lnTo>
                  <a:lnTo>
                    <a:pt x="1016" y="1529702"/>
                  </a:lnTo>
                  <a:lnTo>
                    <a:pt x="0" y="1533639"/>
                  </a:lnTo>
                  <a:lnTo>
                    <a:pt x="51689" y="1622285"/>
                  </a:lnTo>
                  <a:lnTo>
                    <a:pt x="59093" y="1609585"/>
                  </a:lnTo>
                  <a:lnTo>
                    <a:pt x="103378" y="1533639"/>
                  </a:lnTo>
                  <a:lnTo>
                    <a:pt x="102362" y="1529702"/>
                  </a:lnTo>
                  <a:lnTo>
                    <a:pt x="96266" y="1526146"/>
                  </a:lnTo>
                  <a:lnTo>
                    <a:pt x="92456" y="1527162"/>
                  </a:lnTo>
                  <a:lnTo>
                    <a:pt x="58039" y="1586166"/>
                  </a:lnTo>
                  <a:lnTo>
                    <a:pt x="51689" y="1597050"/>
                  </a:lnTo>
                  <a:lnTo>
                    <a:pt x="46228" y="1606410"/>
                  </a:lnTo>
                  <a:lnTo>
                    <a:pt x="51676" y="1597050"/>
                  </a:lnTo>
                  <a:lnTo>
                    <a:pt x="58026" y="1586166"/>
                  </a:lnTo>
                  <a:lnTo>
                    <a:pt x="58039" y="1431912"/>
                  </a:lnTo>
                  <a:lnTo>
                    <a:pt x="4956683" y="1431912"/>
                  </a:lnTo>
                  <a:lnTo>
                    <a:pt x="4956683" y="1419212"/>
                  </a:lnTo>
                  <a:lnTo>
                    <a:pt x="4956683" y="1194803"/>
                  </a:lnTo>
                  <a:lnTo>
                    <a:pt x="5946521" y="1194803"/>
                  </a:lnTo>
                  <a:lnTo>
                    <a:pt x="5946521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2432" y="2810255"/>
              <a:ext cx="1990725" cy="1195070"/>
            </a:xfrm>
            <a:custGeom>
              <a:avLst/>
              <a:gdLst/>
              <a:ahLst/>
              <a:cxnLst/>
              <a:rect l="l" t="t" r="r" b="b"/>
              <a:pathLst>
                <a:path w="1990725" h="1195070">
                  <a:moveTo>
                    <a:pt x="0" y="1194815"/>
                  </a:moveTo>
                  <a:lnTo>
                    <a:pt x="1990344" y="119481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552431" y="2810255"/>
            <a:ext cx="1990725" cy="119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68910" marR="163195" indent="4445" algn="ctr">
              <a:lnSpc>
                <a:spcPct val="922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blueprint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(ie,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Database snapshot)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47946" y="4458970"/>
            <a:ext cx="2421255" cy="1207770"/>
            <a:chOff x="4647946" y="4458970"/>
            <a:chExt cx="2421255" cy="1207770"/>
          </a:xfrm>
        </p:grpSpPr>
        <p:sp>
          <p:nvSpPr>
            <p:cNvPr id="29" name="object 29"/>
            <p:cNvSpPr/>
            <p:nvPr/>
          </p:nvSpPr>
          <p:spPr>
            <a:xfrm>
              <a:off x="4654296" y="4465332"/>
              <a:ext cx="2414905" cy="1195070"/>
            </a:xfrm>
            <a:custGeom>
              <a:avLst/>
              <a:gdLst/>
              <a:ahLst/>
              <a:cxnLst/>
              <a:rect l="l" t="t" r="r" b="b"/>
              <a:pathLst>
                <a:path w="2414904" h="1195070">
                  <a:moveTo>
                    <a:pt x="2414778" y="597408"/>
                  </a:moveTo>
                  <a:lnTo>
                    <a:pt x="2403881" y="591045"/>
                  </a:lnTo>
                  <a:lnTo>
                    <a:pt x="2326132" y="545706"/>
                  </a:lnTo>
                  <a:lnTo>
                    <a:pt x="2322195" y="546722"/>
                  </a:lnTo>
                  <a:lnTo>
                    <a:pt x="2318639" y="552818"/>
                  </a:lnTo>
                  <a:lnTo>
                    <a:pt x="2319655" y="556628"/>
                  </a:lnTo>
                  <a:lnTo>
                    <a:pt x="2378621" y="591045"/>
                  </a:lnTo>
                  <a:lnTo>
                    <a:pt x="1990344" y="59104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03"/>
                  </a:lnTo>
                  <a:lnTo>
                    <a:pt x="1990344" y="1194803"/>
                  </a:lnTo>
                  <a:lnTo>
                    <a:pt x="1990344" y="603745"/>
                  </a:lnTo>
                  <a:lnTo>
                    <a:pt x="2378646" y="603745"/>
                  </a:lnTo>
                  <a:lnTo>
                    <a:pt x="2389530" y="597408"/>
                  </a:lnTo>
                  <a:lnTo>
                    <a:pt x="2319655" y="638162"/>
                  </a:lnTo>
                  <a:lnTo>
                    <a:pt x="2318639" y="641972"/>
                  </a:lnTo>
                  <a:lnTo>
                    <a:pt x="2322195" y="648068"/>
                  </a:lnTo>
                  <a:lnTo>
                    <a:pt x="2326132" y="649084"/>
                  </a:lnTo>
                  <a:lnTo>
                    <a:pt x="2403881" y="603745"/>
                  </a:lnTo>
                  <a:lnTo>
                    <a:pt x="2414778" y="59740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54296" y="4465320"/>
              <a:ext cx="1990725" cy="1195070"/>
            </a:xfrm>
            <a:custGeom>
              <a:avLst/>
              <a:gdLst/>
              <a:ahLst/>
              <a:cxnLst/>
              <a:rect l="l" t="t" r="r" b="b"/>
              <a:pathLst>
                <a:path w="1990725" h="1195070">
                  <a:moveTo>
                    <a:pt x="0" y="1194815"/>
                  </a:moveTo>
                  <a:lnTo>
                    <a:pt x="1990344" y="1194815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11948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654296" y="4465320"/>
            <a:ext cx="1990725" cy="119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marL="35623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01840" y="4465320"/>
            <a:ext cx="1993900" cy="1195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102870" marR="97155" indent="1270" algn="ctr">
              <a:lnSpc>
                <a:spcPct val="919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Grant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SELECT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whoever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(Athena,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Redshift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Spectrum,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etc)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292" y="1670380"/>
            <a:ext cx="3302635" cy="307213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54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5400" spc="-20" dirty="0">
                <a:solidFill>
                  <a:srgbClr val="444848"/>
                </a:solidFill>
                <a:latin typeface="Arial"/>
                <a:cs typeface="Arial"/>
              </a:rPr>
              <a:t>Lake </a:t>
            </a:r>
            <a:r>
              <a:rPr sz="5400" spc="-10" dirty="0">
                <a:solidFill>
                  <a:srgbClr val="444848"/>
                </a:solidFill>
                <a:latin typeface="Arial"/>
                <a:cs typeface="Arial"/>
              </a:rPr>
              <a:t>Formation: </a:t>
            </a:r>
            <a:r>
              <a:rPr sz="5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5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5400" spc="-10" dirty="0">
                <a:solidFill>
                  <a:srgbClr val="444848"/>
                </a:solidFill>
                <a:latin typeface="Arial"/>
                <a:cs typeface="Arial"/>
              </a:rPr>
              <a:t>Finer Points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76215" y="1027175"/>
            <a:ext cx="18415" cy="4480560"/>
          </a:xfrm>
          <a:custGeom>
            <a:avLst/>
            <a:gdLst/>
            <a:ahLst/>
            <a:cxnLst/>
            <a:rect l="l" t="t" r="r" b="b"/>
            <a:pathLst>
              <a:path w="18414" h="4480560">
                <a:moveTo>
                  <a:pt x="0" y="4480560"/>
                </a:moveTo>
                <a:lnTo>
                  <a:pt x="18287" y="4480560"/>
                </a:lnTo>
                <a:lnTo>
                  <a:pt x="18287" y="0"/>
                </a:lnTo>
                <a:lnTo>
                  <a:pt x="0" y="0"/>
                </a:lnTo>
                <a:lnTo>
                  <a:pt x="0" y="4480560"/>
                </a:lnTo>
                <a:close/>
              </a:path>
            </a:pathLst>
          </a:custGeom>
          <a:ln w="41274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06365" y="722534"/>
            <a:ext cx="5953125" cy="45872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Cross-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Formation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permission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ts val="2510"/>
              </a:lnSpc>
              <a:spcBef>
                <a:spcPts val="240"/>
              </a:spcBef>
              <a:buChar char="•"/>
              <a:tabLst>
                <a:tab pos="6985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Recipient must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endParaRPr sz="2200">
              <a:latin typeface="Arial"/>
              <a:cs typeface="Arial"/>
            </a:endParaRPr>
          </a:p>
          <a:p>
            <a:pPr marL="698500">
              <a:lnSpc>
                <a:spcPts val="251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administrator</a:t>
            </a:r>
            <a:endParaRPr sz="2200">
              <a:latin typeface="Arial"/>
              <a:cs typeface="Arial"/>
            </a:endParaRPr>
          </a:p>
          <a:p>
            <a:pPr marL="228600" marR="99695" lvl="1" indent="-228600" algn="r">
              <a:lnSpc>
                <a:spcPts val="2510"/>
              </a:lnSpc>
              <a:spcBef>
                <a:spcPts val="240"/>
              </a:spcBef>
              <a:buChar char="•"/>
              <a:tabLst>
                <a:tab pos="2286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Resource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Manager</a:t>
            </a:r>
            <a:endParaRPr sz="2200">
              <a:latin typeface="Arial"/>
              <a:cs typeface="Arial"/>
            </a:endParaRPr>
          </a:p>
          <a:p>
            <a:pPr marR="114935" algn="r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organization</a:t>
            </a:r>
            <a:endParaRPr sz="2200">
              <a:latin typeface="Arial"/>
              <a:cs typeface="Arial"/>
            </a:endParaRPr>
          </a:p>
          <a:p>
            <a:pPr marL="228600" marR="5080" lvl="1" indent="-228600" algn="r">
              <a:lnSpc>
                <a:spcPct val="100000"/>
              </a:lnSpc>
              <a:spcBef>
                <a:spcPts val="240"/>
              </a:spcBef>
              <a:buChar char="•"/>
              <a:tabLst>
                <a:tab pos="2286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cross-account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200">
              <a:latin typeface="Arial"/>
              <a:cs typeface="Arial"/>
            </a:endParaRPr>
          </a:p>
          <a:p>
            <a:pPr marL="227965" marR="29209" indent="-227965" algn="r">
              <a:lnSpc>
                <a:spcPts val="2510"/>
              </a:lnSpc>
              <a:spcBef>
                <a:spcPts val="720"/>
              </a:spcBef>
              <a:buChar char="•"/>
              <a:tabLst>
                <a:tab pos="2279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Formation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manifests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200">
              <a:latin typeface="Arial"/>
              <a:cs typeface="Arial"/>
            </a:endParaRPr>
          </a:p>
          <a:p>
            <a:pPr marL="241300" marR="215900" indent="-228600">
              <a:lnSpc>
                <a:spcPct val="901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key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catalogs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Formation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10"/>
              </a:lnSpc>
              <a:spcBef>
                <a:spcPts val="74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blueprints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workflows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65" dirty="0"/>
              <a:t> </a:t>
            </a:r>
            <a:r>
              <a:rPr dirty="0"/>
              <a:t>Producer</a:t>
            </a:r>
            <a:r>
              <a:rPr spc="-145" dirty="0"/>
              <a:t> </a:t>
            </a:r>
            <a:r>
              <a:rPr dirty="0"/>
              <a:t>Library</a:t>
            </a:r>
            <a:r>
              <a:rPr spc="-160" dirty="0"/>
              <a:t> </a:t>
            </a:r>
            <a:r>
              <a:rPr spc="-10" dirty="0"/>
              <a:t>(KPL)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9677400" cy="43929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configurable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C++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Java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building high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performance,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long-running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producers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Automated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configurable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retry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mechanism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Synchronous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b="1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Asynchronous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400" b="1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(better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4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async)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Submits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Batching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(both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turned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default)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throughput,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decrease cost: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Font typeface="Arial"/>
              <a:buChar char="•"/>
              <a:tabLst>
                <a:tab pos="6978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Collect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PutRecords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call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25"/>
              </a:lnSpc>
              <a:buFont typeface="Arial"/>
              <a:buChar char="•"/>
              <a:tabLst>
                <a:tab pos="6978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Aggregate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increased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ts val="1925"/>
              </a:lnSpc>
              <a:buChar char="•"/>
              <a:tabLst>
                <a:tab pos="1155700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Capability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record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(go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1000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limit)</a:t>
            </a:r>
            <a:endParaRPr sz="1700">
              <a:latin typeface="Arial"/>
              <a:cs typeface="Arial"/>
            </a:endParaRPr>
          </a:p>
          <a:p>
            <a:pPr marL="1155700" lvl="2" indent="-229235">
              <a:lnSpc>
                <a:spcPts val="1995"/>
              </a:lnSpc>
              <a:buChar char="•"/>
              <a:tabLst>
                <a:tab pos="1155700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payload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improve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17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(maximize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1MB/s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limit)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14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implemented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KPL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de-coded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special helper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65864" y="78739"/>
            <a:ext cx="254000" cy="65557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NOT</a:t>
            </a:r>
            <a:r>
              <a:rPr sz="1800" b="1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FOR</a:t>
            </a:r>
            <a:r>
              <a:rPr sz="1800" b="1" spc="-5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DISTRIBUTION</a:t>
            </a:r>
            <a:r>
              <a:rPr sz="1800" b="1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©</a:t>
            </a:r>
            <a:r>
              <a:rPr sz="1800" b="1" spc="-3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Stephane</a:t>
            </a:r>
            <a:r>
              <a:rPr sz="1800" b="1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Maarek</a:t>
            </a:r>
            <a:r>
              <a:rPr sz="1800" b="1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46007" y="6031991"/>
            <a:ext cx="3237230" cy="683260"/>
            <a:chOff x="8446007" y="6031991"/>
            <a:chExt cx="3237230" cy="6832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623" y="6031991"/>
              <a:ext cx="1356359" cy="6827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6007" y="6202679"/>
              <a:ext cx="1810511" cy="4632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dirty="0"/>
              <a:t>AWS</a:t>
            </a:r>
            <a:r>
              <a:rPr spc="-195" dirty="0"/>
              <a:t> </a:t>
            </a:r>
            <a:r>
              <a:rPr spc="-20" dirty="0"/>
              <a:t>Lake </a:t>
            </a:r>
            <a:r>
              <a:rPr spc="-10" dirty="0"/>
              <a:t>Formation: Governed </a:t>
            </a:r>
            <a:r>
              <a:rPr spc="-570" dirty="0"/>
              <a:t>T</a:t>
            </a:r>
            <a:r>
              <a:rPr spc="45" dirty="0"/>
              <a:t>ables</a:t>
            </a:r>
            <a:r>
              <a:rPr spc="-270" dirty="0"/>
              <a:t> </a:t>
            </a:r>
            <a:r>
              <a:rPr spc="-25" dirty="0"/>
              <a:t>and </a:t>
            </a:r>
            <a:r>
              <a:rPr spc="-10" dirty="0"/>
              <a:t>Security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06365" y="825245"/>
            <a:ext cx="58928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Now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“Governed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Tables”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34965" y="1126693"/>
            <a:ext cx="50438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/>
              <a:t>ACID</a:t>
            </a:r>
            <a:r>
              <a:rPr sz="2200" spc="-60" dirty="0"/>
              <a:t> </a:t>
            </a:r>
            <a:r>
              <a:rPr sz="2200" dirty="0"/>
              <a:t>transactions</a:t>
            </a:r>
            <a:r>
              <a:rPr sz="2200" spc="-50" dirty="0"/>
              <a:t> </a:t>
            </a:r>
            <a:r>
              <a:rPr sz="2200" dirty="0"/>
              <a:t>across</a:t>
            </a:r>
            <a:r>
              <a:rPr sz="2200" spc="-75" dirty="0"/>
              <a:t> </a:t>
            </a:r>
            <a:r>
              <a:rPr sz="2200" dirty="0"/>
              <a:t>multiple</a:t>
            </a:r>
            <a:r>
              <a:rPr sz="2200" spc="-35" dirty="0"/>
              <a:t> </a:t>
            </a:r>
            <a:r>
              <a:rPr sz="2200" spc="-10" dirty="0"/>
              <a:t>tables</a:t>
            </a:r>
            <a:endParaRPr sz="2200"/>
          </a:p>
        </p:txBody>
      </p:sp>
      <p:sp>
        <p:nvSpPr>
          <p:cNvPr id="10" name="object 10"/>
          <p:cNvSpPr txBox="1"/>
          <p:nvPr/>
        </p:nvSpPr>
        <p:spPr>
          <a:xfrm>
            <a:off x="5206365" y="1465579"/>
            <a:ext cx="6009005" cy="37680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of S3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Can’t</a:t>
            </a:r>
            <a:r>
              <a:rPr sz="1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choice</a:t>
            </a:r>
            <a:r>
              <a:rPr sz="1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governed</a:t>
            </a:r>
            <a:r>
              <a:rPr sz="1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afterwards</a:t>
            </a:r>
            <a:endParaRPr sz="18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1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streaming</a:t>
            </a:r>
            <a:r>
              <a:rPr sz="1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1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(Kinesis)</a:t>
            </a:r>
            <a:endParaRPr sz="18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1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ts val="2510"/>
              </a:lnSpc>
              <a:spcBef>
                <a:spcPts val="72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Optimization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Compaction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10"/>
              </a:lnSpc>
              <a:spcBef>
                <a:spcPts val="74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Granular</a:t>
            </a:r>
            <a:r>
              <a:rPr sz="22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Row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Cell-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governed</a:t>
            </a:r>
            <a:r>
              <a:rPr sz="1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1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ts val="2510"/>
              </a:lnSpc>
              <a:spcBef>
                <a:spcPts val="73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Above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features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incur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additional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charges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usage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65864" y="78739"/>
            <a:ext cx="254000" cy="65557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NOT</a:t>
            </a:r>
            <a:r>
              <a:rPr sz="1800" b="1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FOR</a:t>
            </a:r>
            <a:r>
              <a:rPr sz="1800" b="1" spc="-5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DISTRIBUTION</a:t>
            </a:r>
            <a:r>
              <a:rPr sz="1800" b="1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©</a:t>
            </a:r>
            <a:r>
              <a:rPr sz="1800" b="1" spc="-3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Stephane</a:t>
            </a:r>
            <a:r>
              <a:rPr sz="1800" b="1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Maarek</a:t>
            </a:r>
            <a:r>
              <a:rPr sz="1800" b="1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79107" y="559308"/>
            <a:ext cx="5130165" cy="6155690"/>
            <a:chOff x="6579107" y="559308"/>
            <a:chExt cx="5130165" cy="61556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623" y="6031992"/>
              <a:ext cx="1356359" cy="6827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6007" y="6202679"/>
              <a:ext cx="1810511" cy="4632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9107" y="559308"/>
              <a:ext cx="5130165" cy="5739765"/>
            </a:xfrm>
            <a:custGeom>
              <a:avLst/>
              <a:gdLst/>
              <a:ahLst/>
              <a:cxnLst/>
              <a:rect l="l" t="t" r="r" b="b"/>
              <a:pathLst>
                <a:path w="5130165" h="5739765">
                  <a:moveTo>
                    <a:pt x="5129784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5129784" y="5739384"/>
                  </a:lnTo>
                  <a:lnTo>
                    <a:pt x="5129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7963" y="742569"/>
            <a:ext cx="449707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dirty="0"/>
              <a:t>Data</a:t>
            </a:r>
            <a:r>
              <a:rPr spc="-80" dirty="0"/>
              <a:t> </a:t>
            </a:r>
            <a:r>
              <a:rPr spc="-10" dirty="0"/>
              <a:t>Permissions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Lake</a:t>
            </a:r>
            <a:r>
              <a:rPr spc="-60" dirty="0"/>
              <a:t> </a:t>
            </a:r>
            <a:r>
              <a:rPr spc="-10" dirty="0"/>
              <a:t>Formation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7963" y="2426970"/>
            <a:ext cx="4748530" cy="22942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665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tie 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users/roles,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SAML,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endParaRPr sz="2400">
              <a:latin typeface="Arial"/>
              <a:cs typeface="Arial"/>
            </a:endParaRPr>
          </a:p>
          <a:p>
            <a:pPr marL="240665" marR="449580" indent="-228600">
              <a:lnSpc>
                <a:spcPts val="2590"/>
              </a:lnSpc>
              <a:spcBef>
                <a:spcPts val="101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 policy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tags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databases,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tables,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columns</a:t>
            </a:r>
            <a:endParaRPr sz="2400">
              <a:latin typeface="Arial"/>
              <a:cs typeface="Arial"/>
            </a:endParaRPr>
          </a:p>
          <a:p>
            <a:pPr marL="240665" marR="243840" indent="-228600">
              <a:lnSpc>
                <a:spcPts val="2590"/>
              </a:lnSpc>
              <a:spcBef>
                <a:spcPts val="101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select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permissions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columns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92952" y="0"/>
            <a:ext cx="6099175" cy="6858000"/>
            <a:chOff x="6092952" y="0"/>
            <a:chExt cx="6099175" cy="6858000"/>
          </a:xfrm>
        </p:grpSpPr>
        <p:sp>
          <p:nvSpPr>
            <p:cNvPr id="11" name="object 11"/>
            <p:cNvSpPr/>
            <p:nvPr/>
          </p:nvSpPr>
          <p:spPr>
            <a:xfrm>
              <a:off x="6092952" y="0"/>
              <a:ext cx="6099175" cy="6858000"/>
            </a:xfrm>
            <a:custGeom>
              <a:avLst/>
              <a:gdLst/>
              <a:ahLst/>
              <a:cxnLst/>
              <a:rect l="l" t="t" r="r" b="b"/>
              <a:pathLst>
                <a:path w="6099175" h="6858000">
                  <a:moveTo>
                    <a:pt x="60990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99048" y="6858000"/>
                  </a:lnTo>
                  <a:lnTo>
                    <a:pt x="6099048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3576" y="512063"/>
              <a:ext cx="5258562" cy="58681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79108" y="559308"/>
              <a:ext cx="5130165" cy="5739765"/>
            </a:xfrm>
            <a:custGeom>
              <a:avLst/>
              <a:gdLst/>
              <a:ahLst/>
              <a:cxnLst/>
              <a:rect l="l" t="t" r="r" b="b"/>
              <a:pathLst>
                <a:path w="5130165" h="5739765">
                  <a:moveTo>
                    <a:pt x="0" y="5739384"/>
                  </a:moveTo>
                  <a:lnTo>
                    <a:pt x="5129784" y="5739384"/>
                  </a:lnTo>
                  <a:lnTo>
                    <a:pt x="5129784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5552" y="832103"/>
              <a:ext cx="2593848" cy="519074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50" dirty="0"/>
              <a:t> </a:t>
            </a:r>
            <a:r>
              <a:rPr dirty="0"/>
              <a:t>Security</a:t>
            </a:r>
            <a:r>
              <a:rPr spc="-150" dirty="0"/>
              <a:t> </a:t>
            </a:r>
            <a:r>
              <a:rPr spc="-20" dirty="0"/>
              <a:t>Lake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858385" cy="2756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68516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Purpose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built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security teams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Centralizes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Normalizes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premises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lifecycle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9836" y="1447800"/>
            <a:ext cx="5053963" cy="264114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37450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Security</a:t>
            </a:r>
            <a:r>
              <a:rPr spc="-100" dirty="0"/>
              <a:t> </a:t>
            </a:r>
            <a:r>
              <a:rPr dirty="0"/>
              <a:t>Lake</a:t>
            </a:r>
            <a:r>
              <a:rPr spc="-135" dirty="0"/>
              <a:t> </a:t>
            </a:r>
            <a:r>
              <a:rPr dirty="0"/>
              <a:t>Log</a:t>
            </a:r>
            <a:r>
              <a:rPr spc="-95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spc="-10" dirty="0"/>
              <a:t>Event 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1178"/>
            <a:ext cx="4577715" cy="41948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30"/>
              </a:spcBef>
              <a:buChar char="•"/>
              <a:tabLst>
                <a:tab pos="240665" algn="l"/>
              </a:tabLst>
            </a:pP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Route</a:t>
            </a:r>
            <a:r>
              <a:rPr sz="13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444848"/>
                </a:solidFill>
                <a:latin typeface="Arial"/>
                <a:cs typeface="Arial"/>
              </a:rPr>
              <a:t>53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50"/>
              </a:spcBef>
              <a:buChar char="•"/>
              <a:tabLst>
                <a:tab pos="240665" algn="l"/>
              </a:tabLst>
            </a:pPr>
            <a:r>
              <a:rPr sz="13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3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13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444848"/>
                </a:solidFill>
                <a:latin typeface="Arial"/>
                <a:cs typeface="Arial"/>
              </a:rPr>
              <a:t>Hub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har char="•"/>
              <a:tabLst>
                <a:tab pos="240665" algn="l"/>
              </a:tabLst>
            </a:pP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3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Firewall</a:t>
            </a:r>
            <a:r>
              <a:rPr sz="13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Manager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3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GuardDuty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3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Health</a:t>
            </a:r>
            <a:r>
              <a:rPr sz="13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Dashboard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50"/>
              </a:spcBef>
              <a:buChar char="•"/>
              <a:tabLst>
                <a:tab pos="240665" algn="l"/>
              </a:tabLst>
            </a:pP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3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13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13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Analyzer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5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3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Inspector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25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3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444848"/>
                </a:solidFill>
                <a:latin typeface="Arial"/>
                <a:cs typeface="Arial"/>
              </a:rPr>
              <a:t>Macie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3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Systems</a:t>
            </a:r>
            <a:r>
              <a:rPr sz="13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Manager</a:t>
            </a:r>
            <a:r>
              <a:rPr sz="13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Patch</a:t>
            </a:r>
            <a:r>
              <a:rPr sz="13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Manager</a:t>
            </a:r>
            <a:endParaRPr sz="13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30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3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imported</a:t>
            </a:r>
            <a:r>
              <a:rPr sz="13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13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Open</a:t>
            </a:r>
            <a:r>
              <a:rPr sz="13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Cybersecurity</a:t>
            </a:r>
            <a:r>
              <a:rPr sz="13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r>
              <a:rPr sz="13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Framework</a:t>
            </a:r>
            <a:endParaRPr sz="13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697865" algn="l"/>
              </a:tabLst>
            </a:pPr>
            <a:r>
              <a:rPr sz="11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11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11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44848"/>
                </a:solidFill>
                <a:latin typeface="Arial"/>
                <a:cs typeface="Arial"/>
              </a:rPr>
              <a:t>output</a:t>
            </a:r>
            <a:r>
              <a:rPr sz="11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1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44848"/>
                </a:solidFill>
                <a:latin typeface="Arial"/>
                <a:cs typeface="Arial"/>
              </a:rPr>
              <a:t>OCSF,</a:t>
            </a:r>
            <a:r>
              <a:rPr sz="11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1100" spc="-1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endParaRPr sz="11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45"/>
              </a:spcBef>
              <a:buChar char="•"/>
              <a:tabLst>
                <a:tab pos="240665" algn="l"/>
              </a:tabLst>
            </a:pP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50+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 third-</a:t>
            </a:r>
            <a:r>
              <a:rPr sz="1300" dirty="0">
                <a:solidFill>
                  <a:srgbClr val="444848"/>
                </a:solidFill>
                <a:latin typeface="Arial"/>
                <a:cs typeface="Arial"/>
              </a:rPr>
              <a:t>party</a:t>
            </a:r>
            <a:r>
              <a:rPr sz="13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6984" y="1310639"/>
            <a:ext cx="5766816" cy="17830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6984" y="3230879"/>
            <a:ext cx="5931408" cy="16764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68341" y="2119525"/>
            <a:ext cx="265303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229"/>
              </a:spcBef>
            </a:pPr>
            <a:r>
              <a:rPr sz="6000" spc="-25" dirty="0"/>
              <a:t>EMR</a:t>
            </a:r>
            <a:endParaRPr sz="6000"/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Elastic</a:t>
            </a:r>
            <a:r>
              <a:rPr sz="2400" spc="-30" dirty="0"/>
              <a:t> </a:t>
            </a:r>
            <a:r>
              <a:rPr sz="2400" spc="-10" dirty="0"/>
              <a:t>MapReduce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spc="-20" dirty="0"/>
              <a:t>EMR?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6151880" cy="33528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Elastic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MapReduce</a:t>
            </a:r>
            <a:endParaRPr sz="2800">
              <a:latin typeface="Arial"/>
              <a:cs typeface="Arial"/>
            </a:endParaRPr>
          </a:p>
          <a:p>
            <a:pPr marL="241300" marR="2159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framework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EC2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Includes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HBase,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Presto,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Flink,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Hive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Notebooks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Several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points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97237" y="1504085"/>
            <a:ext cx="2748280" cy="2757170"/>
            <a:chOff x="8197237" y="1504085"/>
            <a:chExt cx="2748280" cy="2757170"/>
          </a:xfrm>
        </p:grpSpPr>
        <p:sp>
          <p:nvSpPr>
            <p:cNvPr id="10" name="object 10"/>
            <p:cNvSpPr/>
            <p:nvPr/>
          </p:nvSpPr>
          <p:spPr>
            <a:xfrm>
              <a:off x="8197237" y="1504085"/>
              <a:ext cx="2748280" cy="2757170"/>
            </a:xfrm>
            <a:custGeom>
              <a:avLst/>
              <a:gdLst/>
              <a:ahLst/>
              <a:cxnLst/>
              <a:rect l="l" t="t" r="r" b="b"/>
              <a:pathLst>
                <a:path w="2748279" h="2757170">
                  <a:moveTo>
                    <a:pt x="2747865" y="0"/>
                  </a:moveTo>
                  <a:lnTo>
                    <a:pt x="0" y="0"/>
                  </a:lnTo>
                  <a:lnTo>
                    <a:pt x="0" y="2757046"/>
                  </a:lnTo>
                  <a:lnTo>
                    <a:pt x="2747865" y="2757047"/>
                  </a:lnTo>
                  <a:lnTo>
                    <a:pt x="274786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02345" y="2000122"/>
              <a:ext cx="1735455" cy="1766570"/>
            </a:xfrm>
            <a:custGeom>
              <a:avLst/>
              <a:gdLst/>
              <a:ahLst/>
              <a:cxnLst/>
              <a:rect l="l" t="t" r="r" b="b"/>
              <a:pathLst>
                <a:path w="1735454" h="1766570">
                  <a:moveTo>
                    <a:pt x="603186" y="847191"/>
                  </a:moveTo>
                  <a:lnTo>
                    <a:pt x="462280" y="847191"/>
                  </a:lnTo>
                  <a:lnTo>
                    <a:pt x="462280" y="705802"/>
                  </a:lnTo>
                  <a:lnTo>
                    <a:pt x="391820" y="705802"/>
                  </a:lnTo>
                  <a:lnTo>
                    <a:pt x="391820" y="847191"/>
                  </a:lnTo>
                  <a:lnTo>
                    <a:pt x="250901" y="847191"/>
                  </a:lnTo>
                  <a:lnTo>
                    <a:pt x="250901" y="917879"/>
                  </a:lnTo>
                  <a:lnTo>
                    <a:pt x="391820" y="917879"/>
                  </a:lnTo>
                  <a:lnTo>
                    <a:pt x="391820" y="1059268"/>
                  </a:lnTo>
                  <a:lnTo>
                    <a:pt x="462280" y="1059268"/>
                  </a:lnTo>
                  <a:lnTo>
                    <a:pt x="462280" y="917879"/>
                  </a:lnTo>
                  <a:lnTo>
                    <a:pt x="603186" y="917879"/>
                  </a:lnTo>
                  <a:lnTo>
                    <a:pt x="603186" y="847191"/>
                  </a:lnTo>
                  <a:close/>
                </a:path>
                <a:path w="1735454" h="1766570">
                  <a:moveTo>
                    <a:pt x="1735251" y="493915"/>
                  </a:moveTo>
                  <a:lnTo>
                    <a:pt x="1726006" y="452145"/>
                  </a:lnTo>
                  <a:lnTo>
                    <a:pt x="1707489" y="412851"/>
                  </a:lnTo>
                  <a:lnTo>
                    <a:pt x="1679714" y="377672"/>
                  </a:lnTo>
                  <a:lnTo>
                    <a:pt x="1668005" y="368376"/>
                  </a:lnTo>
                  <a:lnTo>
                    <a:pt x="1668005" y="515226"/>
                  </a:lnTo>
                  <a:lnTo>
                    <a:pt x="1658899" y="562267"/>
                  </a:lnTo>
                  <a:lnTo>
                    <a:pt x="1631569" y="603592"/>
                  </a:lnTo>
                  <a:lnTo>
                    <a:pt x="1590319" y="631012"/>
                  </a:lnTo>
                  <a:lnTo>
                    <a:pt x="1543443" y="640156"/>
                  </a:lnTo>
                  <a:lnTo>
                    <a:pt x="1496593" y="631012"/>
                  </a:lnTo>
                  <a:lnTo>
                    <a:pt x="1455420" y="603592"/>
                  </a:lnTo>
                  <a:lnTo>
                    <a:pt x="1454099" y="602272"/>
                  </a:lnTo>
                  <a:lnTo>
                    <a:pt x="1427213" y="561060"/>
                  </a:lnTo>
                  <a:lnTo>
                    <a:pt x="1418488" y="514337"/>
                  </a:lnTo>
                  <a:lnTo>
                    <a:pt x="1427911" y="467728"/>
                  </a:lnTo>
                  <a:lnTo>
                    <a:pt x="1455420" y="426859"/>
                  </a:lnTo>
                  <a:lnTo>
                    <a:pt x="1496720" y="400011"/>
                  </a:lnTo>
                  <a:lnTo>
                    <a:pt x="1543443" y="391071"/>
                  </a:lnTo>
                  <a:lnTo>
                    <a:pt x="1590192" y="400011"/>
                  </a:lnTo>
                  <a:lnTo>
                    <a:pt x="1631569" y="426859"/>
                  </a:lnTo>
                  <a:lnTo>
                    <a:pt x="1658899" y="468185"/>
                  </a:lnTo>
                  <a:lnTo>
                    <a:pt x="1668005" y="515226"/>
                  </a:lnTo>
                  <a:lnTo>
                    <a:pt x="1668005" y="368376"/>
                  </a:lnTo>
                  <a:lnTo>
                    <a:pt x="1644650" y="349808"/>
                  </a:lnTo>
                  <a:lnTo>
                    <a:pt x="1605483" y="331228"/>
                  </a:lnTo>
                  <a:lnTo>
                    <a:pt x="1563852" y="321957"/>
                  </a:lnTo>
                  <a:lnTo>
                    <a:pt x="1521409" y="321970"/>
                  </a:lnTo>
                  <a:lnTo>
                    <a:pt x="1479804" y="331279"/>
                  </a:lnTo>
                  <a:lnTo>
                    <a:pt x="1440675" y="349897"/>
                  </a:lnTo>
                  <a:lnTo>
                    <a:pt x="1417332" y="368515"/>
                  </a:lnTo>
                  <a:lnTo>
                    <a:pt x="1417332" y="662355"/>
                  </a:lnTo>
                  <a:lnTo>
                    <a:pt x="1339367" y="809815"/>
                  </a:lnTo>
                  <a:lnTo>
                    <a:pt x="1299349" y="733412"/>
                  </a:lnTo>
                  <a:lnTo>
                    <a:pt x="1299349" y="885494"/>
                  </a:lnTo>
                  <a:lnTo>
                    <a:pt x="1192530" y="1087513"/>
                  </a:lnTo>
                  <a:lnTo>
                    <a:pt x="1158938" y="1076871"/>
                  </a:lnTo>
                  <a:lnTo>
                    <a:pt x="1158938" y="1151026"/>
                  </a:lnTo>
                  <a:lnTo>
                    <a:pt x="1080236" y="1299870"/>
                  </a:lnTo>
                  <a:lnTo>
                    <a:pt x="1080236" y="1573009"/>
                  </a:lnTo>
                  <a:lnTo>
                    <a:pt x="1070724" y="1619465"/>
                  </a:lnTo>
                  <a:lnTo>
                    <a:pt x="1043241" y="1660118"/>
                  </a:lnTo>
                  <a:lnTo>
                    <a:pt x="1002271" y="1686560"/>
                  </a:lnTo>
                  <a:lnTo>
                    <a:pt x="955992" y="1695373"/>
                  </a:lnTo>
                  <a:lnTo>
                    <a:pt x="909739" y="1686560"/>
                  </a:lnTo>
                  <a:lnTo>
                    <a:pt x="868819" y="1660118"/>
                  </a:lnTo>
                  <a:lnTo>
                    <a:pt x="839749" y="1616214"/>
                  </a:lnTo>
                  <a:lnTo>
                    <a:pt x="831519" y="1569808"/>
                  </a:lnTo>
                  <a:lnTo>
                    <a:pt x="841235" y="1523682"/>
                  </a:lnTo>
                  <a:lnTo>
                    <a:pt x="868819" y="1483436"/>
                  </a:lnTo>
                  <a:lnTo>
                    <a:pt x="908608" y="1456982"/>
                  </a:lnTo>
                  <a:lnTo>
                    <a:pt x="955471" y="1448079"/>
                  </a:lnTo>
                  <a:lnTo>
                    <a:pt x="1004201" y="1457528"/>
                  </a:lnTo>
                  <a:lnTo>
                    <a:pt x="1045006" y="1485201"/>
                  </a:lnTo>
                  <a:lnTo>
                    <a:pt x="1071689" y="1526374"/>
                  </a:lnTo>
                  <a:lnTo>
                    <a:pt x="1080236" y="1573009"/>
                  </a:lnTo>
                  <a:lnTo>
                    <a:pt x="1080236" y="1299870"/>
                  </a:lnTo>
                  <a:lnTo>
                    <a:pt x="1030617" y="1393698"/>
                  </a:lnTo>
                  <a:lnTo>
                    <a:pt x="1018197" y="1387805"/>
                  </a:lnTo>
                  <a:lnTo>
                    <a:pt x="976579" y="1378521"/>
                  </a:lnTo>
                  <a:lnTo>
                    <a:pt x="934148" y="1378546"/>
                  </a:lnTo>
                  <a:lnTo>
                    <a:pt x="892543" y="1387856"/>
                  </a:lnTo>
                  <a:lnTo>
                    <a:pt x="853401" y="1406474"/>
                  </a:lnTo>
                  <a:lnTo>
                    <a:pt x="843381" y="1414462"/>
                  </a:lnTo>
                  <a:lnTo>
                    <a:pt x="698461" y="1211313"/>
                  </a:lnTo>
                  <a:lnTo>
                    <a:pt x="727900" y="1184757"/>
                  </a:lnTo>
                  <a:lnTo>
                    <a:pt x="760006" y="1148613"/>
                  </a:lnTo>
                  <a:lnTo>
                    <a:pt x="787628" y="1109383"/>
                  </a:lnTo>
                  <a:lnTo>
                    <a:pt x="810602" y="1067498"/>
                  </a:lnTo>
                  <a:lnTo>
                    <a:pt x="820369" y="1043749"/>
                  </a:lnTo>
                  <a:lnTo>
                    <a:pt x="1158938" y="1151026"/>
                  </a:lnTo>
                  <a:lnTo>
                    <a:pt x="1158938" y="1076871"/>
                  </a:lnTo>
                  <a:lnTo>
                    <a:pt x="842060" y="976452"/>
                  </a:lnTo>
                  <a:lnTo>
                    <a:pt x="849820" y="930516"/>
                  </a:lnTo>
                  <a:lnTo>
                    <a:pt x="849909" y="929881"/>
                  </a:lnTo>
                  <a:lnTo>
                    <a:pt x="852538" y="881659"/>
                  </a:lnTo>
                  <a:lnTo>
                    <a:pt x="849947" y="835075"/>
                  </a:lnTo>
                  <a:lnTo>
                    <a:pt x="842784" y="791514"/>
                  </a:lnTo>
                  <a:lnTo>
                    <a:pt x="1193457" y="683234"/>
                  </a:lnTo>
                  <a:lnTo>
                    <a:pt x="1299349" y="885494"/>
                  </a:lnTo>
                  <a:lnTo>
                    <a:pt x="1299349" y="733412"/>
                  </a:lnTo>
                  <a:lnTo>
                    <a:pt x="1261986" y="662076"/>
                  </a:lnTo>
                  <a:lnTo>
                    <a:pt x="1383398" y="624586"/>
                  </a:lnTo>
                  <a:lnTo>
                    <a:pt x="1405661" y="652780"/>
                  </a:lnTo>
                  <a:lnTo>
                    <a:pt x="1417332" y="662355"/>
                  </a:lnTo>
                  <a:lnTo>
                    <a:pt x="1417332" y="368515"/>
                  </a:lnTo>
                  <a:lnTo>
                    <a:pt x="1377899" y="412991"/>
                  </a:lnTo>
                  <a:lnTo>
                    <a:pt x="1359382" y="452272"/>
                  </a:lnTo>
                  <a:lnTo>
                    <a:pt x="1350149" y="493915"/>
                  </a:lnTo>
                  <a:lnTo>
                    <a:pt x="1350124" y="536587"/>
                  </a:lnTo>
                  <a:lnTo>
                    <a:pt x="1355128" y="559181"/>
                  </a:lnTo>
                  <a:lnTo>
                    <a:pt x="1228623" y="598373"/>
                  </a:lnTo>
                  <a:lnTo>
                    <a:pt x="1160132" y="467588"/>
                  </a:lnTo>
                  <a:lnTo>
                    <a:pt x="1160132" y="619594"/>
                  </a:lnTo>
                  <a:lnTo>
                    <a:pt x="821855" y="724408"/>
                  </a:lnTo>
                  <a:lnTo>
                    <a:pt x="814285" y="705142"/>
                  </a:lnTo>
                  <a:lnTo>
                    <a:pt x="793953" y="665975"/>
                  </a:lnTo>
                  <a:lnTo>
                    <a:pt x="782853" y="649097"/>
                  </a:lnTo>
                  <a:lnTo>
                    <a:pt x="782853" y="881659"/>
                  </a:lnTo>
                  <a:lnTo>
                    <a:pt x="782815" y="883272"/>
                  </a:lnTo>
                  <a:lnTo>
                    <a:pt x="779691" y="930516"/>
                  </a:lnTo>
                  <a:lnTo>
                    <a:pt x="770280" y="976947"/>
                  </a:lnTo>
                  <a:lnTo>
                    <a:pt x="755091" y="1020991"/>
                  </a:lnTo>
                  <a:lnTo>
                    <a:pt x="734542" y="1062202"/>
                  </a:lnTo>
                  <a:lnTo>
                    <a:pt x="709041" y="1100162"/>
                  </a:lnTo>
                  <a:lnTo>
                    <a:pt x="679030" y="1134440"/>
                  </a:lnTo>
                  <a:lnTo>
                    <a:pt x="644931" y="1164615"/>
                  </a:lnTo>
                  <a:lnTo>
                    <a:pt x="607148" y="1190269"/>
                  </a:lnTo>
                  <a:lnTo>
                    <a:pt x="566127" y="1210970"/>
                  </a:lnTo>
                  <a:lnTo>
                    <a:pt x="522274" y="1226286"/>
                  </a:lnTo>
                  <a:lnTo>
                    <a:pt x="476021" y="1235798"/>
                  </a:lnTo>
                  <a:lnTo>
                    <a:pt x="427799" y="1239100"/>
                  </a:lnTo>
                  <a:lnTo>
                    <a:pt x="379552" y="1235913"/>
                  </a:lnTo>
                  <a:lnTo>
                    <a:pt x="333286" y="1226489"/>
                  </a:lnTo>
                  <a:lnTo>
                    <a:pt x="289407" y="1211262"/>
                  </a:lnTo>
                  <a:lnTo>
                    <a:pt x="248335" y="1190650"/>
                  </a:lnTo>
                  <a:lnTo>
                    <a:pt x="210502" y="1165085"/>
                  </a:lnTo>
                  <a:lnTo>
                    <a:pt x="176339" y="1134973"/>
                  </a:lnTo>
                  <a:lnTo>
                    <a:pt x="146253" y="1100747"/>
                  </a:lnTo>
                  <a:lnTo>
                    <a:pt x="120675" y="1062837"/>
                  </a:lnTo>
                  <a:lnTo>
                    <a:pt x="100037" y="1021676"/>
                  </a:lnTo>
                  <a:lnTo>
                    <a:pt x="84759" y="977658"/>
                  </a:lnTo>
                  <a:lnTo>
                    <a:pt x="75260" y="931240"/>
                  </a:lnTo>
                  <a:lnTo>
                    <a:pt x="71996" y="883272"/>
                  </a:lnTo>
                  <a:lnTo>
                    <a:pt x="72047" y="881646"/>
                  </a:lnTo>
                  <a:lnTo>
                    <a:pt x="75158" y="834440"/>
                  </a:lnTo>
                  <a:lnTo>
                    <a:pt x="84556" y="788022"/>
                  </a:lnTo>
                  <a:lnTo>
                    <a:pt x="99745" y="744004"/>
                  </a:lnTo>
                  <a:lnTo>
                    <a:pt x="120294" y="702792"/>
                  </a:lnTo>
                  <a:lnTo>
                    <a:pt x="145796" y="664832"/>
                  </a:lnTo>
                  <a:lnTo>
                    <a:pt x="175806" y="630542"/>
                  </a:lnTo>
                  <a:lnTo>
                    <a:pt x="209905" y="600354"/>
                  </a:lnTo>
                  <a:lnTo>
                    <a:pt x="247688" y="574687"/>
                  </a:lnTo>
                  <a:lnTo>
                    <a:pt x="288709" y="553986"/>
                  </a:lnTo>
                  <a:lnTo>
                    <a:pt x="332562" y="538645"/>
                  </a:lnTo>
                  <a:lnTo>
                    <a:pt x="378815" y="529120"/>
                  </a:lnTo>
                  <a:lnTo>
                    <a:pt x="427050" y="525830"/>
                  </a:lnTo>
                  <a:lnTo>
                    <a:pt x="473798" y="528853"/>
                  </a:lnTo>
                  <a:lnTo>
                    <a:pt x="519353" y="537933"/>
                  </a:lnTo>
                  <a:lnTo>
                    <a:pt x="563168" y="552831"/>
                  </a:lnTo>
                  <a:lnTo>
                    <a:pt x="604685" y="573316"/>
                  </a:lnTo>
                  <a:lnTo>
                    <a:pt x="643343" y="599147"/>
                  </a:lnTo>
                  <a:lnTo>
                    <a:pt x="678586" y="630097"/>
                  </a:lnTo>
                  <a:lnTo>
                    <a:pt x="709460" y="665416"/>
                  </a:lnTo>
                  <a:lnTo>
                    <a:pt x="735241" y="704138"/>
                  </a:lnTo>
                  <a:lnTo>
                    <a:pt x="755700" y="745718"/>
                  </a:lnTo>
                  <a:lnTo>
                    <a:pt x="770623" y="789597"/>
                  </a:lnTo>
                  <a:lnTo>
                    <a:pt x="779754" y="835240"/>
                  </a:lnTo>
                  <a:lnTo>
                    <a:pt x="782853" y="881659"/>
                  </a:lnTo>
                  <a:lnTo>
                    <a:pt x="782853" y="649097"/>
                  </a:lnTo>
                  <a:lnTo>
                    <a:pt x="769835" y="629297"/>
                  </a:lnTo>
                  <a:lnTo>
                    <a:pt x="742200" y="595388"/>
                  </a:lnTo>
                  <a:lnTo>
                    <a:pt x="711301" y="564502"/>
                  </a:lnTo>
                  <a:lnTo>
                    <a:pt x="705142" y="559498"/>
                  </a:lnTo>
                  <a:lnTo>
                    <a:pt x="851369" y="356946"/>
                  </a:lnTo>
                  <a:lnTo>
                    <a:pt x="881278" y="372986"/>
                  </a:lnTo>
                  <a:lnTo>
                    <a:pt x="917473" y="383997"/>
                  </a:lnTo>
                  <a:lnTo>
                    <a:pt x="955471" y="387680"/>
                  </a:lnTo>
                  <a:lnTo>
                    <a:pt x="993444" y="383895"/>
                  </a:lnTo>
                  <a:lnTo>
                    <a:pt x="1029614" y="372821"/>
                  </a:lnTo>
                  <a:lnTo>
                    <a:pt x="1030630" y="372275"/>
                  </a:lnTo>
                  <a:lnTo>
                    <a:pt x="1160132" y="619594"/>
                  </a:lnTo>
                  <a:lnTo>
                    <a:pt x="1160132" y="467588"/>
                  </a:lnTo>
                  <a:lnTo>
                    <a:pt x="1089634" y="332968"/>
                  </a:lnTo>
                  <a:lnTo>
                    <a:pt x="1092415" y="330682"/>
                  </a:lnTo>
                  <a:lnTo>
                    <a:pt x="1120241" y="295503"/>
                  </a:lnTo>
                  <a:lnTo>
                    <a:pt x="1138770" y="256209"/>
                  </a:lnTo>
                  <a:lnTo>
                    <a:pt x="1147991" y="214553"/>
                  </a:lnTo>
                  <a:lnTo>
                    <a:pt x="1148003" y="171856"/>
                  </a:lnTo>
                  <a:lnTo>
                    <a:pt x="1138732" y="130111"/>
                  </a:lnTo>
                  <a:lnTo>
                    <a:pt x="1120190" y="90843"/>
                  </a:lnTo>
                  <a:lnTo>
                    <a:pt x="1103363" y="69557"/>
                  </a:lnTo>
                  <a:lnTo>
                    <a:pt x="1092415" y="55714"/>
                  </a:lnTo>
                  <a:lnTo>
                    <a:pt x="1080236" y="46037"/>
                  </a:lnTo>
                  <a:lnTo>
                    <a:pt x="1080236" y="194487"/>
                  </a:lnTo>
                  <a:lnTo>
                    <a:pt x="1070724" y="240969"/>
                  </a:lnTo>
                  <a:lnTo>
                    <a:pt x="1043241" y="281647"/>
                  </a:lnTo>
                  <a:lnTo>
                    <a:pt x="1002271" y="308063"/>
                  </a:lnTo>
                  <a:lnTo>
                    <a:pt x="955992" y="316877"/>
                  </a:lnTo>
                  <a:lnTo>
                    <a:pt x="909739" y="308063"/>
                  </a:lnTo>
                  <a:lnTo>
                    <a:pt x="868819" y="281647"/>
                  </a:lnTo>
                  <a:lnTo>
                    <a:pt x="867879" y="280606"/>
                  </a:lnTo>
                  <a:lnTo>
                    <a:pt x="866025" y="278841"/>
                  </a:lnTo>
                  <a:lnTo>
                    <a:pt x="839749" y="237680"/>
                  </a:lnTo>
                  <a:lnTo>
                    <a:pt x="831519" y="191274"/>
                  </a:lnTo>
                  <a:lnTo>
                    <a:pt x="841235" y="145148"/>
                  </a:lnTo>
                  <a:lnTo>
                    <a:pt x="868819" y="104902"/>
                  </a:lnTo>
                  <a:lnTo>
                    <a:pt x="908608" y="78447"/>
                  </a:lnTo>
                  <a:lnTo>
                    <a:pt x="955471" y="69557"/>
                  </a:lnTo>
                  <a:lnTo>
                    <a:pt x="955903" y="69557"/>
                  </a:lnTo>
                  <a:lnTo>
                    <a:pt x="1004201" y="79006"/>
                  </a:lnTo>
                  <a:lnTo>
                    <a:pt x="1045006" y="106680"/>
                  </a:lnTo>
                  <a:lnTo>
                    <a:pt x="1071689" y="147853"/>
                  </a:lnTo>
                  <a:lnTo>
                    <a:pt x="1080236" y="194487"/>
                  </a:lnTo>
                  <a:lnTo>
                    <a:pt x="1080236" y="46037"/>
                  </a:lnTo>
                  <a:lnTo>
                    <a:pt x="1057363" y="27851"/>
                  </a:lnTo>
                  <a:lnTo>
                    <a:pt x="1018197" y="9283"/>
                  </a:lnTo>
                  <a:lnTo>
                    <a:pt x="976579" y="0"/>
                  </a:lnTo>
                  <a:lnTo>
                    <a:pt x="934148" y="25"/>
                  </a:lnTo>
                  <a:lnTo>
                    <a:pt x="892543" y="9334"/>
                  </a:lnTo>
                  <a:lnTo>
                    <a:pt x="853401" y="27952"/>
                  </a:lnTo>
                  <a:lnTo>
                    <a:pt x="818375" y="55867"/>
                  </a:lnTo>
                  <a:lnTo>
                    <a:pt x="790587" y="90995"/>
                  </a:lnTo>
                  <a:lnTo>
                    <a:pt x="772071" y="130251"/>
                  </a:lnTo>
                  <a:lnTo>
                    <a:pt x="762838" y="171856"/>
                  </a:lnTo>
                  <a:lnTo>
                    <a:pt x="762825" y="214553"/>
                  </a:lnTo>
                  <a:lnTo>
                    <a:pt x="772096" y="256298"/>
                  </a:lnTo>
                  <a:lnTo>
                    <a:pt x="790638" y="295554"/>
                  </a:lnTo>
                  <a:lnTo>
                    <a:pt x="800049" y="307467"/>
                  </a:lnTo>
                  <a:lnTo>
                    <a:pt x="648220" y="517753"/>
                  </a:lnTo>
                  <a:lnTo>
                    <a:pt x="601624" y="492582"/>
                  </a:lnTo>
                  <a:lnTo>
                    <a:pt x="560273" y="476389"/>
                  </a:lnTo>
                  <a:lnTo>
                    <a:pt x="516966" y="464540"/>
                  </a:lnTo>
                  <a:lnTo>
                    <a:pt x="471957" y="457263"/>
                  </a:lnTo>
                  <a:lnTo>
                    <a:pt x="425500" y="454837"/>
                  </a:lnTo>
                  <a:lnTo>
                    <a:pt x="379056" y="457441"/>
                  </a:lnTo>
                  <a:lnTo>
                    <a:pt x="334073" y="464870"/>
                  </a:lnTo>
                  <a:lnTo>
                    <a:pt x="290804" y="476885"/>
                  </a:lnTo>
                  <a:lnTo>
                    <a:pt x="249516" y="493229"/>
                  </a:lnTo>
                  <a:lnTo>
                    <a:pt x="210451" y="513613"/>
                  </a:lnTo>
                  <a:lnTo>
                    <a:pt x="173901" y="537806"/>
                  </a:lnTo>
                  <a:lnTo>
                    <a:pt x="140093" y="565531"/>
                  </a:lnTo>
                  <a:lnTo>
                    <a:pt x="109296" y="596531"/>
                  </a:lnTo>
                  <a:lnTo>
                    <a:pt x="81788" y="630542"/>
                  </a:lnTo>
                  <a:lnTo>
                    <a:pt x="57810" y="667308"/>
                  </a:lnTo>
                  <a:lnTo>
                    <a:pt x="37617" y="706564"/>
                  </a:lnTo>
                  <a:lnTo>
                    <a:pt x="21488" y="748042"/>
                  </a:lnTo>
                  <a:lnTo>
                    <a:pt x="9664" y="791502"/>
                  </a:lnTo>
                  <a:lnTo>
                    <a:pt x="2413" y="836663"/>
                  </a:lnTo>
                  <a:lnTo>
                    <a:pt x="0" y="883272"/>
                  </a:lnTo>
                  <a:lnTo>
                    <a:pt x="2578" y="929881"/>
                  </a:lnTo>
                  <a:lnTo>
                    <a:pt x="9994" y="975017"/>
                  </a:lnTo>
                  <a:lnTo>
                    <a:pt x="21983" y="1018438"/>
                  </a:lnTo>
                  <a:lnTo>
                    <a:pt x="38265" y="1059865"/>
                  </a:lnTo>
                  <a:lnTo>
                    <a:pt x="58597" y="1099058"/>
                  </a:lnTo>
                  <a:lnTo>
                    <a:pt x="82702" y="1135748"/>
                  </a:lnTo>
                  <a:lnTo>
                    <a:pt x="110350" y="1169670"/>
                  </a:lnTo>
                  <a:lnTo>
                    <a:pt x="141249" y="1200556"/>
                  </a:lnTo>
                  <a:lnTo>
                    <a:pt x="175145" y="1228166"/>
                  </a:lnTo>
                  <a:lnTo>
                    <a:pt x="211797" y="1252232"/>
                  </a:lnTo>
                  <a:lnTo>
                    <a:pt x="250926" y="1272489"/>
                  </a:lnTo>
                  <a:lnTo>
                    <a:pt x="292277" y="1288681"/>
                  </a:lnTo>
                  <a:lnTo>
                    <a:pt x="335584" y="1300543"/>
                  </a:lnTo>
                  <a:lnTo>
                    <a:pt x="380593" y="1307807"/>
                  </a:lnTo>
                  <a:lnTo>
                    <a:pt x="427050" y="1310233"/>
                  </a:lnTo>
                  <a:lnTo>
                    <a:pt x="475107" y="1307553"/>
                  </a:lnTo>
                  <a:lnTo>
                    <a:pt x="522173" y="1299489"/>
                  </a:lnTo>
                  <a:lnTo>
                    <a:pt x="567842" y="1286230"/>
                  </a:lnTo>
                  <a:lnTo>
                    <a:pt x="611670" y="1267942"/>
                  </a:lnTo>
                  <a:lnTo>
                    <a:pt x="640892" y="1251686"/>
                  </a:lnTo>
                  <a:lnTo>
                    <a:pt x="793635" y="1465668"/>
                  </a:lnTo>
                  <a:lnTo>
                    <a:pt x="790587" y="1469517"/>
                  </a:lnTo>
                  <a:lnTo>
                    <a:pt x="772071" y="1508772"/>
                  </a:lnTo>
                  <a:lnTo>
                    <a:pt x="762838" y="1550390"/>
                  </a:lnTo>
                  <a:lnTo>
                    <a:pt x="762825" y="1593088"/>
                  </a:lnTo>
                  <a:lnTo>
                    <a:pt x="772096" y="1634832"/>
                  </a:lnTo>
                  <a:lnTo>
                    <a:pt x="790638" y="1674101"/>
                  </a:lnTo>
                  <a:lnTo>
                    <a:pt x="818438" y="1709254"/>
                  </a:lnTo>
                  <a:lnTo>
                    <a:pt x="847915" y="1733600"/>
                  </a:lnTo>
                  <a:lnTo>
                    <a:pt x="917473" y="1762493"/>
                  </a:lnTo>
                  <a:lnTo>
                    <a:pt x="955471" y="1766163"/>
                  </a:lnTo>
                  <a:lnTo>
                    <a:pt x="993444" y="1762379"/>
                  </a:lnTo>
                  <a:lnTo>
                    <a:pt x="1062951" y="1733473"/>
                  </a:lnTo>
                  <a:lnTo>
                    <a:pt x="1092415" y="1709191"/>
                  </a:lnTo>
                  <a:lnTo>
                    <a:pt x="1120241" y="1674025"/>
                  </a:lnTo>
                  <a:lnTo>
                    <a:pt x="1138770" y="1634731"/>
                  </a:lnTo>
                  <a:lnTo>
                    <a:pt x="1147991" y="1593088"/>
                  </a:lnTo>
                  <a:lnTo>
                    <a:pt x="1148003" y="1550390"/>
                  </a:lnTo>
                  <a:lnTo>
                    <a:pt x="1138732" y="1508633"/>
                  </a:lnTo>
                  <a:lnTo>
                    <a:pt x="1120190" y="1469364"/>
                  </a:lnTo>
                  <a:lnTo>
                    <a:pt x="1103363" y="1448079"/>
                  </a:lnTo>
                  <a:lnTo>
                    <a:pt x="1092415" y="1434236"/>
                  </a:lnTo>
                  <a:lnTo>
                    <a:pt x="1089964" y="1432306"/>
                  </a:lnTo>
                  <a:lnTo>
                    <a:pt x="1227251" y="1172679"/>
                  </a:lnTo>
                  <a:lnTo>
                    <a:pt x="1350137" y="1211618"/>
                  </a:lnTo>
                  <a:lnTo>
                    <a:pt x="1350124" y="1235773"/>
                  </a:lnTo>
                  <a:lnTo>
                    <a:pt x="1359382" y="1277518"/>
                  </a:lnTo>
                  <a:lnTo>
                    <a:pt x="1377899" y="1316786"/>
                  </a:lnTo>
                  <a:lnTo>
                    <a:pt x="1405661" y="1351915"/>
                  </a:lnTo>
                  <a:lnTo>
                    <a:pt x="1435214" y="1376146"/>
                  </a:lnTo>
                  <a:lnTo>
                    <a:pt x="1504784" y="1404988"/>
                  </a:lnTo>
                  <a:lnTo>
                    <a:pt x="1542757" y="1408760"/>
                  </a:lnTo>
                  <a:lnTo>
                    <a:pt x="1580743" y="1404988"/>
                  </a:lnTo>
                  <a:lnTo>
                    <a:pt x="1616913" y="1393964"/>
                  </a:lnTo>
                  <a:lnTo>
                    <a:pt x="1650250" y="1376083"/>
                  </a:lnTo>
                  <a:lnTo>
                    <a:pt x="1679714" y="1351762"/>
                  </a:lnTo>
                  <a:lnTo>
                    <a:pt x="1690103" y="1338618"/>
                  </a:lnTo>
                  <a:lnTo>
                    <a:pt x="1707489" y="1316634"/>
                  </a:lnTo>
                  <a:lnTo>
                    <a:pt x="1726006" y="1277378"/>
                  </a:lnTo>
                  <a:lnTo>
                    <a:pt x="1735226" y="1235773"/>
                  </a:lnTo>
                  <a:lnTo>
                    <a:pt x="1735251" y="1193076"/>
                  </a:lnTo>
                  <a:lnTo>
                    <a:pt x="1726006" y="1151331"/>
                  </a:lnTo>
                  <a:lnTo>
                    <a:pt x="1707489" y="1112075"/>
                  </a:lnTo>
                  <a:lnTo>
                    <a:pt x="1690547" y="1090637"/>
                  </a:lnTo>
                  <a:lnTo>
                    <a:pt x="1679714" y="1076947"/>
                  </a:lnTo>
                  <a:lnTo>
                    <a:pt x="1668564" y="1068082"/>
                  </a:lnTo>
                  <a:lnTo>
                    <a:pt x="1668564" y="1215682"/>
                  </a:lnTo>
                  <a:lnTo>
                    <a:pt x="1659051" y="1262126"/>
                  </a:lnTo>
                  <a:lnTo>
                    <a:pt x="1631569" y="1302715"/>
                  </a:lnTo>
                  <a:lnTo>
                    <a:pt x="1590192" y="1329651"/>
                  </a:lnTo>
                  <a:lnTo>
                    <a:pt x="1543443" y="1338618"/>
                  </a:lnTo>
                  <a:lnTo>
                    <a:pt x="1496720" y="1329651"/>
                  </a:lnTo>
                  <a:lnTo>
                    <a:pt x="1455420" y="1302715"/>
                  </a:lnTo>
                  <a:lnTo>
                    <a:pt x="1427848" y="1261833"/>
                  </a:lnTo>
                  <a:lnTo>
                    <a:pt x="1418437" y="1213319"/>
                  </a:lnTo>
                  <a:lnTo>
                    <a:pt x="1428534" y="1165237"/>
                  </a:lnTo>
                  <a:lnTo>
                    <a:pt x="1455280" y="1126134"/>
                  </a:lnTo>
                  <a:lnTo>
                    <a:pt x="1494688" y="1099947"/>
                  </a:lnTo>
                  <a:lnTo>
                    <a:pt x="1542757" y="1090637"/>
                  </a:lnTo>
                  <a:lnTo>
                    <a:pt x="1544523" y="1090637"/>
                  </a:lnTo>
                  <a:lnTo>
                    <a:pt x="1592668" y="1100201"/>
                  </a:lnTo>
                  <a:lnTo>
                    <a:pt x="1633334" y="1127760"/>
                  </a:lnTo>
                  <a:lnTo>
                    <a:pt x="1660017" y="1169009"/>
                  </a:lnTo>
                  <a:lnTo>
                    <a:pt x="1668564" y="1215682"/>
                  </a:lnTo>
                  <a:lnTo>
                    <a:pt x="1668564" y="1068082"/>
                  </a:lnTo>
                  <a:lnTo>
                    <a:pt x="1644650" y="1049032"/>
                  </a:lnTo>
                  <a:lnTo>
                    <a:pt x="1605483" y="1030439"/>
                  </a:lnTo>
                  <a:lnTo>
                    <a:pt x="1563852" y="1021156"/>
                  </a:lnTo>
                  <a:lnTo>
                    <a:pt x="1521421" y="1021168"/>
                  </a:lnTo>
                  <a:lnTo>
                    <a:pt x="1479804" y="1030478"/>
                  </a:lnTo>
                  <a:lnTo>
                    <a:pt x="1459877" y="1039952"/>
                  </a:lnTo>
                  <a:lnTo>
                    <a:pt x="1402016" y="929462"/>
                  </a:lnTo>
                  <a:lnTo>
                    <a:pt x="1402016" y="1081570"/>
                  </a:lnTo>
                  <a:lnTo>
                    <a:pt x="1377899" y="1112126"/>
                  </a:lnTo>
                  <a:lnTo>
                    <a:pt x="1363903" y="1141818"/>
                  </a:lnTo>
                  <a:lnTo>
                    <a:pt x="1260843" y="1109154"/>
                  </a:lnTo>
                  <a:lnTo>
                    <a:pt x="1339037" y="961275"/>
                  </a:lnTo>
                  <a:lnTo>
                    <a:pt x="1402016" y="1081570"/>
                  </a:lnTo>
                  <a:lnTo>
                    <a:pt x="1402016" y="929462"/>
                  </a:lnTo>
                  <a:lnTo>
                    <a:pt x="1379054" y="885609"/>
                  </a:lnTo>
                  <a:lnTo>
                    <a:pt x="1478343" y="697826"/>
                  </a:lnTo>
                  <a:lnTo>
                    <a:pt x="1504784" y="705866"/>
                  </a:lnTo>
                  <a:lnTo>
                    <a:pt x="1542757" y="709637"/>
                  </a:lnTo>
                  <a:lnTo>
                    <a:pt x="1580743" y="705866"/>
                  </a:lnTo>
                  <a:lnTo>
                    <a:pt x="1650250" y="676948"/>
                  </a:lnTo>
                  <a:lnTo>
                    <a:pt x="1679714" y="652640"/>
                  </a:lnTo>
                  <a:lnTo>
                    <a:pt x="1689582" y="640156"/>
                  </a:lnTo>
                  <a:lnTo>
                    <a:pt x="1707489" y="617512"/>
                  </a:lnTo>
                  <a:lnTo>
                    <a:pt x="1726006" y="578243"/>
                  </a:lnTo>
                  <a:lnTo>
                    <a:pt x="1735239" y="536587"/>
                  </a:lnTo>
                  <a:lnTo>
                    <a:pt x="1735251" y="493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475898" y="4463315"/>
            <a:ext cx="1320165" cy="274955"/>
            <a:chOff x="8475898" y="4463315"/>
            <a:chExt cx="1320165" cy="274955"/>
          </a:xfrm>
        </p:grpSpPr>
        <p:sp>
          <p:nvSpPr>
            <p:cNvPr id="13" name="object 13"/>
            <p:cNvSpPr/>
            <p:nvPr/>
          </p:nvSpPr>
          <p:spPr>
            <a:xfrm>
              <a:off x="8475891" y="4463326"/>
              <a:ext cx="527050" cy="269875"/>
            </a:xfrm>
            <a:custGeom>
              <a:avLst/>
              <a:gdLst/>
              <a:ahLst/>
              <a:cxnLst/>
              <a:rect l="l" t="t" r="r" b="b"/>
              <a:pathLst>
                <a:path w="527050" h="269875">
                  <a:moveTo>
                    <a:pt x="228282" y="269697"/>
                  </a:moveTo>
                  <a:lnTo>
                    <a:pt x="208953" y="205359"/>
                  </a:lnTo>
                  <a:lnTo>
                    <a:pt x="197281" y="166484"/>
                  </a:lnTo>
                  <a:lnTo>
                    <a:pt x="163715" y="54787"/>
                  </a:lnTo>
                  <a:lnTo>
                    <a:pt x="147256" y="0"/>
                  </a:lnTo>
                  <a:lnTo>
                    <a:pt x="138798" y="0"/>
                  </a:lnTo>
                  <a:lnTo>
                    <a:pt x="138798" y="166484"/>
                  </a:lnTo>
                  <a:lnTo>
                    <a:pt x="86309" y="166484"/>
                  </a:lnTo>
                  <a:lnTo>
                    <a:pt x="112026" y="54787"/>
                  </a:lnTo>
                  <a:lnTo>
                    <a:pt x="138798" y="166484"/>
                  </a:lnTo>
                  <a:lnTo>
                    <a:pt x="138798" y="0"/>
                  </a:lnTo>
                  <a:lnTo>
                    <a:pt x="81737" y="0"/>
                  </a:lnTo>
                  <a:lnTo>
                    <a:pt x="0" y="269697"/>
                  </a:lnTo>
                  <a:lnTo>
                    <a:pt x="62357" y="269697"/>
                  </a:lnTo>
                  <a:lnTo>
                    <a:pt x="77152" y="205359"/>
                  </a:lnTo>
                  <a:lnTo>
                    <a:pt x="147612" y="205359"/>
                  </a:lnTo>
                  <a:lnTo>
                    <a:pt x="163106" y="269697"/>
                  </a:lnTo>
                  <a:lnTo>
                    <a:pt x="228282" y="269697"/>
                  </a:lnTo>
                  <a:close/>
                </a:path>
                <a:path w="527050" h="269875">
                  <a:moveTo>
                    <a:pt x="526669" y="269697"/>
                  </a:moveTo>
                  <a:lnTo>
                    <a:pt x="526402" y="112217"/>
                  </a:lnTo>
                  <a:lnTo>
                    <a:pt x="506552" y="74041"/>
                  </a:lnTo>
                  <a:lnTo>
                    <a:pt x="478764" y="65735"/>
                  </a:lnTo>
                  <a:lnTo>
                    <a:pt x="461479" y="68033"/>
                  </a:lnTo>
                  <a:lnTo>
                    <a:pt x="444792" y="72821"/>
                  </a:lnTo>
                  <a:lnTo>
                    <a:pt x="428980" y="79971"/>
                  </a:lnTo>
                  <a:lnTo>
                    <a:pt x="414299" y="89420"/>
                  </a:lnTo>
                  <a:lnTo>
                    <a:pt x="406730" y="78943"/>
                  </a:lnTo>
                  <a:lnTo>
                    <a:pt x="396697" y="71234"/>
                  </a:lnTo>
                  <a:lnTo>
                    <a:pt x="384886" y="66700"/>
                  </a:lnTo>
                  <a:lnTo>
                    <a:pt x="372021" y="65735"/>
                  </a:lnTo>
                  <a:lnTo>
                    <a:pt x="354926" y="67856"/>
                  </a:lnTo>
                  <a:lnTo>
                    <a:pt x="338429" y="72453"/>
                  </a:lnTo>
                  <a:lnTo>
                    <a:pt x="322783" y="79438"/>
                  </a:lnTo>
                  <a:lnTo>
                    <a:pt x="308254" y="88722"/>
                  </a:lnTo>
                  <a:lnTo>
                    <a:pt x="303669" y="70688"/>
                  </a:lnTo>
                  <a:lnTo>
                    <a:pt x="256120" y="70688"/>
                  </a:lnTo>
                  <a:lnTo>
                    <a:pt x="256120" y="269697"/>
                  </a:lnTo>
                  <a:lnTo>
                    <a:pt x="314248" y="269697"/>
                  </a:lnTo>
                  <a:lnTo>
                    <a:pt x="314248" y="115582"/>
                  </a:lnTo>
                  <a:lnTo>
                    <a:pt x="320598" y="111887"/>
                  </a:lnTo>
                  <a:lnTo>
                    <a:pt x="327355" y="109093"/>
                  </a:lnTo>
                  <a:lnTo>
                    <a:pt x="334429" y="107251"/>
                  </a:lnTo>
                  <a:lnTo>
                    <a:pt x="348157" y="105740"/>
                  </a:lnTo>
                  <a:lnTo>
                    <a:pt x="354406" y="108737"/>
                  </a:lnTo>
                  <a:lnTo>
                    <a:pt x="357924" y="114160"/>
                  </a:lnTo>
                  <a:lnTo>
                    <a:pt x="361911" y="121627"/>
                  </a:lnTo>
                  <a:lnTo>
                    <a:pt x="363626" y="130111"/>
                  </a:lnTo>
                  <a:lnTo>
                    <a:pt x="362864" y="138557"/>
                  </a:lnTo>
                  <a:lnTo>
                    <a:pt x="362864" y="269697"/>
                  </a:lnTo>
                  <a:lnTo>
                    <a:pt x="420636" y="269697"/>
                  </a:lnTo>
                  <a:lnTo>
                    <a:pt x="420636" y="115582"/>
                  </a:lnTo>
                  <a:lnTo>
                    <a:pt x="427164" y="111836"/>
                  </a:lnTo>
                  <a:lnTo>
                    <a:pt x="434098" y="109042"/>
                  </a:lnTo>
                  <a:lnTo>
                    <a:pt x="441350" y="107213"/>
                  </a:lnTo>
                  <a:lnTo>
                    <a:pt x="455231" y="105816"/>
                  </a:lnTo>
                  <a:lnTo>
                    <a:pt x="461441" y="108788"/>
                  </a:lnTo>
                  <a:lnTo>
                    <a:pt x="465023" y="114160"/>
                  </a:lnTo>
                  <a:lnTo>
                    <a:pt x="468845" y="121691"/>
                  </a:lnTo>
                  <a:lnTo>
                    <a:pt x="470547" y="130136"/>
                  </a:lnTo>
                  <a:lnTo>
                    <a:pt x="469950" y="138557"/>
                  </a:lnTo>
                  <a:lnTo>
                    <a:pt x="469950" y="269697"/>
                  </a:lnTo>
                  <a:lnTo>
                    <a:pt x="526669" y="269697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5215" y="4528000"/>
              <a:ext cx="154991" cy="2099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83" y="4534009"/>
              <a:ext cx="150780" cy="1990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3012" y="4529123"/>
              <a:ext cx="175759" cy="2088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8606" y="4529061"/>
              <a:ext cx="167044" cy="203950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9938906" y="4463326"/>
            <a:ext cx="459105" cy="270510"/>
          </a:xfrm>
          <a:custGeom>
            <a:avLst/>
            <a:gdLst/>
            <a:ahLst/>
            <a:cxnLst/>
            <a:rect l="l" t="t" r="r" b="b"/>
            <a:pathLst>
              <a:path w="459104" h="270510">
                <a:moveTo>
                  <a:pt x="160731" y="0"/>
                </a:moveTo>
                <a:lnTo>
                  <a:pt x="0" y="0"/>
                </a:lnTo>
                <a:lnTo>
                  <a:pt x="0" y="269697"/>
                </a:lnTo>
                <a:lnTo>
                  <a:pt x="160731" y="268986"/>
                </a:lnTo>
                <a:lnTo>
                  <a:pt x="160731" y="227279"/>
                </a:lnTo>
                <a:lnTo>
                  <a:pt x="59601" y="227279"/>
                </a:lnTo>
                <a:lnTo>
                  <a:pt x="59601" y="151282"/>
                </a:lnTo>
                <a:lnTo>
                  <a:pt x="139890" y="151282"/>
                </a:lnTo>
                <a:lnTo>
                  <a:pt x="139890" y="110629"/>
                </a:lnTo>
                <a:lnTo>
                  <a:pt x="59601" y="110629"/>
                </a:lnTo>
                <a:lnTo>
                  <a:pt x="59601" y="41706"/>
                </a:lnTo>
                <a:lnTo>
                  <a:pt x="160731" y="41706"/>
                </a:lnTo>
                <a:lnTo>
                  <a:pt x="160731" y="0"/>
                </a:lnTo>
                <a:close/>
              </a:path>
              <a:path w="459104" h="270510">
                <a:moveTo>
                  <a:pt x="458711" y="355"/>
                </a:moveTo>
                <a:lnTo>
                  <a:pt x="392518" y="355"/>
                </a:lnTo>
                <a:lnTo>
                  <a:pt x="331889" y="151282"/>
                </a:lnTo>
                <a:lnTo>
                  <a:pt x="271272" y="0"/>
                </a:lnTo>
                <a:lnTo>
                  <a:pt x="203301" y="0"/>
                </a:lnTo>
                <a:lnTo>
                  <a:pt x="203301" y="268630"/>
                </a:lnTo>
                <a:lnTo>
                  <a:pt x="256590" y="268630"/>
                </a:lnTo>
                <a:lnTo>
                  <a:pt x="256590" y="80581"/>
                </a:lnTo>
                <a:lnTo>
                  <a:pt x="305473" y="202882"/>
                </a:lnTo>
                <a:lnTo>
                  <a:pt x="357581" y="202882"/>
                </a:lnTo>
                <a:lnTo>
                  <a:pt x="407339" y="80581"/>
                </a:lnTo>
                <a:lnTo>
                  <a:pt x="407339" y="269697"/>
                </a:lnTo>
                <a:lnTo>
                  <a:pt x="458711" y="270040"/>
                </a:lnTo>
                <a:lnTo>
                  <a:pt x="458711" y="355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55461" y="4463316"/>
            <a:ext cx="193675" cy="269875"/>
          </a:xfrm>
          <a:custGeom>
            <a:avLst/>
            <a:gdLst/>
            <a:ahLst/>
            <a:cxnLst/>
            <a:rect l="l" t="t" r="r" b="b"/>
            <a:pathLst>
              <a:path w="193675" h="269875">
                <a:moveTo>
                  <a:pt x="92916" y="0"/>
                </a:moveTo>
                <a:lnTo>
                  <a:pt x="0" y="0"/>
                </a:lnTo>
                <a:lnTo>
                  <a:pt x="0" y="269695"/>
                </a:lnTo>
                <a:lnTo>
                  <a:pt x="58127" y="269695"/>
                </a:lnTo>
                <a:lnTo>
                  <a:pt x="58127" y="169664"/>
                </a:lnTo>
                <a:lnTo>
                  <a:pt x="138610" y="169664"/>
                </a:lnTo>
                <a:lnTo>
                  <a:pt x="134163" y="161534"/>
                </a:lnTo>
                <a:lnTo>
                  <a:pt x="143959" y="156129"/>
                </a:lnTo>
                <a:lnTo>
                  <a:pt x="152750" y="149284"/>
                </a:lnTo>
                <a:lnTo>
                  <a:pt x="160358" y="141142"/>
                </a:lnTo>
                <a:lnTo>
                  <a:pt x="166604" y="131843"/>
                </a:lnTo>
                <a:lnTo>
                  <a:pt x="168288" y="128308"/>
                </a:lnTo>
                <a:lnTo>
                  <a:pt x="58127" y="128308"/>
                </a:lnTo>
                <a:lnTo>
                  <a:pt x="58127" y="39941"/>
                </a:lnTo>
                <a:lnTo>
                  <a:pt x="167368" y="39941"/>
                </a:lnTo>
                <a:lnTo>
                  <a:pt x="165567" y="36329"/>
                </a:lnTo>
                <a:lnTo>
                  <a:pt x="155007" y="22975"/>
                </a:lnTo>
                <a:lnTo>
                  <a:pt x="141466" y="12550"/>
                </a:lnTo>
                <a:lnTo>
                  <a:pt x="126274" y="5125"/>
                </a:lnTo>
                <a:lnTo>
                  <a:pt x="109925" y="880"/>
                </a:lnTo>
                <a:lnTo>
                  <a:pt x="92916" y="0"/>
                </a:lnTo>
                <a:close/>
              </a:path>
              <a:path w="193675" h="269875">
                <a:moveTo>
                  <a:pt x="138610" y="169664"/>
                </a:moveTo>
                <a:lnTo>
                  <a:pt x="81026" y="169664"/>
                </a:lnTo>
                <a:lnTo>
                  <a:pt x="132402" y="269695"/>
                </a:lnTo>
                <a:lnTo>
                  <a:pt x="193319" y="269695"/>
                </a:lnTo>
                <a:lnTo>
                  <a:pt x="138610" y="169664"/>
                </a:lnTo>
                <a:close/>
              </a:path>
              <a:path w="193675" h="269875">
                <a:moveTo>
                  <a:pt x="167368" y="39941"/>
                </a:moveTo>
                <a:lnTo>
                  <a:pt x="85577" y="39941"/>
                </a:lnTo>
                <a:lnTo>
                  <a:pt x="92847" y="40294"/>
                </a:lnTo>
                <a:lnTo>
                  <a:pt x="99705" y="42388"/>
                </a:lnTo>
                <a:lnTo>
                  <a:pt x="119537" y="75451"/>
                </a:lnTo>
                <a:lnTo>
                  <a:pt x="119778" y="84125"/>
                </a:lnTo>
                <a:lnTo>
                  <a:pt x="119537" y="92875"/>
                </a:lnTo>
                <a:lnTo>
                  <a:pt x="99595" y="125939"/>
                </a:lnTo>
                <a:lnTo>
                  <a:pt x="85577" y="128308"/>
                </a:lnTo>
                <a:lnTo>
                  <a:pt x="168288" y="128308"/>
                </a:lnTo>
                <a:lnTo>
                  <a:pt x="171883" y="120763"/>
                </a:lnTo>
                <a:lnTo>
                  <a:pt x="175594" y="109127"/>
                </a:lnTo>
                <a:lnTo>
                  <a:pt x="177709" y="97096"/>
                </a:lnTo>
                <a:lnTo>
                  <a:pt x="178200" y="84832"/>
                </a:lnTo>
                <a:lnTo>
                  <a:pt x="177383" y="67775"/>
                </a:lnTo>
                <a:lnTo>
                  <a:pt x="173099" y="51435"/>
                </a:lnTo>
                <a:lnTo>
                  <a:pt x="167368" y="39941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70" dirty="0"/>
              <a:t> </a:t>
            </a:r>
            <a:r>
              <a:rPr dirty="0"/>
              <a:t>EMR</a:t>
            </a:r>
            <a:r>
              <a:rPr spc="-75" dirty="0"/>
              <a:t> </a:t>
            </a:r>
            <a:r>
              <a:rPr spc="-10" dirty="0"/>
              <a:t>Cluster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917194" y="3093466"/>
            <a:ext cx="1140460" cy="1021715"/>
            <a:chOff x="917194" y="3093466"/>
            <a:chExt cx="1140460" cy="1021715"/>
          </a:xfrm>
        </p:grpSpPr>
        <p:sp>
          <p:nvSpPr>
            <p:cNvPr id="9" name="object 9"/>
            <p:cNvSpPr/>
            <p:nvPr/>
          </p:nvSpPr>
          <p:spPr>
            <a:xfrm>
              <a:off x="923544" y="3099816"/>
              <a:ext cx="1127760" cy="1009015"/>
            </a:xfrm>
            <a:custGeom>
              <a:avLst/>
              <a:gdLst/>
              <a:ahLst/>
              <a:cxnLst/>
              <a:rect l="l" t="t" r="r" b="b"/>
              <a:pathLst>
                <a:path w="1127760" h="1009014">
                  <a:moveTo>
                    <a:pt x="959612" y="0"/>
                  </a:moveTo>
                  <a:lnTo>
                    <a:pt x="168147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7" y="1008888"/>
                  </a:lnTo>
                  <a:lnTo>
                    <a:pt x="959612" y="1008888"/>
                  </a:lnTo>
                  <a:lnTo>
                    <a:pt x="1004302" y="1002879"/>
                  </a:lnTo>
                  <a:lnTo>
                    <a:pt x="1044466" y="985924"/>
                  </a:lnTo>
                  <a:lnTo>
                    <a:pt x="1078499" y="959627"/>
                  </a:lnTo>
                  <a:lnTo>
                    <a:pt x="1104796" y="925594"/>
                  </a:lnTo>
                  <a:lnTo>
                    <a:pt x="1121751" y="885430"/>
                  </a:lnTo>
                  <a:lnTo>
                    <a:pt x="1127760" y="840740"/>
                  </a:lnTo>
                  <a:lnTo>
                    <a:pt x="1127760" y="168148"/>
                  </a:lnTo>
                  <a:lnTo>
                    <a:pt x="1121751" y="123457"/>
                  </a:lnTo>
                  <a:lnTo>
                    <a:pt x="1104796" y="83293"/>
                  </a:lnTo>
                  <a:lnTo>
                    <a:pt x="1078499" y="49260"/>
                  </a:lnTo>
                  <a:lnTo>
                    <a:pt x="1044466" y="22963"/>
                  </a:lnTo>
                  <a:lnTo>
                    <a:pt x="1004302" y="6008"/>
                  </a:lnTo>
                  <a:lnTo>
                    <a:pt x="95961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544" y="3099816"/>
              <a:ext cx="1127760" cy="1009015"/>
            </a:xfrm>
            <a:custGeom>
              <a:avLst/>
              <a:gdLst/>
              <a:ahLst/>
              <a:cxnLst/>
              <a:rect l="l" t="t" r="r" b="b"/>
              <a:pathLst>
                <a:path w="112776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7" y="0"/>
                  </a:lnTo>
                  <a:lnTo>
                    <a:pt x="959612" y="0"/>
                  </a:lnTo>
                  <a:lnTo>
                    <a:pt x="1004302" y="6008"/>
                  </a:lnTo>
                  <a:lnTo>
                    <a:pt x="1044466" y="22963"/>
                  </a:lnTo>
                  <a:lnTo>
                    <a:pt x="1078499" y="49260"/>
                  </a:lnTo>
                  <a:lnTo>
                    <a:pt x="1104796" y="83293"/>
                  </a:lnTo>
                  <a:lnTo>
                    <a:pt x="1121751" y="123457"/>
                  </a:lnTo>
                  <a:lnTo>
                    <a:pt x="1127760" y="168148"/>
                  </a:lnTo>
                  <a:lnTo>
                    <a:pt x="1127760" y="840740"/>
                  </a:lnTo>
                  <a:lnTo>
                    <a:pt x="1121751" y="885430"/>
                  </a:lnTo>
                  <a:lnTo>
                    <a:pt x="1104796" y="925594"/>
                  </a:lnTo>
                  <a:lnTo>
                    <a:pt x="1078499" y="959627"/>
                  </a:lnTo>
                  <a:lnTo>
                    <a:pt x="1044466" y="985924"/>
                  </a:lnTo>
                  <a:lnTo>
                    <a:pt x="1004302" y="1002879"/>
                  </a:lnTo>
                  <a:lnTo>
                    <a:pt x="959612" y="1008888"/>
                  </a:lnTo>
                  <a:lnTo>
                    <a:pt x="168147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47063" y="3303473"/>
            <a:ext cx="6813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06370" y="1697482"/>
            <a:ext cx="1137920" cy="1024890"/>
            <a:chOff x="2706370" y="1697482"/>
            <a:chExt cx="1137920" cy="1024890"/>
          </a:xfrm>
        </p:grpSpPr>
        <p:sp>
          <p:nvSpPr>
            <p:cNvPr id="13" name="object 13"/>
            <p:cNvSpPr/>
            <p:nvPr/>
          </p:nvSpPr>
          <p:spPr>
            <a:xfrm>
              <a:off x="2712720" y="1703832"/>
              <a:ext cx="1125220" cy="1012190"/>
            </a:xfrm>
            <a:custGeom>
              <a:avLst/>
              <a:gdLst/>
              <a:ahLst/>
              <a:cxnLst/>
              <a:rect l="l" t="t" r="r" b="b"/>
              <a:pathLst>
                <a:path w="1125220" h="1012189">
                  <a:moveTo>
                    <a:pt x="956056" y="0"/>
                  </a:moveTo>
                  <a:lnTo>
                    <a:pt x="168656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5"/>
                  </a:lnTo>
                  <a:lnTo>
                    <a:pt x="0" y="843279"/>
                  </a:lnTo>
                  <a:lnTo>
                    <a:pt x="6028" y="888096"/>
                  </a:lnTo>
                  <a:lnTo>
                    <a:pt x="23038" y="928379"/>
                  </a:lnTo>
                  <a:lnTo>
                    <a:pt x="49418" y="962517"/>
                  </a:lnTo>
                  <a:lnTo>
                    <a:pt x="83556" y="988897"/>
                  </a:lnTo>
                  <a:lnTo>
                    <a:pt x="123839" y="1005907"/>
                  </a:lnTo>
                  <a:lnTo>
                    <a:pt x="168656" y="1011935"/>
                  </a:lnTo>
                  <a:lnTo>
                    <a:pt x="956056" y="1011935"/>
                  </a:lnTo>
                  <a:lnTo>
                    <a:pt x="1000872" y="1005907"/>
                  </a:lnTo>
                  <a:lnTo>
                    <a:pt x="1041155" y="988897"/>
                  </a:lnTo>
                  <a:lnTo>
                    <a:pt x="1075293" y="962517"/>
                  </a:lnTo>
                  <a:lnTo>
                    <a:pt x="1101673" y="928379"/>
                  </a:lnTo>
                  <a:lnTo>
                    <a:pt x="1118683" y="888096"/>
                  </a:lnTo>
                  <a:lnTo>
                    <a:pt x="1124712" y="843279"/>
                  </a:lnTo>
                  <a:lnTo>
                    <a:pt x="1124712" y="168655"/>
                  </a:lnTo>
                  <a:lnTo>
                    <a:pt x="1118683" y="123839"/>
                  </a:lnTo>
                  <a:lnTo>
                    <a:pt x="1101673" y="83556"/>
                  </a:lnTo>
                  <a:lnTo>
                    <a:pt x="1075293" y="49418"/>
                  </a:lnTo>
                  <a:lnTo>
                    <a:pt x="1041155" y="23038"/>
                  </a:lnTo>
                  <a:lnTo>
                    <a:pt x="1000872" y="6028"/>
                  </a:lnTo>
                  <a:lnTo>
                    <a:pt x="95605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12720" y="1703832"/>
              <a:ext cx="1125220" cy="1012190"/>
            </a:xfrm>
            <a:custGeom>
              <a:avLst/>
              <a:gdLst/>
              <a:ahLst/>
              <a:cxnLst/>
              <a:rect l="l" t="t" r="r" b="b"/>
              <a:pathLst>
                <a:path w="1125220" h="1012189">
                  <a:moveTo>
                    <a:pt x="0" y="168655"/>
                  </a:moveTo>
                  <a:lnTo>
                    <a:pt x="6028" y="123839"/>
                  </a:lnTo>
                  <a:lnTo>
                    <a:pt x="23038" y="83556"/>
                  </a:lnTo>
                  <a:lnTo>
                    <a:pt x="49418" y="49418"/>
                  </a:lnTo>
                  <a:lnTo>
                    <a:pt x="83556" y="23038"/>
                  </a:lnTo>
                  <a:lnTo>
                    <a:pt x="123839" y="6028"/>
                  </a:lnTo>
                  <a:lnTo>
                    <a:pt x="168656" y="0"/>
                  </a:lnTo>
                  <a:lnTo>
                    <a:pt x="956056" y="0"/>
                  </a:lnTo>
                  <a:lnTo>
                    <a:pt x="1000872" y="6028"/>
                  </a:lnTo>
                  <a:lnTo>
                    <a:pt x="1041155" y="23038"/>
                  </a:lnTo>
                  <a:lnTo>
                    <a:pt x="1075293" y="49418"/>
                  </a:lnTo>
                  <a:lnTo>
                    <a:pt x="1101673" y="83556"/>
                  </a:lnTo>
                  <a:lnTo>
                    <a:pt x="1118683" y="123839"/>
                  </a:lnTo>
                  <a:lnTo>
                    <a:pt x="1124712" y="168655"/>
                  </a:lnTo>
                  <a:lnTo>
                    <a:pt x="1124712" y="843279"/>
                  </a:lnTo>
                  <a:lnTo>
                    <a:pt x="1118683" y="888096"/>
                  </a:lnTo>
                  <a:lnTo>
                    <a:pt x="1101673" y="928379"/>
                  </a:lnTo>
                  <a:lnTo>
                    <a:pt x="1075293" y="962517"/>
                  </a:lnTo>
                  <a:lnTo>
                    <a:pt x="1041155" y="988897"/>
                  </a:lnTo>
                  <a:lnTo>
                    <a:pt x="1000872" y="1005907"/>
                  </a:lnTo>
                  <a:lnTo>
                    <a:pt x="956056" y="1011935"/>
                  </a:lnTo>
                  <a:lnTo>
                    <a:pt x="168656" y="1011935"/>
                  </a:lnTo>
                  <a:lnTo>
                    <a:pt x="123839" y="1005907"/>
                  </a:lnTo>
                  <a:lnTo>
                    <a:pt x="83556" y="988897"/>
                  </a:lnTo>
                  <a:lnTo>
                    <a:pt x="49418" y="962517"/>
                  </a:lnTo>
                  <a:lnTo>
                    <a:pt x="23038" y="928379"/>
                  </a:lnTo>
                  <a:lnTo>
                    <a:pt x="6028" y="888096"/>
                  </a:lnTo>
                  <a:lnTo>
                    <a:pt x="0" y="843279"/>
                  </a:lnTo>
                  <a:lnTo>
                    <a:pt x="0" y="168655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27426" y="1908809"/>
            <a:ext cx="4991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Core 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19929" y="3093466"/>
            <a:ext cx="1140460" cy="1021715"/>
            <a:chOff x="4519929" y="3093466"/>
            <a:chExt cx="1140460" cy="1021715"/>
          </a:xfrm>
        </p:grpSpPr>
        <p:sp>
          <p:nvSpPr>
            <p:cNvPr id="17" name="object 17"/>
            <p:cNvSpPr/>
            <p:nvPr/>
          </p:nvSpPr>
          <p:spPr>
            <a:xfrm>
              <a:off x="4526279" y="3099816"/>
              <a:ext cx="1127760" cy="1009015"/>
            </a:xfrm>
            <a:custGeom>
              <a:avLst/>
              <a:gdLst/>
              <a:ahLst/>
              <a:cxnLst/>
              <a:rect l="l" t="t" r="r" b="b"/>
              <a:pathLst>
                <a:path w="1127760" h="1009014">
                  <a:moveTo>
                    <a:pt x="959612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959612" y="1008888"/>
                  </a:lnTo>
                  <a:lnTo>
                    <a:pt x="1004302" y="1002879"/>
                  </a:lnTo>
                  <a:lnTo>
                    <a:pt x="1044466" y="985924"/>
                  </a:lnTo>
                  <a:lnTo>
                    <a:pt x="1078499" y="959627"/>
                  </a:lnTo>
                  <a:lnTo>
                    <a:pt x="1104796" y="925594"/>
                  </a:lnTo>
                  <a:lnTo>
                    <a:pt x="1121751" y="885430"/>
                  </a:lnTo>
                  <a:lnTo>
                    <a:pt x="1127760" y="840740"/>
                  </a:lnTo>
                  <a:lnTo>
                    <a:pt x="1127760" y="168148"/>
                  </a:lnTo>
                  <a:lnTo>
                    <a:pt x="1121751" y="123457"/>
                  </a:lnTo>
                  <a:lnTo>
                    <a:pt x="1104796" y="83293"/>
                  </a:lnTo>
                  <a:lnTo>
                    <a:pt x="1078499" y="49260"/>
                  </a:lnTo>
                  <a:lnTo>
                    <a:pt x="1044466" y="22963"/>
                  </a:lnTo>
                  <a:lnTo>
                    <a:pt x="1004302" y="6008"/>
                  </a:lnTo>
                  <a:lnTo>
                    <a:pt x="95961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26279" y="3099816"/>
              <a:ext cx="1127760" cy="1009015"/>
            </a:xfrm>
            <a:custGeom>
              <a:avLst/>
              <a:gdLst/>
              <a:ahLst/>
              <a:cxnLst/>
              <a:rect l="l" t="t" r="r" b="b"/>
              <a:pathLst>
                <a:path w="1127760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959612" y="0"/>
                  </a:lnTo>
                  <a:lnTo>
                    <a:pt x="1004302" y="6008"/>
                  </a:lnTo>
                  <a:lnTo>
                    <a:pt x="1044466" y="22963"/>
                  </a:lnTo>
                  <a:lnTo>
                    <a:pt x="1078499" y="49260"/>
                  </a:lnTo>
                  <a:lnTo>
                    <a:pt x="1104796" y="83293"/>
                  </a:lnTo>
                  <a:lnTo>
                    <a:pt x="1121751" y="123457"/>
                  </a:lnTo>
                  <a:lnTo>
                    <a:pt x="1127760" y="168148"/>
                  </a:lnTo>
                  <a:lnTo>
                    <a:pt x="1127760" y="840740"/>
                  </a:lnTo>
                  <a:lnTo>
                    <a:pt x="1121751" y="885430"/>
                  </a:lnTo>
                  <a:lnTo>
                    <a:pt x="1104796" y="925594"/>
                  </a:lnTo>
                  <a:lnTo>
                    <a:pt x="1078499" y="959627"/>
                  </a:lnTo>
                  <a:lnTo>
                    <a:pt x="1044466" y="985924"/>
                  </a:lnTo>
                  <a:lnTo>
                    <a:pt x="1004302" y="1002879"/>
                  </a:lnTo>
                  <a:lnTo>
                    <a:pt x="959612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42764" y="3303473"/>
            <a:ext cx="49910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06370" y="4440682"/>
            <a:ext cx="1137920" cy="1021715"/>
            <a:chOff x="2706370" y="4440682"/>
            <a:chExt cx="1137920" cy="1021715"/>
          </a:xfrm>
        </p:grpSpPr>
        <p:sp>
          <p:nvSpPr>
            <p:cNvPr id="21" name="object 21"/>
            <p:cNvSpPr/>
            <p:nvPr/>
          </p:nvSpPr>
          <p:spPr>
            <a:xfrm>
              <a:off x="2712720" y="4447032"/>
              <a:ext cx="1125220" cy="1009015"/>
            </a:xfrm>
            <a:custGeom>
              <a:avLst/>
              <a:gdLst/>
              <a:ahLst/>
              <a:cxnLst/>
              <a:rect l="l" t="t" r="r" b="b"/>
              <a:pathLst>
                <a:path w="1125220" h="1009014">
                  <a:moveTo>
                    <a:pt x="956564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956564" y="1008888"/>
                  </a:lnTo>
                  <a:lnTo>
                    <a:pt x="1001254" y="1002879"/>
                  </a:lnTo>
                  <a:lnTo>
                    <a:pt x="1041418" y="985924"/>
                  </a:lnTo>
                  <a:lnTo>
                    <a:pt x="1075451" y="959627"/>
                  </a:lnTo>
                  <a:lnTo>
                    <a:pt x="1101748" y="925594"/>
                  </a:lnTo>
                  <a:lnTo>
                    <a:pt x="1118703" y="885430"/>
                  </a:lnTo>
                  <a:lnTo>
                    <a:pt x="1124712" y="840740"/>
                  </a:lnTo>
                  <a:lnTo>
                    <a:pt x="1124712" y="168148"/>
                  </a:lnTo>
                  <a:lnTo>
                    <a:pt x="1118703" y="123457"/>
                  </a:lnTo>
                  <a:lnTo>
                    <a:pt x="1101748" y="83293"/>
                  </a:lnTo>
                  <a:lnTo>
                    <a:pt x="1075451" y="49260"/>
                  </a:lnTo>
                  <a:lnTo>
                    <a:pt x="1041418" y="22963"/>
                  </a:lnTo>
                  <a:lnTo>
                    <a:pt x="1001254" y="6008"/>
                  </a:lnTo>
                  <a:lnTo>
                    <a:pt x="95656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12720" y="4447032"/>
              <a:ext cx="1125220" cy="1009015"/>
            </a:xfrm>
            <a:custGeom>
              <a:avLst/>
              <a:gdLst/>
              <a:ahLst/>
              <a:cxnLst/>
              <a:rect l="l" t="t" r="r" b="b"/>
              <a:pathLst>
                <a:path w="1125220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956564" y="0"/>
                  </a:lnTo>
                  <a:lnTo>
                    <a:pt x="1001254" y="6008"/>
                  </a:lnTo>
                  <a:lnTo>
                    <a:pt x="1041418" y="22963"/>
                  </a:lnTo>
                  <a:lnTo>
                    <a:pt x="1075451" y="49260"/>
                  </a:lnTo>
                  <a:lnTo>
                    <a:pt x="1101748" y="83293"/>
                  </a:lnTo>
                  <a:lnTo>
                    <a:pt x="1118703" y="123457"/>
                  </a:lnTo>
                  <a:lnTo>
                    <a:pt x="1124712" y="168148"/>
                  </a:lnTo>
                  <a:lnTo>
                    <a:pt x="1124712" y="840740"/>
                  </a:lnTo>
                  <a:lnTo>
                    <a:pt x="1118703" y="885430"/>
                  </a:lnTo>
                  <a:lnTo>
                    <a:pt x="1101748" y="925594"/>
                  </a:lnTo>
                  <a:lnTo>
                    <a:pt x="1075451" y="959627"/>
                  </a:lnTo>
                  <a:lnTo>
                    <a:pt x="1041418" y="985924"/>
                  </a:lnTo>
                  <a:lnTo>
                    <a:pt x="1001254" y="1002879"/>
                  </a:lnTo>
                  <a:lnTo>
                    <a:pt x="956564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27426" y="4651629"/>
            <a:ext cx="499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Core 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51304" y="2715767"/>
            <a:ext cx="2477770" cy="1732280"/>
          </a:xfrm>
          <a:custGeom>
            <a:avLst/>
            <a:gdLst/>
            <a:ahLst/>
            <a:cxnLst/>
            <a:rect l="l" t="t" r="r" b="b"/>
            <a:pathLst>
              <a:path w="2477770" h="1732279">
                <a:moveTo>
                  <a:pt x="0" y="889127"/>
                </a:moveTo>
                <a:lnTo>
                  <a:pt x="1225676" y="0"/>
                </a:lnTo>
              </a:path>
              <a:path w="2477770" h="1732279">
                <a:moveTo>
                  <a:pt x="0" y="890016"/>
                </a:moveTo>
                <a:lnTo>
                  <a:pt x="1225676" y="1731772"/>
                </a:lnTo>
              </a:path>
              <a:path w="2477770" h="1732279">
                <a:moveTo>
                  <a:pt x="0" y="890016"/>
                </a:moveTo>
                <a:lnTo>
                  <a:pt x="2477261" y="890016"/>
                </a:lnTo>
              </a:path>
              <a:path w="2477770" h="1732279">
                <a:moveTo>
                  <a:pt x="1225295" y="0"/>
                </a:moveTo>
                <a:lnTo>
                  <a:pt x="1225295" y="1730883"/>
                </a:lnTo>
              </a:path>
              <a:path w="2477770" h="1732279">
                <a:moveTo>
                  <a:pt x="1225295" y="0"/>
                </a:moveTo>
                <a:lnTo>
                  <a:pt x="2477008" y="889127"/>
                </a:lnTo>
              </a:path>
              <a:path w="2477770" h="1732279">
                <a:moveTo>
                  <a:pt x="2477008" y="890016"/>
                </a:moveTo>
                <a:lnTo>
                  <a:pt x="1225295" y="1731772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18478" y="1638046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Master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: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manages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076058" y="1912061"/>
            <a:ext cx="385889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Tracks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status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tasks,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monitors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health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Single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(it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single</a:t>
            </a:r>
            <a:endParaRPr sz="1800">
              <a:latin typeface="Calibri"/>
              <a:cs typeface="Calibri"/>
            </a:endParaRPr>
          </a:p>
          <a:p>
            <a:pPr marR="1833880" algn="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even)</a:t>
            </a:r>
            <a:endParaRPr sz="1800">
              <a:latin typeface="Calibri"/>
              <a:cs typeface="Calibri"/>
            </a:endParaRPr>
          </a:p>
          <a:p>
            <a:pPr marL="286385" marR="1811020" indent="-286385" algn="r">
              <a:lnSpc>
                <a:spcPct val="100000"/>
              </a:lnSpc>
              <a:buFont typeface="Arial"/>
              <a:buChar char="•"/>
              <a:tabLst>
                <a:tab pos="2863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AKA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“leader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node”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18478" y="3284296"/>
            <a:ext cx="4305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Core</a:t>
            </a:r>
            <a:r>
              <a:rPr sz="1800" b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: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Hosts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HDFS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runs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tasks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6058" y="3559302"/>
            <a:ext cx="37522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0256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be scaled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up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down,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but</a:t>
            </a:r>
            <a:r>
              <a:rPr sz="18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with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some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risk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Multi-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clusters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have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at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least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18478" y="4382516"/>
            <a:ext cx="4177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Task</a:t>
            </a:r>
            <a:r>
              <a:rPr sz="1800" b="1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: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Runs tasks,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does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not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host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76058" y="4656835"/>
            <a:ext cx="35623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Optional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No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risk of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loss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when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removing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Good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use</a:t>
            </a:r>
            <a:r>
              <a:rPr sz="18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spot</a:t>
            </a:r>
            <a:r>
              <a:rPr sz="1800" b="1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Usage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051290" cy="33070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Transient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Long-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Transient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terminate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steps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complete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Loading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processing,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storing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shut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Saves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money</a:t>
            </a:r>
            <a:endParaRPr sz="20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Long-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manually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terminated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Basically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warehouse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periodic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datasets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spin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task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Spot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reserved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long-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save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$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Termination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protection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default,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auto-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termination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off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Usage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702165" cy="27412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Frameworks</a:t>
            </a:r>
            <a:r>
              <a:rPr sz="28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specified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launch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directly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directly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Or,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submit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ordered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steps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Output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somewhere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defined,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steps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invoked via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425016"/>
            <a:ext cx="10607040" cy="468397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916305" marR="5080" indent="-228600">
              <a:lnSpc>
                <a:spcPts val="3030"/>
              </a:lnSpc>
              <a:spcBef>
                <a:spcPts val="484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comprise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800" dirty="0">
              <a:latin typeface="Arial"/>
              <a:cs typeface="Arial"/>
            </a:endParaRPr>
          </a:p>
          <a:p>
            <a:pPr marL="916305" marR="547370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virtual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 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launch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input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output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  <a:p>
            <a:pPr marL="916305" marR="728980" indent="-228600">
              <a:lnSpc>
                <a:spcPts val="3020"/>
              </a:lnSpc>
              <a:spcBef>
                <a:spcPts val="1035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monitor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alarms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3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audit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Pipeline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schedule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start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80" dirty="0"/>
              <a:t> </a:t>
            </a:r>
            <a:r>
              <a:rPr dirty="0"/>
              <a:t>/</a:t>
            </a:r>
            <a:r>
              <a:rPr spc="-305" dirty="0"/>
              <a:t> </a:t>
            </a:r>
            <a:r>
              <a:rPr dirty="0"/>
              <a:t>AWS</a:t>
            </a:r>
            <a:r>
              <a:rPr spc="-130" dirty="0"/>
              <a:t> </a:t>
            </a:r>
            <a:r>
              <a:rPr spc="-10" dirty="0"/>
              <a:t>Integration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7694295" cy="17049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Kinesis</a:t>
            </a:r>
            <a:r>
              <a:rPr spc="-165" dirty="0"/>
              <a:t> </a:t>
            </a:r>
            <a:r>
              <a:rPr dirty="0"/>
              <a:t>Producer</a:t>
            </a:r>
            <a:r>
              <a:rPr spc="-145" dirty="0"/>
              <a:t> </a:t>
            </a:r>
            <a:r>
              <a:rPr dirty="0"/>
              <a:t>Library</a:t>
            </a:r>
            <a:r>
              <a:rPr spc="-160" dirty="0"/>
              <a:t> </a:t>
            </a:r>
            <a:r>
              <a:rPr spc="-10" dirty="0"/>
              <a:t>(KPL) Batching</a:t>
            </a:r>
          </a:p>
          <a:p>
            <a:pPr marL="3120390">
              <a:lnSpc>
                <a:spcPct val="100000"/>
              </a:lnSpc>
              <a:spcBef>
                <a:spcPts val="965"/>
              </a:spcBef>
            </a:pP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Record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&lt;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1MB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244" y="4651324"/>
            <a:ext cx="9881235" cy="838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influence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batching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efficiency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introducing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some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delay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RecordMaxBufferedTime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(default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100ms)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53257" y="2206498"/>
            <a:ext cx="860425" cy="652780"/>
            <a:chOff x="2953257" y="2206498"/>
            <a:chExt cx="860425" cy="652780"/>
          </a:xfrm>
        </p:grpSpPr>
        <p:sp>
          <p:nvSpPr>
            <p:cNvPr id="10" name="object 10"/>
            <p:cNvSpPr/>
            <p:nvPr/>
          </p:nvSpPr>
          <p:spPr>
            <a:xfrm>
              <a:off x="2959607" y="2212848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847344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847344" y="640079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9607" y="2212848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0" y="640079"/>
                  </a:moveTo>
                  <a:lnTo>
                    <a:pt x="847344" y="640079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65957" y="2368118"/>
            <a:ext cx="835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0602" y="2206498"/>
            <a:ext cx="1482090" cy="652780"/>
            <a:chOff x="3800602" y="2206498"/>
            <a:chExt cx="1482090" cy="652780"/>
          </a:xfrm>
        </p:grpSpPr>
        <p:sp>
          <p:nvSpPr>
            <p:cNvPr id="14" name="object 14"/>
            <p:cNvSpPr/>
            <p:nvPr/>
          </p:nvSpPr>
          <p:spPr>
            <a:xfrm>
              <a:off x="3806952" y="2212848"/>
              <a:ext cx="1469390" cy="640080"/>
            </a:xfrm>
            <a:custGeom>
              <a:avLst/>
              <a:gdLst/>
              <a:ahLst/>
              <a:cxnLst/>
              <a:rect l="l" t="t" r="r" b="b"/>
              <a:pathLst>
                <a:path w="1469389" h="640080">
                  <a:moveTo>
                    <a:pt x="1469136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469136" y="640079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06952" y="2212848"/>
              <a:ext cx="1469390" cy="640080"/>
            </a:xfrm>
            <a:custGeom>
              <a:avLst/>
              <a:gdLst/>
              <a:ahLst/>
              <a:cxnLst/>
              <a:rect l="l" t="t" r="r" b="b"/>
              <a:pathLst>
                <a:path w="1469389" h="640080">
                  <a:moveTo>
                    <a:pt x="0" y="640079"/>
                  </a:moveTo>
                  <a:lnTo>
                    <a:pt x="1469136" y="640079"/>
                  </a:lnTo>
                  <a:lnTo>
                    <a:pt x="1469136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13302" y="2368118"/>
            <a:ext cx="1456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40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69738" y="2206498"/>
            <a:ext cx="2411730" cy="652780"/>
            <a:chOff x="5269738" y="2206498"/>
            <a:chExt cx="2411730" cy="652780"/>
          </a:xfrm>
        </p:grpSpPr>
        <p:sp>
          <p:nvSpPr>
            <p:cNvPr id="18" name="object 18"/>
            <p:cNvSpPr/>
            <p:nvPr/>
          </p:nvSpPr>
          <p:spPr>
            <a:xfrm>
              <a:off x="5276088" y="2212848"/>
              <a:ext cx="2399030" cy="640080"/>
            </a:xfrm>
            <a:custGeom>
              <a:avLst/>
              <a:gdLst/>
              <a:ahLst/>
              <a:cxnLst/>
              <a:rect l="l" t="t" r="r" b="b"/>
              <a:pathLst>
                <a:path w="2399029" h="640080">
                  <a:moveTo>
                    <a:pt x="2398775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2398775" y="640079"/>
                  </a:lnTo>
                  <a:lnTo>
                    <a:pt x="239877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76088" y="2212848"/>
              <a:ext cx="2399030" cy="640080"/>
            </a:xfrm>
            <a:custGeom>
              <a:avLst/>
              <a:gdLst/>
              <a:ahLst/>
              <a:cxnLst/>
              <a:rect l="l" t="t" r="r" b="b"/>
              <a:pathLst>
                <a:path w="2399029" h="640080">
                  <a:moveTo>
                    <a:pt x="0" y="640079"/>
                  </a:moveTo>
                  <a:lnTo>
                    <a:pt x="2398775" y="640079"/>
                  </a:lnTo>
                  <a:lnTo>
                    <a:pt x="2398775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82438" y="2368118"/>
            <a:ext cx="2386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500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KB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953257" y="3285490"/>
          <a:ext cx="4716145" cy="63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6905"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1KB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80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7897368" y="1837944"/>
            <a:ext cx="719455" cy="2441575"/>
          </a:xfrm>
          <a:custGeom>
            <a:avLst/>
            <a:gdLst/>
            <a:ahLst/>
            <a:cxnLst/>
            <a:rect l="l" t="t" r="r" b="b"/>
            <a:pathLst>
              <a:path w="719454" h="2441575">
                <a:moveTo>
                  <a:pt x="0" y="0"/>
                </a:moveTo>
                <a:lnTo>
                  <a:pt x="72482" y="1216"/>
                </a:lnTo>
                <a:lnTo>
                  <a:pt x="139993" y="4704"/>
                </a:lnTo>
                <a:lnTo>
                  <a:pt x="201087" y="10226"/>
                </a:lnTo>
                <a:lnTo>
                  <a:pt x="254317" y="17541"/>
                </a:lnTo>
                <a:lnTo>
                  <a:pt x="298236" y="26410"/>
                </a:lnTo>
                <a:lnTo>
                  <a:pt x="352356" y="47851"/>
                </a:lnTo>
                <a:lnTo>
                  <a:pt x="359663" y="59943"/>
                </a:lnTo>
                <a:lnTo>
                  <a:pt x="359663" y="1160779"/>
                </a:lnTo>
                <a:lnTo>
                  <a:pt x="366971" y="1172872"/>
                </a:lnTo>
                <a:lnTo>
                  <a:pt x="421091" y="1194313"/>
                </a:lnTo>
                <a:lnTo>
                  <a:pt x="465010" y="1203182"/>
                </a:lnTo>
                <a:lnTo>
                  <a:pt x="518240" y="1210497"/>
                </a:lnTo>
                <a:lnTo>
                  <a:pt x="579334" y="1216019"/>
                </a:lnTo>
                <a:lnTo>
                  <a:pt x="646845" y="1219507"/>
                </a:lnTo>
                <a:lnTo>
                  <a:pt x="719327" y="1220723"/>
                </a:lnTo>
                <a:lnTo>
                  <a:pt x="646845" y="1221940"/>
                </a:lnTo>
                <a:lnTo>
                  <a:pt x="579334" y="1225428"/>
                </a:lnTo>
                <a:lnTo>
                  <a:pt x="518240" y="1230950"/>
                </a:lnTo>
                <a:lnTo>
                  <a:pt x="465010" y="1238265"/>
                </a:lnTo>
                <a:lnTo>
                  <a:pt x="421091" y="1247134"/>
                </a:lnTo>
                <a:lnTo>
                  <a:pt x="366971" y="1268575"/>
                </a:lnTo>
                <a:lnTo>
                  <a:pt x="359663" y="1280667"/>
                </a:lnTo>
                <a:lnTo>
                  <a:pt x="359663" y="2381504"/>
                </a:lnTo>
                <a:lnTo>
                  <a:pt x="352356" y="2393596"/>
                </a:lnTo>
                <a:lnTo>
                  <a:pt x="298236" y="2415037"/>
                </a:lnTo>
                <a:lnTo>
                  <a:pt x="254317" y="2423906"/>
                </a:lnTo>
                <a:lnTo>
                  <a:pt x="201087" y="2431221"/>
                </a:lnTo>
                <a:lnTo>
                  <a:pt x="139993" y="2436743"/>
                </a:lnTo>
                <a:lnTo>
                  <a:pt x="72482" y="2440231"/>
                </a:lnTo>
                <a:lnTo>
                  <a:pt x="0" y="2441447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40267" y="2431541"/>
            <a:ext cx="1076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Collection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-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PutRecords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31592" y="1996439"/>
            <a:ext cx="4935220" cy="320040"/>
          </a:xfrm>
          <a:custGeom>
            <a:avLst/>
            <a:gdLst/>
            <a:ahLst/>
            <a:cxnLst/>
            <a:rect l="l" t="t" r="r" b="b"/>
            <a:pathLst>
              <a:path w="4935220" h="320039">
                <a:moveTo>
                  <a:pt x="0" y="320039"/>
                </a:moveTo>
                <a:lnTo>
                  <a:pt x="704" y="246648"/>
                </a:lnTo>
                <a:lnTo>
                  <a:pt x="2710" y="179281"/>
                </a:lnTo>
                <a:lnTo>
                  <a:pt x="5858" y="119858"/>
                </a:lnTo>
                <a:lnTo>
                  <a:pt x="9988" y="70299"/>
                </a:lnTo>
                <a:lnTo>
                  <a:pt x="20554" y="8450"/>
                </a:lnTo>
                <a:lnTo>
                  <a:pt x="26669" y="0"/>
                </a:lnTo>
                <a:lnTo>
                  <a:pt x="4908041" y="0"/>
                </a:lnTo>
                <a:lnTo>
                  <a:pt x="4924723" y="70299"/>
                </a:lnTo>
                <a:lnTo>
                  <a:pt x="4928853" y="119858"/>
                </a:lnTo>
                <a:lnTo>
                  <a:pt x="4932001" y="179281"/>
                </a:lnTo>
                <a:lnTo>
                  <a:pt x="4934007" y="246648"/>
                </a:lnTo>
                <a:lnTo>
                  <a:pt x="4934711" y="320039"/>
                </a:lnTo>
              </a:path>
            </a:pathLst>
          </a:custGeom>
          <a:ln w="6349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Storage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6308090" cy="5007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copies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redundancy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blocks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(128MB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size)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Ephemeral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lost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terminated!</a:t>
            </a:r>
            <a:endParaRPr sz="2000">
              <a:latin typeface="Arial"/>
              <a:cs typeface="Arial"/>
            </a:endParaRPr>
          </a:p>
          <a:p>
            <a:pPr marL="697865" marR="515620" lvl="1" indent="-228600">
              <a:lnSpc>
                <a:spcPct val="70000"/>
              </a:lnSpc>
              <a:spcBef>
                <a:spcPts val="61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But,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useful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caching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intermediate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significant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random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I/O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82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tries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where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2039"/>
              </a:lnSpc>
            </a:pP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EMRFS: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were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Allows persistent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termination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Font typeface="Arial"/>
              <a:buChar char="•"/>
              <a:tabLst>
                <a:tab pos="6978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EMRFS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0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View</a:t>
            </a:r>
            <a:r>
              <a:rPr sz="20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Optional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8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consistency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ts val="1925"/>
              </a:lnSpc>
              <a:buChar char="•"/>
              <a:tabLst>
                <a:tab pos="1155700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17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track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consistency</a:t>
            </a:r>
            <a:endParaRPr sz="1700">
              <a:latin typeface="Arial"/>
              <a:cs typeface="Arial"/>
            </a:endParaRPr>
          </a:p>
          <a:p>
            <a:pPr marL="1155700" lvl="2" indent="-229235">
              <a:lnSpc>
                <a:spcPts val="1680"/>
              </a:lnSpc>
              <a:buChar char="•"/>
              <a:tabLst>
                <a:tab pos="1155700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tinker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read/write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on</a:t>
            </a:r>
            <a:endParaRPr sz="1700">
              <a:latin typeface="Arial"/>
              <a:cs typeface="Arial"/>
            </a:endParaRPr>
          </a:p>
          <a:p>
            <a:pPr marL="1155700">
              <a:lnSpc>
                <a:spcPts val="1625"/>
              </a:lnSpc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2285"/>
              </a:lnSpc>
              <a:buFont typeface="Arial"/>
              <a:buChar char="•"/>
              <a:tabLst>
                <a:tab pos="6978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0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2021:</a:t>
            </a:r>
            <a:r>
              <a:rPr sz="20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Now</a:t>
            </a:r>
            <a:r>
              <a:rPr sz="20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Strongly</a:t>
            </a:r>
            <a:r>
              <a:rPr sz="20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Consistent!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4695" y="1051560"/>
            <a:ext cx="3163824" cy="429724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Storage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803130" cy="32956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Suitable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(buffers,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caches,</a:t>
            </a:r>
            <a:r>
              <a:rPr sz="2400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EBS-only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(M4,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C4)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terminated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volumes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attached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launching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manually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detach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volume,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 treats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 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failure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replaces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promises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4826635" cy="421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EMR charges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Plus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charges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Provisions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fails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19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remove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tasks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15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fly</a:t>
            </a:r>
            <a:endParaRPr sz="2200">
              <a:latin typeface="Arial"/>
              <a:cs typeface="Arial"/>
            </a:endParaRPr>
          </a:p>
          <a:p>
            <a:pPr marL="697865" marR="148590" lvl="1" indent="-228600">
              <a:lnSpc>
                <a:spcPct val="70500"/>
              </a:lnSpc>
              <a:spcBef>
                <a:spcPts val="585"/>
              </a:spcBef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19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capacity,</a:t>
            </a:r>
            <a:r>
              <a:rPr sz="19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19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not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resize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cluster’s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core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15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1839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Increases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930"/>
              </a:lnSpc>
            </a:pP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15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removed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removing</a:t>
            </a:r>
            <a:r>
              <a:rPr sz="19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risks</a:t>
            </a:r>
            <a:r>
              <a:rPr sz="19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loss.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447800"/>
            <a:ext cx="5291327" cy="35265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50" dirty="0"/>
              <a:t> </a:t>
            </a:r>
            <a:r>
              <a:rPr dirty="0"/>
              <a:t>Managed</a:t>
            </a:r>
            <a:r>
              <a:rPr spc="-140" dirty="0"/>
              <a:t> </a:t>
            </a:r>
            <a:r>
              <a:rPr spc="-10" dirty="0"/>
              <a:t>Scaling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8440"/>
            <a:ext cx="6325870" cy="434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marR="3430270" indent="-227965" algn="r">
              <a:lnSpc>
                <a:spcPts val="2335"/>
              </a:lnSpc>
              <a:spcBef>
                <a:spcPts val="95"/>
              </a:spcBef>
              <a:buChar char="•"/>
              <a:tabLst>
                <a:tab pos="2279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endParaRPr sz="2000">
              <a:latin typeface="Arial"/>
              <a:cs typeface="Arial"/>
            </a:endParaRPr>
          </a:p>
          <a:p>
            <a:pPr marL="227965" marR="3452495" lvl="1" indent="-227965" algn="r">
              <a:lnSpc>
                <a:spcPts val="1930"/>
              </a:lnSpc>
              <a:buChar char="•"/>
              <a:tabLst>
                <a:tab pos="2279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doing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17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8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7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Introduced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2020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3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fleets</a:t>
            </a:r>
            <a:endParaRPr sz="1700">
              <a:latin typeface="Arial"/>
              <a:cs typeface="Arial"/>
            </a:endParaRPr>
          </a:p>
          <a:p>
            <a:pPr marL="697865" marR="86360" lvl="1" indent="-228600">
              <a:lnSpc>
                <a:spcPct val="69400"/>
              </a:lnSpc>
              <a:spcBef>
                <a:spcPts val="580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spot,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on-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demand,</a:t>
            </a:r>
            <a:r>
              <a:rPr sz="1700" spc="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 instances in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Savings</a:t>
            </a:r>
            <a:r>
              <a:rPr sz="17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Plan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the same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4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Spark,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Hive,</a:t>
            </a:r>
            <a:r>
              <a:rPr sz="17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YARN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75"/>
              </a:spcBef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Scale-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67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17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adds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nodes,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task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nodes,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max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endParaRPr sz="1700">
              <a:latin typeface="Arial"/>
              <a:cs typeface="Arial"/>
            </a:endParaRPr>
          </a:p>
          <a:p>
            <a:pPr marL="697865">
              <a:lnSpc>
                <a:spcPts val="1730"/>
              </a:lnSpc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specified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80"/>
              </a:spcBef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Scale-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000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  <a:p>
            <a:pPr marL="697865" marR="5080" lvl="1" indent="-228600">
              <a:lnSpc>
                <a:spcPct val="70600"/>
              </a:lnSpc>
              <a:spcBef>
                <a:spcPts val="545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17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removes task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nodes, then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nodes,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further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than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constraints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Spot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always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removed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on-demand</a:t>
            </a:r>
            <a:r>
              <a:rPr sz="17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992" y="1566672"/>
            <a:ext cx="3797807" cy="256641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Serverless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10186670" cy="44475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Release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Runtime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(Spark,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Hive,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Presto)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Submit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underlying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worker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sizes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pre-initialized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200">
              <a:latin typeface="Arial"/>
              <a:cs typeface="Arial"/>
            </a:endParaRPr>
          </a:p>
          <a:p>
            <a:pPr marL="697865" marR="1115695" lvl="1" indent="-228600">
              <a:lnSpc>
                <a:spcPct val="80000"/>
              </a:lnSpc>
              <a:spcBef>
                <a:spcPts val="52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computes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 job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schedules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workers accordingly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(across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2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AZ’s)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big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deal?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60"/>
              </a:lnSpc>
              <a:buChar char="•"/>
              <a:tabLst>
                <a:tab pos="697865" algn="l"/>
              </a:tabLst>
            </a:pP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longer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have 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estimate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workers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needed,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automatically.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Serverless?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Really?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3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TBH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still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think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about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configured.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Using</a:t>
            </a:r>
            <a:r>
              <a:rPr spc="-114" dirty="0"/>
              <a:t> </a:t>
            </a: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Serverless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19072" y="5007864"/>
            <a:ext cx="1850389" cy="7499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50736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9072" y="3983735"/>
            <a:ext cx="1850389" cy="7531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546735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  <a:p>
            <a:pPr marL="4953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now)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5864" y="3983735"/>
            <a:ext cx="1850389" cy="7531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744855" marR="280035" indent="-451484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execution 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4625" y="4084066"/>
            <a:ext cx="42684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Allow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emr-serverless.amazonaws.com</a:t>
            </a:r>
            <a:r>
              <a:rPr sz="1800" spc="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Any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required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scripts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(for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SparkSQL),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19072" y="2819400"/>
            <a:ext cx="4377055" cy="89344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1376045" marR="919480" indent="-445134">
              <a:lnSpc>
                <a:spcPct val="100000"/>
              </a:lnSpc>
              <a:spcBef>
                <a:spcPts val="1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EMR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Serverless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(Spark,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Hive,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5328" y="2819400"/>
            <a:ext cx="1524000" cy="89344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0495" marR="140970" indent="213360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Job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(Spark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script,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Hive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query…)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02167" y="1087881"/>
            <a:ext cx="3120390" cy="2908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emr-serverless</a:t>
            </a:r>
            <a:r>
              <a:rPr sz="9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start-job-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run</a:t>
            </a:r>
            <a:r>
              <a:rPr sz="9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\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application-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id</a:t>
            </a:r>
            <a:r>
              <a:rPr sz="9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&lt;application_id&gt;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\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--execution-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role-arn</a:t>
            </a:r>
            <a:r>
              <a:rPr sz="9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&lt;execution_role_arn&gt;</a:t>
            </a:r>
            <a:r>
              <a:rPr sz="9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\</a:t>
            </a:r>
            <a:endParaRPr sz="900">
              <a:latin typeface="Calibri"/>
              <a:cs typeface="Calibri"/>
            </a:endParaRPr>
          </a:p>
          <a:p>
            <a:pPr marL="216535" marR="2129790" indent="-10096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--job-driver</a:t>
            </a:r>
            <a:r>
              <a:rPr sz="9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444848"/>
                </a:solidFill>
                <a:latin typeface="Calibri"/>
                <a:cs typeface="Calibri"/>
              </a:rPr>
              <a:t>'{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 "sparkSubmit":</a:t>
            </a:r>
            <a:r>
              <a:rPr sz="9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32067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"entryPoint":</a:t>
            </a:r>
            <a:r>
              <a:rPr sz="9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"s3://us-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east-1.elasticmapreduce/emr-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containers/samples/wordcount/scripts/wordcount.py",</a:t>
            </a:r>
            <a:endParaRPr sz="900">
              <a:latin typeface="Calibri"/>
              <a:cs typeface="Calibri"/>
            </a:endParaRPr>
          </a:p>
          <a:p>
            <a:pPr marL="12700" marR="612775" indent="30797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"entryPointArguments":</a:t>
            </a:r>
            <a:r>
              <a:rPr sz="9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["s3://DOC-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EXAMPLE-</a:t>
            </a:r>
            <a:r>
              <a:rPr sz="900" spc="5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BUCKET/output"],</a:t>
            </a:r>
            <a:endParaRPr sz="900">
              <a:latin typeface="Calibri"/>
              <a:cs typeface="Calibri"/>
            </a:endParaRPr>
          </a:p>
          <a:p>
            <a:pPr marL="12700" marR="5080" indent="307975" algn="just">
              <a:lnSpc>
                <a:spcPct val="100000"/>
              </a:lnSpc>
            </a:pP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"sparkSubmitParameters":</a:t>
            </a:r>
            <a:r>
              <a:rPr sz="900" spc="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"--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conf</a:t>
            </a:r>
            <a:r>
              <a:rPr sz="900" spc="1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spark.executor.cores=1</a:t>
            </a:r>
            <a:r>
              <a:rPr sz="900" spc="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 conf</a:t>
            </a:r>
            <a:r>
              <a:rPr sz="900" spc="1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spark.executor.memory=4g</a:t>
            </a:r>
            <a:r>
              <a:rPr sz="9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conf</a:t>
            </a:r>
            <a:r>
              <a:rPr sz="900" spc="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spark.driver.cores=1</a:t>
            </a:r>
            <a:r>
              <a:rPr sz="9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</a:t>
            </a:r>
            <a:r>
              <a:rPr sz="900" spc="-20" dirty="0">
                <a:solidFill>
                  <a:srgbClr val="444848"/>
                </a:solidFill>
                <a:latin typeface="Calibri"/>
                <a:cs typeface="Calibri"/>
              </a:rPr>
              <a:t>conf</a:t>
            </a:r>
            <a:r>
              <a:rPr sz="900" spc="5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spark.driver.memory=4g</a:t>
            </a:r>
            <a:r>
              <a:rPr sz="9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--conf</a:t>
            </a:r>
            <a:r>
              <a:rPr sz="900" spc="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spark.executor.instances=1"</a:t>
            </a:r>
            <a:endParaRPr sz="900">
              <a:latin typeface="Calibri"/>
              <a:cs typeface="Calibri"/>
            </a:endParaRPr>
          </a:p>
          <a:p>
            <a:pPr marR="2858770" algn="r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R="2865120" algn="r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}'</a:t>
            </a:r>
            <a:r>
              <a:rPr sz="9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\</a:t>
            </a:r>
            <a:endParaRPr sz="900">
              <a:latin typeface="Calibri"/>
              <a:cs typeface="Calibri"/>
            </a:endParaRPr>
          </a:p>
          <a:p>
            <a:pPr marL="216535" marR="1556385" indent="-10096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--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configuration-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overrides</a:t>
            </a:r>
            <a:r>
              <a:rPr sz="9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444848"/>
                </a:solidFill>
                <a:latin typeface="Calibri"/>
                <a:cs typeface="Calibri"/>
              </a:rPr>
              <a:t>'{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 "monitoringConfiguration":</a:t>
            </a:r>
            <a:r>
              <a:rPr sz="9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"s3MonitoringConfiguration":</a:t>
            </a:r>
            <a:r>
              <a:rPr sz="900" spc="1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44848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341630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"logUri":</a:t>
            </a:r>
            <a:r>
              <a:rPr sz="900" spc="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"s3://DOC-</a:t>
            </a:r>
            <a:r>
              <a:rPr sz="900" spc="-10" dirty="0">
                <a:solidFill>
                  <a:srgbClr val="444848"/>
                </a:solidFill>
                <a:latin typeface="Calibri"/>
                <a:cs typeface="Calibri"/>
              </a:rPr>
              <a:t>EXAMPLE-BUCKET/logs"</a:t>
            </a:r>
            <a:endParaRPr sz="9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216535">
              <a:lnSpc>
                <a:spcPct val="100000"/>
              </a:lnSpc>
            </a:pPr>
            <a:r>
              <a:rPr sz="900" dirty="0">
                <a:solidFill>
                  <a:srgbClr val="444848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900" spc="-25" dirty="0">
                <a:solidFill>
                  <a:srgbClr val="444848"/>
                </a:solidFill>
                <a:latin typeface="Calibri"/>
                <a:cs typeface="Calibri"/>
              </a:rPr>
              <a:t>}'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96000" y="3226307"/>
            <a:ext cx="718820" cy="76200"/>
          </a:xfrm>
          <a:custGeom>
            <a:avLst/>
            <a:gdLst/>
            <a:ahLst/>
            <a:cxnLst/>
            <a:rect l="l" t="t" r="r" b="b"/>
            <a:pathLst>
              <a:path w="7188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1882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18820" h="76200">
                <a:moveTo>
                  <a:pt x="71843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18439" y="44450"/>
                </a:lnTo>
                <a:lnTo>
                  <a:pt x="718439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7564" y="4736591"/>
            <a:ext cx="76200" cy="272415"/>
          </a:xfrm>
          <a:custGeom>
            <a:avLst/>
            <a:gdLst/>
            <a:ahLst/>
            <a:cxnLst/>
            <a:rect l="l" t="t" r="r" b="b"/>
            <a:pathLst>
              <a:path w="76200" h="272414">
                <a:moveTo>
                  <a:pt x="44450" y="63499"/>
                </a:moveTo>
                <a:lnTo>
                  <a:pt x="31750" y="63499"/>
                </a:lnTo>
                <a:lnTo>
                  <a:pt x="31750" y="272160"/>
                </a:lnTo>
                <a:lnTo>
                  <a:pt x="44450" y="272160"/>
                </a:lnTo>
                <a:lnTo>
                  <a:pt x="44450" y="63499"/>
                </a:lnTo>
                <a:close/>
              </a:path>
              <a:path w="76200" h="272414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2414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44267" y="3691254"/>
            <a:ext cx="1264285" cy="299720"/>
          </a:xfrm>
          <a:custGeom>
            <a:avLst/>
            <a:gdLst/>
            <a:ahLst/>
            <a:cxnLst/>
            <a:rect l="l" t="t" r="r" b="b"/>
            <a:pathLst>
              <a:path w="1264285" h="299720">
                <a:moveTo>
                  <a:pt x="1188316" y="31008"/>
                </a:moveTo>
                <a:lnTo>
                  <a:pt x="0" y="287147"/>
                </a:lnTo>
                <a:lnTo>
                  <a:pt x="2793" y="299593"/>
                </a:lnTo>
                <a:lnTo>
                  <a:pt x="1191008" y="43449"/>
                </a:lnTo>
                <a:lnTo>
                  <a:pt x="1188316" y="31008"/>
                </a:lnTo>
                <a:close/>
              </a:path>
              <a:path w="1264285" h="299720">
                <a:moveTo>
                  <a:pt x="1255301" y="28321"/>
                </a:moveTo>
                <a:lnTo>
                  <a:pt x="1200784" y="28321"/>
                </a:lnTo>
                <a:lnTo>
                  <a:pt x="1203452" y="40767"/>
                </a:lnTo>
                <a:lnTo>
                  <a:pt x="1191008" y="43449"/>
                </a:lnTo>
                <a:lnTo>
                  <a:pt x="1197736" y="74549"/>
                </a:lnTo>
                <a:lnTo>
                  <a:pt x="1255301" y="28321"/>
                </a:lnTo>
                <a:close/>
              </a:path>
              <a:path w="1264285" h="299720">
                <a:moveTo>
                  <a:pt x="1200784" y="28321"/>
                </a:moveTo>
                <a:lnTo>
                  <a:pt x="1188316" y="31008"/>
                </a:lnTo>
                <a:lnTo>
                  <a:pt x="1191008" y="43449"/>
                </a:lnTo>
                <a:lnTo>
                  <a:pt x="1203452" y="40767"/>
                </a:lnTo>
                <a:lnTo>
                  <a:pt x="1200784" y="28321"/>
                </a:lnTo>
                <a:close/>
              </a:path>
              <a:path w="1264285" h="299720">
                <a:moveTo>
                  <a:pt x="1181608" y="0"/>
                </a:moveTo>
                <a:lnTo>
                  <a:pt x="1188316" y="31008"/>
                </a:lnTo>
                <a:lnTo>
                  <a:pt x="1200784" y="28321"/>
                </a:lnTo>
                <a:lnTo>
                  <a:pt x="1255301" y="28321"/>
                </a:lnTo>
                <a:lnTo>
                  <a:pt x="1264158" y="21209"/>
                </a:lnTo>
                <a:lnTo>
                  <a:pt x="118160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9559" y="3694303"/>
            <a:ext cx="1073785" cy="296545"/>
          </a:xfrm>
          <a:custGeom>
            <a:avLst/>
            <a:gdLst/>
            <a:ahLst/>
            <a:cxnLst/>
            <a:rect l="l" t="t" r="r" b="b"/>
            <a:pathLst>
              <a:path w="1073785" h="296545">
                <a:moveTo>
                  <a:pt x="75392" y="30799"/>
                </a:moveTo>
                <a:lnTo>
                  <a:pt x="72301" y="43014"/>
                </a:lnTo>
                <a:lnTo>
                  <a:pt x="1070737" y="296418"/>
                </a:lnTo>
                <a:lnTo>
                  <a:pt x="1073785" y="284099"/>
                </a:lnTo>
                <a:lnTo>
                  <a:pt x="75392" y="30799"/>
                </a:lnTo>
                <a:close/>
              </a:path>
              <a:path w="1073785" h="296545">
                <a:moveTo>
                  <a:pt x="83185" y="0"/>
                </a:moveTo>
                <a:lnTo>
                  <a:pt x="0" y="18161"/>
                </a:lnTo>
                <a:lnTo>
                  <a:pt x="64515" y="73787"/>
                </a:lnTo>
                <a:lnTo>
                  <a:pt x="72301" y="43014"/>
                </a:lnTo>
                <a:lnTo>
                  <a:pt x="59943" y="39878"/>
                </a:lnTo>
                <a:lnTo>
                  <a:pt x="63118" y="27686"/>
                </a:lnTo>
                <a:lnTo>
                  <a:pt x="76180" y="27686"/>
                </a:lnTo>
                <a:lnTo>
                  <a:pt x="83185" y="0"/>
                </a:lnTo>
                <a:close/>
              </a:path>
              <a:path w="1073785" h="296545">
                <a:moveTo>
                  <a:pt x="63118" y="27686"/>
                </a:moveTo>
                <a:lnTo>
                  <a:pt x="59943" y="39878"/>
                </a:lnTo>
                <a:lnTo>
                  <a:pt x="72301" y="43014"/>
                </a:lnTo>
                <a:lnTo>
                  <a:pt x="75392" y="30799"/>
                </a:lnTo>
                <a:lnTo>
                  <a:pt x="63118" y="27686"/>
                </a:lnTo>
                <a:close/>
              </a:path>
              <a:path w="1073785" h="296545">
                <a:moveTo>
                  <a:pt x="76180" y="27686"/>
                </a:moveTo>
                <a:lnTo>
                  <a:pt x="63118" y="27686"/>
                </a:lnTo>
                <a:lnTo>
                  <a:pt x="75392" y="30799"/>
                </a:lnTo>
                <a:lnTo>
                  <a:pt x="76180" y="27686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236722" y="1346961"/>
            <a:ext cx="1341755" cy="948690"/>
            <a:chOff x="3236722" y="1346961"/>
            <a:chExt cx="1341755" cy="948690"/>
          </a:xfrm>
        </p:grpSpPr>
        <p:sp>
          <p:nvSpPr>
            <p:cNvPr id="20" name="object 20"/>
            <p:cNvSpPr/>
            <p:nvPr/>
          </p:nvSpPr>
          <p:spPr>
            <a:xfrm>
              <a:off x="3243072" y="1353311"/>
              <a:ext cx="1329055" cy="935990"/>
            </a:xfrm>
            <a:custGeom>
              <a:avLst/>
              <a:gdLst/>
              <a:ahLst/>
              <a:cxnLst/>
              <a:rect l="l" t="t" r="r" b="b"/>
              <a:pathLst>
                <a:path w="1329054" h="935989">
                  <a:moveTo>
                    <a:pt x="1328927" y="0"/>
                  </a:moveTo>
                  <a:lnTo>
                    <a:pt x="265811" y="0"/>
                  </a:lnTo>
                  <a:lnTo>
                    <a:pt x="0" y="187198"/>
                  </a:lnTo>
                  <a:lnTo>
                    <a:pt x="0" y="935736"/>
                  </a:lnTo>
                  <a:lnTo>
                    <a:pt x="1328927" y="935736"/>
                  </a:lnTo>
                  <a:lnTo>
                    <a:pt x="1328927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43072" y="1353311"/>
              <a:ext cx="1329055" cy="935990"/>
            </a:xfrm>
            <a:custGeom>
              <a:avLst/>
              <a:gdLst/>
              <a:ahLst/>
              <a:cxnLst/>
              <a:rect l="l" t="t" r="r" b="b"/>
              <a:pathLst>
                <a:path w="1329054" h="935989">
                  <a:moveTo>
                    <a:pt x="0" y="187198"/>
                  </a:moveTo>
                  <a:lnTo>
                    <a:pt x="265811" y="0"/>
                  </a:lnTo>
                  <a:lnTo>
                    <a:pt x="1328927" y="0"/>
                  </a:lnTo>
                  <a:lnTo>
                    <a:pt x="1328927" y="935736"/>
                  </a:lnTo>
                  <a:lnTo>
                    <a:pt x="0" y="935736"/>
                  </a:lnTo>
                  <a:lnTo>
                    <a:pt x="0" y="18719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461130" y="1614296"/>
            <a:ext cx="897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69435" y="2289048"/>
            <a:ext cx="76200" cy="529590"/>
          </a:xfrm>
          <a:custGeom>
            <a:avLst/>
            <a:gdLst/>
            <a:ahLst/>
            <a:cxnLst/>
            <a:rect l="l" t="t" r="r" b="b"/>
            <a:pathLst>
              <a:path w="76200" h="529589">
                <a:moveTo>
                  <a:pt x="44450" y="63500"/>
                </a:moveTo>
                <a:lnTo>
                  <a:pt x="31750" y="63500"/>
                </a:lnTo>
                <a:lnTo>
                  <a:pt x="31750" y="529209"/>
                </a:lnTo>
                <a:lnTo>
                  <a:pt x="44450" y="529209"/>
                </a:lnTo>
                <a:lnTo>
                  <a:pt x="44450" y="63500"/>
                </a:lnTo>
                <a:close/>
              </a:path>
              <a:path w="76200" h="52958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958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50" dirty="0"/>
              <a:t> </a:t>
            </a:r>
            <a:r>
              <a:rPr spc="-20" dirty="0"/>
              <a:t>Serverless</a:t>
            </a:r>
            <a:r>
              <a:rPr spc="-285" dirty="0"/>
              <a:t> </a:t>
            </a:r>
            <a:r>
              <a:rPr dirty="0"/>
              <a:t>Application</a:t>
            </a:r>
            <a:r>
              <a:rPr spc="-125" dirty="0"/>
              <a:t> </a:t>
            </a:r>
            <a:r>
              <a:rPr spc="-10" dirty="0"/>
              <a:t>Lifecycle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3400" y="2459735"/>
            <a:ext cx="1240790" cy="7531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3495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96185" y="2453385"/>
            <a:ext cx="1253490" cy="765810"/>
            <a:chOff x="1996185" y="2453385"/>
            <a:chExt cx="1253490" cy="765810"/>
          </a:xfrm>
        </p:grpSpPr>
        <p:sp>
          <p:nvSpPr>
            <p:cNvPr id="10" name="object 10"/>
            <p:cNvSpPr/>
            <p:nvPr/>
          </p:nvSpPr>
          <p:spPr>
            <a:xfrm>
              <a:off x="2002535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89" h="753110">
                  <a:moveTo>
                    <a:pt x="1240536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240536" y="752856"/>
                  </a:lnTo>
                  <a:lnTo>
                    <a:pt x="124053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2535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89" h="753110">
                  <a:moveTo>
                    <a:pt x="0" y="752856"/>
                  </a:moveTo>
                  <a:lnTo>
                    <a:pt x="1240536" y="752856"/>
                  </a:lnTo>
                  <a:lnTo>
                    <a:pt x="1240536" y="0"/>
                  </a:lnTo>
                  <a:lnTo>
                    <a:pt x="0" y="0"/>
                  </a:lnTo>
                  <a:lnTo>
                    <a:pt x="0" y="75285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08885" y="267195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48785" y="2453385"/>
            <a:ext cx="1253490" cy="765810"/>
            <a:chOff x="3748785" y="2453385"/>
            <a:chExt cx="1253490" cy="765810"/>
          </a:xfrm>
        </p:grpSpPr>
        <p:sp>
          <p:nvSpPr>
            <p:cNvPr id="14" name="object 14"/>
            <p:cNvSpPr/>
            <p:nvPr/>
          </p:nvSpPr>
          <p:spPr>
            <a:xfrm>
              <a:off x="3755135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89" h="753110">
                  <a:moveTo>
                    <a:pt x="1240536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240536" y="752856"/>
                  </a:lnTo>
                  <a:lnTo>
                    <a:pt x="124053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55135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89" h="753110">
                  <a:moveTo>
                    <a:pt x="0" y="752856"/>
                  </a:moveTo>
                  <a:lnTo>
                    <a:pt x="1240536" y="752856"/>
                  </a:lnTo>
                  <a:lnTo>
                    <a:pt x="1240536" y="0"/>
                  </a:lnTo>
                  <a:lnTo>
                    <a:pt x="0" y="0"/>
                  </a:lnTo>
                  <a:lnTo>
                    <a:pt x="0" y="75285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61485" y="267195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17921" y="2453385"/>
            <a:ext cx="1253490" cy="765810"/>
            <a:chOff x="5217921" y="2453385"/>
            <a:chExt cx="1253490" cy="765810"/>
          </a:xfrm>
        </p:grpSpPr>
        <p:sp>
          <p:nvSpPr>
            <p:cNvPr id="18" name="object 18"/>
            <p:cNvSpPr/>
            <p:nvPr/>
          </p:nvSpPr>
          <p:spPr>
            <a:xfrm>
              <a:off x="5224271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89" h="753110">
                  <a:moveTo>
                    <a:pt x="1240536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240536" y="752856"/>
                  </a:lnTo>
                  <a:lnTo>
                    <a:pt x="124053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4271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89" h="753110">
                  <a:moveTo>
                    <a:pt x="0" y="752856"/>
                  </a:moveTo>
                  <a:lnTo>
                    <a:pt x="1240536" y="752856"/>
                  </a:lnTo>
                  <a:lnTo>
                    <a:pt x="1240536" y="0"/>
                  </a:lnTo>
                  <a:lnTo>
                    <a:pt x="0" y="0"/>
                  </a:lnTo>
                  <a:lnTo>
                    <a:pt x="0" y="75285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30621" y="267195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982714" y="2453385"/>
            <a:ext cx="1253490" cy="765810"/>
            <a:chOff x="6982714" y="2453385"/>
            <a:chExt cx="1253490" cy="765810"/>
          </a:xfrm>
        </p:grpSpPr>
        <p:sp>
          <p:nvSpPr>
            <p:cNvPr id="22" name="object 22"/>
            <p:cNvSpPr/>
            <p:nvPr/>
          </p:nvSpPr>
          <p:spPr>
            <a:xfrm>
              <a:off x="6989064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90" h="753110">
                  <a:moveTo>
                    <a:pt x="1240535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240535" y="752856"/>
                  </a:lnTo>
                  <a:lnTo>
                    <a:pt x="124053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89064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90" h="753110">
                  <a:moveTo>
                    <a:pt x="0" y="752856"/>
                  </a:moveTo>
                  <a:lnTo>
                    <a:pt x="1240535" y="752856"/>
                  </a:lnTo>
                  <a:lnTo>
                    <a:pt x="1240535" y="0"/>
                  </a:lnTo>
                  <a:lnTo>
                    <a:pt x="0" y="0"/>
                  </a:lnTo>
                  <a:lnTo>
                    <a:pt x="0" y="75285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995414" y="267195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51850" y="2453385"/>
            <a:ext cx="1253490" cy="765810"/>
            <a:chOff x="8451850" y="2453385"/>
            <a:chExt cx="1253490" cy="765810"/>
          </a:xfrm>
        </p:grpSpPr>
        <p:sp>
          <p:nvSpPr>
            <p:cNvPr id="26" name="object 26"/>
            <p:cNvSpPr/>
            <p:nvPr/>
          </p:nvSpPr>
          <p:spPr>
            <a:xfrm>
              <a:off x="8458200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90" h="753110">
                  <a:moveTo>
                    <a:pt x="1240536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240536" y="752856"/>
                  </a:lnTo>
                  <a:lnTo>
                    <a:pt x="124053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58200" y="2459735"/>
              <a:ext cx="1240790" cy="753110"/>
            </a:xfrm>
            <a:custGeom>
              <a:avLst/>
              <a:gdLst/>
              <a:ahLst/>
              <a:cxnLst/>
              <a:rect l="l" t="t" r="r" b="b"/>
              <a:pathLst>
                <a:path w="1240790" h="753110">
                  <a:moveTo>
                    <a:pt x="0" y="752856"/>
                  </a:moveTo>
                  <a:lnTo>
                    <a:pt x="1240536" y="752856"/>
                  </a:lnTo>
                  <a:lnTo>
                    <a:pt x="1240536" y="0"/>
                  </a:lnTo>
                  <a:lnTo>
                    <a:pt x="0" y="0"/>
                  </a:lnTo>
                  <a:lnTo>
                    <a:pt x="0" y="75285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464550" y="267195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Stopped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89464" y="2459735"/>
            <a:ext cx="1240790" cy="7531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9652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Terminated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54938" y="1480311"/>
            <a:ext cx="9700260" cy="3014345"/>
            <a:chOff x="1154938" y="1480311"/>
            <a:chExt cx="9700260" cy="3014345"/>
          </a:xfrm>
        </p:grpSpPr>
        <p:sp>
          <p:nvSpPr>
            <p:cNvPr id="31" name="object 31"/>
            <p:cNvSpPr/>
            <p:nvPr/>
          </p:nvSpPr>
          <p:spPr>
            <a:xfrm>
              <a:off x="1154938" y="1480311"/>
              <a:ext cx="9700260" cy="3014345"/>
            </a:xfrm>
            <a:custGeom>
              <a:avLst/>
              <a:gdLst/>
              <a:ahLst/>
              <a:cxnLst/>
              <a:rect l="l" t="t" r="r" b="b"/>
              <a:pathLst>
                <a:path w="9700260" h="3014345">
                  <a:moveTo>
                    <a:pt x="7937119" y="0"/>
                  </a:moveTo>
                  <a:lnTo>
                    <a:pt x="3221736" y="0"/>
                  </a:lnTo>
                  <a:lnTo>
                    <a:pt x="3221736" y="544195"/>
                  </a:lnTo>
                  <a:lnTo>
                    <a:pt x="3221736" y="897128"/>
                  </a:lnTo>
                  <a:lnTo>
                    <a:pt x="3189986" y="897128"/>
                  </a:lnTo>
                  <a:lnTo>
                    <a:pt x="3221736" y="960628"/>
                  </a:lnTo>
                  <a:lnTo>
                    <a:pt x="3221736" y="986028"/>
                  </a:lnTo>
                  <a:lnTo>
                    <a:pt x="3234436" y="986028"/>
                  </a:lnTo>
                  <a:lnTo>
                    <a:pt x="3234436" y="960628"/>
                  </a:lnTo>
                  <a:lnTo>
                    <a:pt x="3259836" y="909828"/>
                  </a:lnTo>
                  <a:lnTo>
                    <a:pt x="3266186" y="897128"/>
                  </a:lnTo>
                  <a:lnTo>
                    <a:pt x="3234436" y="897128"/>
                  </a:lnTo>
                  <a:lnTo>
                    <a:pt x="3234436" y="556895"/>
                  </a:lnTo>
                  <a:lnTo>
                    <a:pt x="6454775" y="556895"/>
                  </a:lnTo>
                  <a:lnTo>
                    <a:pt x="6454775" y="897128"/>
                  </a:lnTo>
                  <a:lnTo>
                    <a:pt x="6423025" y="897128"/>
                  </a:lnTo>
                  <a:lnTo>
                    <a:pt x="6461125" y="973328"/>
                  </a:lnTo>
                  <a:lnTo>
                    <a:pt x="6492875" y="909828"/>
                  </a:lnTo>
                  <a:lnTo>
                    <a:pt x="6499225" y="897128"/>
                  </a:lnTo>
                  <a:lnTo>
                    <a:pt x="6467475" y="897128"/>
                  </a:lnTo>
                  <a:lnTo>
                    <a:pt x="6467475" y="556895"/>
                  </a:lnTo>
                  <a:lnTo>
                    <a:pt x="6467475" y="550545"/>
                  </a:lnTo>
                  <a:lnTo>
                    <a:pt x="6467475" y="544195"/>
                  </a:lnTo>
                  <a:lnTo>
                    <a:pt x="3234436" y="544195"/>
                  </a:lnTo>
                  <a:lnTo>
                    <a:pt x="3234436" y="12700"/>
                  </a:lnTo>
                  <a:lnTo>
                    <a:pt x="7924419" y="12700"/>
                  </a:lnTo>
                  <a:lnTo>
                    <a:pt x="7924419" y="986028"/>
                  </a:lnTo>
                  <a:lnTo>
                    <a:pt x="7937119" y="986028"/>
                  </a:lnTo>
                  <a:lnTo>
                    <a:pt x="7937119" y="12700"/>
                  </a:lnTo>
                  <a:lnTo>
                    <a:pt x="7937119" y="6350"/>
                  </a:lnTo>
                  <a:lnTo>
                    <a:pt x="7937119" y="0"/>
                  </a:lnTo>
                  <a:close/>
                </a:path>
                <a:path w="9700260" h="3014345">
                  <a:moveTo>
                    <a:pt x="9700133" y="1812036"/>
                  </a:moveTo>
                  <a:lnTo>
                    <a:pt x="9693783" y="1799336"/>
                  </a:lnTo>
                  <a:lnTo>
                    <a:pt x="9662033" y="1735836"/>
                  </a:lnTo>
                  <a:lnTo>
                    <a:pt x="9661779" y="1736344"/>
                  </a:lnTo>
                  <a:lnTo>
                    <a:pt x="9661525" y="1735836"/>
                  </a:lnTo>
                  <a:lnTo>
                    <a:pt x="9623425" y="1812036"/>
                  </a:lnTo>
                  <a:lnTo>
                    <a:pt x="9623933" y="1812036"/>
                  </a:lnTo>
                  <a:lnTo>
                    <a:pt x="9655175" y="1812036"/>
                  </a:lnTo>
                  <a:lnTo>
                    <a:pt x="9655175" y="2478786"/>
                  </a:lnTo>
                  <a:lnTo>
                    <a:pt x="1481836" y="2478786"/>
                  </a:lnTo>
                  <a:lnTo>
                    <a:pt x="1481836" y="1723136"/>
                  </a:lnTo>
                  <a:lnTo>
                    <a:pt x="1469136" y="1723136"/>
                  </a:lnTo>
                  <a:lnTo>
                    <a:pt x="1469136" y="2491486"/>
                  </a:lnTo>
                  <a:lnTo>
                    <a:pt x="9655683" y="2491486"/>
                  </a:lnTo>
                  <a:lnTo>
                    <a:pt x="9655683" y="3001264"/>
                  </a:lnTo>
                  <a:lnTo>
                    <a:pt x="12700" y="3001264"/>
                  </a:lnTo>
                  <a:lnTo>
                    <a:pt x="12700" y="1723136"/>
                  </a:lnTo>
                  <a:lnTo>
                    <a:pt x="0" y="1723136"/>
                  </a:lnTo>
                  <a:lnTo>
                    <a:pt x="0" y="3013964"/>
                  </a:lnTo>
                  <a:lnTo>
                    <a:pt x="9668383" y="3013964"/>
                  </a:lnTo>
                  <a:lnTo>
                    <a:pt x="9668383" y="3007614"/>
                  </a:lnTo>
                  <a:lnTo>
                    <a:pt x="9668383" y="3001264"/>
                  </a:lnTo>
                  <a:lnTo>
                    <a:pt x="9668383" y="1812036"/>
                  </a:lnTo>
                  <a:lnTo>
                    <a:pt x="9699625" y="1812036"/>
                  </a:lnTo>
                  <a:lnTo>
                    <a:pt x="9700133" y="1812036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3936" y="2796539"/>
              <a:ext cx="228600" cy="762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243072" y="2796539"/>
              <a:ext cx="511809" cy="76200"/>
            </a:xfrm>
            <a:custGeom>
              <a:avLst/>
              <a:gdLst/>
              <a:ahLst/>
              <a:cxnLst/>
              <a:rect l="l" t="t" r="r" b="b"/>
              <a:pathLst>
                <a:path w="511810" h="76200">
                  <a:moveTo>
                    <a:pt x="435482" y="0"/>
                  </a:moveTo>
                  <a:lnTo>
                    <a:pt x="435482" y="76200"/>
                  </a:lnTo>
                  <a:lnTo>
                    <a:pt x="498982" y="44450"/>
                  </a:lnTo>
                  <a:lnTo>
                    <a:pt x="448182" y="44450"/>
                  </a:lnTo>
                  <a:lnTo>
                    <a:pt x="448182" y="31750"/>
                  </a:lnTo>
                  <a:lnTo>
                    <a:pt x="498982" y="31750"/>
                  </a:lnTo>
                  <a:lnTo>
                    <a:pt x="435482" y="0"/>
                  </a:lnTo>
                  <a:close/>
                </a:path>
                <a:path w="511810" h="76200">
                  <a:moveTo>
                    <a:pt x="43548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35482" y="44450"/>
                  </a:lnTo>
                  <a:lnTo>
                    <a:pt x="435482" y="31750"/>
                  </a:lnTo>
                  <a:close/>
                </a:path>
                <a:path w="511810" h="76200">
                  <a:moveTo>
                    <a:pt x="498982" y="31750"/>
                  </a:moveTo>
                  <a:lnTo>
                    <a:pt x="448182" y="31750"/>
                  </a:lnTo>
                  <a:lnTo>
                    <a:pt x="448182" y="44450"/>
                  </a:lnTo>
                  <a:lnTo>
                    <a:pt x="498982" y="44450"/>
                  </a:lnTo>
                  <a:lnTo>
                    <a:pt x="511682" y="38100"/>
                  </a:lnTo>
                  <a:lnTo>
                    <a:pt x="498982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5672" y="2796539"/>
              <a:ext cx="228600" cy="76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64808" y="2796539"/>
              <a:ext cx="522605" cy="76200"/>
            </a:xfrm>
            <a:custGeom>
              <a:avLst/>
              <a:gdLst/>
              <a:ahLst/>
              <a:cxnLst/>
              <a:rect l="l" t="t" r="r" b="b"/>
              <a:pathLst>
                <a:path w="522604" h="76200">
                  <a:moveTo>
                    <a:pt x="446277" y="0"/>
                  </a:moveTo>
                  <a:lnTo>
                    <a:pt x="446277" y="76200"/>
                  </a:lnTo>
                  <a:lnTo>
                    <a:pt x="509777" y="44450"/>
                  </a:lnTo>
                  <a:lnTo>
                    <a:pt x="458977" y="44450"/>
                  </a:lnTo>
                  <a:lnTo>
                    <a:pt x="458977" y="31750"/>
                  </a:lnTo>
                  <a:lnTo>
                    <a:pt x="509777" y="31750"/>
                  </a:lnTo>
                  <a:lnTo>
                    <a:pt x="446277" y="0"/>
                  </a:lnTo>
                  <a:close/>
                </a:path>
                <a:path w="522604" h="76200">
                  <a:moveTo>
                    <a:pt x="44627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46277" y="44450"/>
                  </a:lnTo>
                  <a:lnTo>
                    <a:pt x="446277" y="31750"/>
                  </a:lnTo>
                  <a:close/>
                </a:path>
                <a:path w="522604" h="76200">
                  <a:moveTo>
                    <a:pt x="509777" y="31750"/>
                  </a:moveTo>
                  <a:lnTo>
                    <a:pt x="458977" y="31750"/>
                  </a:lnTo>
                  <a:lnTo>
                    <a:pt x="458977" y="44450"/>
                  </a:lnTo>
                  <a:lnTo>
                    <a:pt x="509777" y="44450"/>
                  </a:lnTo>
                  <a:lnTo>
                    <a:pt x="522477" y="38100"/>
                  </a:lnTo>
                  <a:lnTo>
                    <a:pt x="509777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00" y="2796539"/>
              <a:ext cx="228600" cy="762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698735" y="2796539"/>
              <a:ext cx="490220" cy="76200"/>
            </a:xfrm>
            <a:custGeom>
              <a:avLst/>
              <a:gdLst/>
              <a:ahLst/>
              <a:cxnLst/>
              <a:rect l="l" t="t" r="r" b="b"/>
              <a:pathLst>
                <a:path w="490220" h="76200">
                  <a:moveTo>
                    <a:pt x="413639" y="0"/>
                  </a:moveTo>
                  <a:lnTo>
                    <a:pt x="413639" y="76200"/>
                  </a:lnTo>
                  <a:lnTo>
                    <a:pt x="477139" y="44450"/>
                  </a:lnTo>
                  <a:lnTo>
                    <a:pt x="426339" y="44450"/>
                  </a:lnTo>
                  <a:lnTo>
                    <a:pt x="426339" y="31750"/>
                  </a:lnTo>
                  <a:lnTo>
                    <a:pt x="477139" y="31750"/>
                  </a:lnTo>
                  <a:lnTo>
                    <a:pt x="413639" y="0"/>
                  </a:lnTo>
                  <a:close/>
                </a:path>
                <a:path w="490220" h="76200">
                  <a:moveTo>
                    <a:pt x="41363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13639" y="44450"/>
                  </a:lnTo>
                  <a:lnTo>
                    <a:pt x="413639" y="31750"/>
                  </a:lnTo>
                  <a:close/>
                </a:path>
                <a:path w="490220" h="76200">
                  <a:moveTo>
                    <a:pt x="477139" y="31750"/>
                  </a:moveTo>
                  <a:lnTo>
                    <a:pt x="426339" y="31750"/>
                  </a:lnTo>
                  <a:lnTo>
                    <a:pt x="426339" y="44450"/>
                  </a:lnTo>
                  <a:lnTo>
                    <a:pt x="477139" y="44450"/>
                  </a:lnTo>
                  <a:lnTo>
                    <a:pt x="489839" y="38100"/>
                  </a:lnTo>
                  <a:lnTo>
                    <a:pt x="477139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97535" y="2796539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09" h="76200">
                <a:moveTo>
                  <a:pt x="359232" y="0"/>
                </a:moveTo>
                <a:lnTo>
                  <a:pt x="359232" y="76200"/>
                </a:lnTo>
                <a:lnTo>
                  <a:pt x="422732" y="44450"/>
                </a:lnTo>
                <a:lnTo>
                  <a:pt x="371932" y="44450"/>
                </a:lnTo>
                <a:lnTo>
                  <a:pt x="371932" y="31750"/>
                </a:lnTo>
                <a:lnTo>
                  <a:pt x="422732" y="31750"/>
                </a:lnTo>
                <a:lnTo>
                  <a:pt x="359232" y="0"/>
                </a:lnTo>
                <a:close/>
              </a:path>
              <a:path w="435609" h="76200">
                <a:moveTo>
                  <a:pt x="35923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59232" y="44450"/>
                </a:lnTo>
                <a:lnTo>
                  <a:pt x="359232" y="31750"/>
                </a:lnTo>
                <a:close/>
              </a:path>
              <a:path w="435609" h="76200">
                <a:moveTo>
                  <a:pt x="422732" y="31750"/>
                </a:moveTo>
                <a:lnTo>
                  <a:pt x="371932" y="31750"/>
                </a:lnTo>
                <a:lnTo>
                  <a:pt x="371932" y="44450"/>
                </a:lnTo>
                <a:lnTo>
                  <a:pt x="422732" y="44450"/>
                </a:lnTo>
                <a:lnTo>
                  <a:pt x="435432" y="38100"/>
                </a:lnTo>
                <a:lnTo>
                  <a:pt x="422732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693035" y="4765624"/>
            <a:ext cx="625094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isn’t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all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automatic!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Must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call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API’s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such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CreateApplication,</a:t>
            </a:r>
            <a:r>
              <a:rPr sz="1800" spc="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StartApplication,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StopApplication,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importantly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DeleteApplication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avoid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excess charges.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Pre-</a:t>
            </a:r>
            <a:r>
              <a:rPr dirty="0"/>
              <a:t>Initialized</a:t>
            </a:r>
            <a:r>
              <a:rPr spc="-170" dirty="0"/>
              <a:t> </a:t>
            </a:r>
            <a:r>
              <a:rPr spc="-10" dirty="0"/>
              <a:t>Capacity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448810" cy="25031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adds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10%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overhead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drivers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executors</a:t>
            </a:r>
            <a:endParaRPr sz="2800">
              <a:latin typeface="Arial"/>
              <a:cs typeface="Arial"/>
            </a:endParaRPr>
          </a:p>
          <a:p>
            <a:pPr marL="241300" marR="299720" indent="-228600">
              <a:lnSpc>
                <a:spcPct val="9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sure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initial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least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10%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more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than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65" dirty="0"/>
              <a:t> </a:t>
            </a:r>
            <a:r>
              <a:rPr spc="-10" dirty="0"/>
              <a:t>emr-</a:t>
            </a:r>
            <a:r>
              <a:rPr dirty="0"/>
              <a:t>serverless</a:t>
            </a:r>
            <a:r>
              <a:rPr spc="-15" dirty="0"/>
              <a:t> </a:t>
            </a:r>
            <a:r>
              <a:rPr spc="-10" dirty="0"/>
              <a:t>create-</a:t>
            </a:r>
            <a:r>
              <a:rPr dirty="0"/>
              <a:t>application </a:t>
            </a:r>
            <a:r>
              <a:rPr spc="-50" dirty="0"/>
              <a:t>\</a:t>
            </a: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--</a:t>
            </a:r>
            <a:r>
              <a:rPr dirty="0"/>
              <a:t>type</a:t>
            </a:r>
            <a:r>
              <a:rPr spc="-25" dirty="0"/>
              <a:t> </a:t>
            </a:r>
            <a:r>
              <a:rPr spc="-10" dirty="0"/>
              <a:t>"SPARK"</a:t>
            </a:r>
            <a:r>
              <a:rPr spc="-20" dirty="0"/>
              <a:t> </a:t>
            </a:r>
            <a:r>
              <a:rPr spc="-50" dirty="0"/>
              <a:t>\</a:t>
            </a:r>
          </a:p>
          <a:p>
            <a:pPr marL="82550">
              <a:lnSpc>
                <a:spcPct val="100000"/>
              </a:lnSpc>
            </a:pPr>
            <a:r>
              <a:rPr spc="-10" dirty="0"/>
              <a:t>--</a:t>
            </a:r>
            <a:r>
              <a:rPr dirty="0"/>
              <a:t>name</a:t>
            </a:r>
            <a:r>
              <a:rPr spc="55" dirty="0"/>
              <a:t> </a:t>
            </a:r>
            <a:r>
              <a:rPr spc="-10" dirty="0"/>
              <a:t>&lt;"my_application_name"&gt;</a:t>
            </a:r>
            <a:r>
              <a:rPr spc="80" dirty="0"/>
              <a:t> </a:t>
            </a:r>
            <a:r>
              <a:rPr spc="-50" dirty="0"/>
              <a:t>\</a:t>
            </a:r>
          </a:p>
          <a:p>
            <a:pPr marL="82550">
              <a:lnSpc>
                <a:spcPct val="100000"/>
              </a:lnSpc>
            </a:pPr>
            <a:r>
              <a:rPr spc="-10" dirty="0"/>
              <a:t>--release-</a:t>
            </a:r>
            <a:r>
              <a:rPr dirty="0"/>
              <a:t>label</a:t>
            </a:r>
            <a:r>
              <a:rPr spc="40" dirty="0"/>
              <a:t> </a:t>
            </a:r>
            <a:r>
              <a:rPr spc="-10" dirty="0"/>
              <a:t>"emr-6.5.0-</a:t>
            </a:r>
            <a:r>
              <a:rPr dirty="0"/>
              <a:t>preview"</a:t>
            </a:r>
            <a:r>
              <a:rPr spc="35" dirty="0"/>
              <a:t> </a:t>
            </a:r>
            <a:r>
              <a:rPr spc="-50" dirty="0"/>
              <a:t>\</a:t>
            </a:r>
          </a:p>
          <a:p>
            <a:pPr marL="82550">
              <a:lnSpc>
                <a:spcPct val="100000"/>
              </a:lnSpc>
            </a:pPr>
            <a:r>
              <a:rPr spc="-10" dirty="0"/>
              <a:t>--initial-</a:t>
            </a:r>
            <a:r>
              <a:rPr dirty="0"/>
              <a:t>capacity</a:t>
            </a:r>
            <a:r>
              <a:rPr spc="5" dirty="0"/>
              <a:t> </a:t>
            </a:r>
            <a:r>
              <a:rPr spc="-25" dirty="0"/>
              <a:t>'{</a:t>
            </a:r>
          </a:p>
          <a:p>
            <a:pPr marL="152400">
              <a:lnSpc>
                <a:spcPct val="100000"/>
              </a:lnSpc>
            </a:pPr>
            <a:r>
              <a:rPr dirty="0"/>
              <a:t>"DRIVER":</a:t>
            </a:r>
            <a:r>
              <a:rPr spc="-50" dirty="0"/>
              <a:t> {</a:t>
            </a:r>
          </a:p>
          <a:p>
            <a:pPr marL="292735" marR="540385">
              <a:lnSpc>
                <a:spcPct val="100000"/>
              </a:lnSpc>
            </a:pPr>
            <a:r>
              <a:rPr spc="-10" dirty="0"/>
              <a:t>"workerCount":</a:t>
            </a:r>
            <a:r>
              <a:rPr spc="25" dirty="0"/>
              <a:t> </a:t>
            </a:r>
            <a:r>
              <a:rPr spc="-25" dirty="0"/>
              <a:t>5, </a:t>
            </a:r>
            <a:r>
              <a:rPr spc="-10" dirty="0"/>
              <a:t>"resourceConfiguration":</a:t>
            </a:r>
            <a:r>
              <a:rPr spc="60" dirty="0"/>
              <a:t> </a:t>
            </a:r>
            <a:r>
              <a:rPr spc="-50" dirty="0"/>
              <a:t>{</a:t>
            </a:r>
          </a:p>
          <a:p>
            <a:pPr marL="433070">
              <a:lnSpc>
                <a:spcPct val="100000"/>
              </a:lnSpc>
            </a:pPr>
            <a:r>
              <a:rPr dirty="0"/>
              <a:t>"cpu":</a:t>
            </a:r>
            <a:r>
              <a:rPr spc="-30" dirty="0"/>
              <a:t> </a:t>
            </a:r>
            <a:r>
              <a:rPr spc="-10" dirty="0"/>
              <a:t>"2vCPU",</a:t>
            </a:r>
          </a:p>
          <a:p>
            <a:pPr marL="433070">
              <a:lnSpc>
                <a:spcPct val="100000"/>
              </a:lnSpc>
              <a:spcBef>
                <a:spcPts val="5"/>
              </a:spcBef>
            </a:pPr>
            <a:r>
              <a:rPr dirty="0"/>
              <a:t>"memory":</a:t>
            </a:r>
            <a:r>
              <a:rPr spc="-45" dirty="0"/>
              <a:t> </a:t>
            </a:r>
            <a:r>
              <a:rPr spc="-20" dirty="0"/>
              <a:t>"4GB"</a:t>
            </a:r>
          </a:p>
          <a:p>
            <a:pPr marL="292735">
              <a:lnSpc>
                <a:spcPct val="100000"/>
              </a:lnSpc>
            </a:pPr>
            <a:r>
              <a:rPr dirty="0"/>
              <a:t>}</a:t>
            </a:r>
          </a:p>
          <a:p>
            <a:pPr marL="152400">
              <a:lnSpc>
                <a:spcPct val="100000"/>
              </a:lnSpc>
            </a:pPr>
            <a:r>
              <a:rPr spc="-25" dirty="0"/>
              <a:t>},</a:t>
            </a:r>
          </a:p>
          <a:p>
            <a:pPr marL="152400">
              <a:lnSpc>
                <a:spcPct val="100000"/>
              </a:lnSpc>
            </a:pPr>
            <a:r>
              <a:rPr spc="-10" dirty="0"/>
              <a:t>"EXECUTOR":</a:t>
            </a:r>
            <a:r>
              <a:rPr spc="25" dirty="0"/>
              <a:t> </a:t>
            </a:r>
            <a:r>
              <a:rPr spc="-50" dirty="0"/>
              <a:t>{</a:t>
            </a:r>
          </a:p>
          <a:p>
            <a:pPr marL="292735" marR="540385">
              <a:lnSpc>
                <a:spcPct val="100000"/>
              </a:lnSpc>
            </a:pPr>
            <a:r>
              <a:rPr spc="-10" dirty="0"/>
              <a:t>"workerCount":</a:t>
            </a:r>
            <a:r>
              <a:rPr spc="25" dirty="0"/>
              <a:t> </a:t>
            </a:r>
            <a:r>
              <a:rPr spc="-25" dirty="0"/>
              <a:t>50, </a:t>
            </a:r>
            <a:r>
              <a:rPr spc="-10" dirty="0"/>
              <a:t>"resourceConfiguration":</a:t>
            </a:r>
            <a:r>
              <a:rPr spc="60" dirty="0"/>
              <a:t> </a:t>
            </a:r>
            <a:r>
              <a:rPr spc="-50" dirty="0"/>
              <a:t>{</a:t>
            </a:r>
          </a:p>
          <a:p>
            <a:pPr marL="433070">
              <a:lnSpc>
                <a:spcPct val="100000"/>
              </a:lnSpc>
            </a:pPr>
            <a:r>
              <a:rPr dirty="0"/>
              <a:t>"cpu":</a:t>
            </a:r>
            <a:r>
              <a:rPr spc="-35" dirty="0"/>
              <a:t> </a:t>
            </a:r>
            <a:r>
              <a:rPr spc="-10" dirty="0"/>
              <a:t>"4vCPU",</a:t>
            </a:r>
          </a:p>
          <a:p>
            <a:pPr marL="433070">
              <a:lnSpc>
                <a:spcPct val="100000"/>
              </a:lnSpc>
            </a:pPr>
            <a:r>
              <a:rPr dirty="0"/>
              <a:t>"memory":</a:t>
            </a:r>
            <a:r>
              <a:rPr spc="-55" dirty="0"/>
              <a:t> </a:t>
            </a:r>
            <a:r>
              <a:rPr spc="-20" dirty="0"/>
              <a:t>"8GB"</a:t>
            </a: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dirty="0"/>
              <a:t>}</a:t>
            </a:r>
          </a:p>
          <a:p>
            <a:pPr marL="152400">
              <a:lnSpc>
                <a:spcPct val="100000"/>
              </a:lnSpc>
            </a:pPr>
            <a:r>
              <a:rPr dirty="0"/>
              <a:t>}</a:t>
            </a:r>
          </a:p>
          <a:p>
            <a:pPr marL="82550">
              <a:lnSpc>
                <a:spcPct val="100000"/>
              </a:lnSpc>
            </a:pPr>
            <a:r>
              <a:rPr dirty="0"/>
              <a:t>}'</a:t>
            </a:r>
            <a:r>
              <a:rPr spc="-5" dirty="0"/>
              <a:t> </a:t>
            </a:r>
            <a:r>
              <a:rPr spc="-50" dirty="0"/>
              <a:t>\</a:t>
            </a:r>
          </a:p>
          <a:p>
            <a:pPr marL="82550">
              <a:lnSpc>
                <a:spcPct val="100000"/>
              </a:lnSpc>
            </a:pPr>
            <a:r>
              <a:rPr spc="-10" dirty="0"/>
              <a:t>--maximum-</a:t>
            </a:r>
            <a:r>
              <a:rPr dirty="0"/>
              <a:t>capacity</a:t>
            </a:r>
            <a:r>
              <a:rPr spc="25" dirty="0"/>
              <a:t> </a:t>
            </a:r>
            <a:r>
              <a:rPr spc="-25" dirty="0"/>
              <a:t>'{</a:t>
            </a:r>
          </a:p>
          <a:p>
            <a:pPr marL="152400">
              <a:lnSpc>
                <a:spcPct val="100000"/>
              </a:lnSpc>
            </a:pPr>
            <a:r>
              <a:rPr dirty="0"/>
              <a:t>"cpu":</a:t>
            </a:r>
            <a:r>
              <a:rPr spc="-25" dirty="0"/>
              <a:t> </a:t>
            </a:r>
            <a:r>
              <a:rPr spc="-10" dirty="0"/>
              <a:t>"400vCPU",</a:t>
            </a:r>
          </a:p>
          <a:p>
            <a:pPr marL="152400">
              <a:lnSpc>
                <a:spcPct val="100000"/>
              </a:lnSpc>
            </a:pPr>
            <a:r>
              <a:rPr dirty="0"/>
              <a:t>"memory":</a:t>
            </a:r>
            <a:r>
              <a:rPr spc="-35" dirty="0"/>
              <a:t> </a:t>
            </a:r>
            <a:r>
              <a:rPr spc="-10" dirty="0"/>
              <a:t>"1024GB"</a:t>
            </a:r>
          </a:p>
          <a:p>
            <a:pPr marL="82550">
              <a:lnSpc>
                <a:spcPct val="100000"/>
              </a:lnSpc>
            </a:pPr>
            <a:r>
              <a:rPr spc="-25" dirty="0"/>
              <a:t>}'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45" dirty="0"/>
              <a:t> </a:t>
            </a:r>
            <a:r>
              <a:rPr dirty="0"/>
              <a:t>Serverless</a:t>
            </a:r>
            <a:r>
              <a:rPr spc="-13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5706745" cy="4311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Basically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EMR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EMRFS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(SSE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CSE)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000" spc="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SSE-KMS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Local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disk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communication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drivers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executors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Hive communication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Metastore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Force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(TLS)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policies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aws:SecureTransport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4870" y="1945159"/>
            <a:ext cx="2561362" cy="285641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75" dirty="0"/>
              <a:t> </a:t>
            </a:r>
            <a:r>
              <a:rPr dirty="0"/>
              <a:t>on</a:t>
            </a:r>
            <a:r>
              <a:rPr spc="-60" dirty="0"/>
              <a:t> </a:t>
            </a:r>
            <a:r>
              <a:rPr spc="-25" dirty="0"/>
              <a:t>EKS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665980" cy="33997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submitting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job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Elastic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Kubernetes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provisioning clusters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endParaRPr sz="2800">
              <a:latin typeface="Arial"/>
              <a:cs typeface="Arial"/>
            </a:endParaRPr>
          </a:p>
          <a:p>
            <a:pPr marL="241300" marR="358775" indent="-228600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Share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between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apps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Kubernetes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1687" y="1081128"/>
            <a:ext cx="4041498" cy="467135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75360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Kinesis</a:t>
            </a:r>
            <a:r>
              <a:rPr spc="-120" dirty="0"/>
              <a:t> </a:t>
            </a:r>
            <a:r>
              <a:rPr dirty="0"/>
              <a:t>Producer</a:t>
            </a:r>
            <a:r>
              <a:rPr spc="-100" dirty="0"/>
              <a:t> </a:t>
            </a:r>
            <a:r>
              <a:rPr dirty="0"/>
              <a:t>Library</a:t>
            </a:r>
            <a:r>
              <a:rPr spc="-8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dirty="0"/>
              <a:t>When</a:t>
            </a:r>
            <a:r>
              <a:rPr spc="-105" dirty="0"/>
              <a:t> </a:t>
            </a:r>
            <a:r>
              <a:rPr dirty="0"/>
              <a:t>not</a:t>
            </a:r>
            <a:r>
              <a:rPr spc="-90" dirty="0"/>
              <a:t> </a:t>
            </a:r>
            <a:r>
              <a:rPr spc="-25" dirty="0"/>
              <a:t>to use</a:t>
            </a:r>
          </a:p>
        </p:txBody>
      </p:sp>
      <p:sp>
        <p:nvSpPr>
          <p:cNvPr id="8" name="object 8"/>
          <p:cNvSpPr/>
          <p:nvPr/>
        </p:nvSpPr>
        <p:spPr>
          <a:xfrm>
            <a:off x="1158239" y="4390897"/>
            <a:ext cx="5715000" cy="36830"/>
          </a:xfrm>
          <a:custGeom>
            <a:avLst/>
            <a:gdLst/>
            <a:ahLst/>
            <a:cxnLst/>
            <a:rect l="l" t="t" r="r" b="b"/>
            <a:pathLst>
              <a:path w="5715000" h="36829">
                <a:moveTo>
                  <a:pt x="5715000" y="0"/>
                </a:moveTo>
                <a:lnTo>
                  <a:pt x="0" y="0"/>
                </a:lnTo>
                <a:lnTo>
                  <a:pt x="0" y="36575"/>
                </a:lnTo>
                <a:lnTo>
                  <a:pt x="5715000" y="36575"/>
                </a:lnTo>
                <a:lnTo>
                  <a:pt x="5715000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698" y="4872685"/>
            <a:ext cx="330403" cy="57820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69363" y="5460898"/>
            <a:ext cx="1474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sensor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(with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SDK)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22320" y="4782311"/>
            <a:ext cx="5846445" cy="762000"/>
            <a:chOff x="3322320" y="4782311"/>
            <a:chExt cx="5846445" cy="762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6384" y="4782311"/>
              <a:ext cx="762000" cy="762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22320" y="4847843"/>
              <a:ext cx="5084445" cy="624840"/>
            </a:xfrm>
            <a:custGeom>
              <a:avLst/>
              <a:gdLst/>
              <a:ahLst/>
              <a:cxnLst/>
              <a:rect l="l" t="t" r="r" b="b"/>
              <a:pathLst>
                <a:path w="5084445" h="624839">
                  <a:moveTo>
                    <a:pt x="3333496" y="38100"/>
                  </a:moveTo>
                  <a:lnTo>
                    <a:pt x="3320796" y="31750"/>
                  </a:lnTo>
                  <a:lnTo>
                    <a:pt x="3257296" y="0"/>
                  </a:lnTo>
                  <a:lnTo>
                    <a:pt x="3257296" y="31750"/>
                  </a:lnTo>
                  <a:lnTo>
                    <a:pt x="21336" y="31750"/>
                  </a:lnTo>
                  <a:lnTo>
                    <a:pt x="21336" y="44450"/>
                  </a:lnTo>
                  <a:lnTo>
                    <a:pt x="3257296" y="44450"/>
                  </a:lnTo>
                  <a:lnTo>
                    <a:pt x="3257296" y="76200"/>
                  </a:lnTo>
                  <a:lnTo>
                    <a:pt x="3320796" y="44450"/>
                  </a:lnTo>
                  <a:lnTo>
                    <a:pt x="3333496" y="38100"/>
                  </a:lnTo>
                  <a:close/>
                </a:path>
                <a:path w="5084445" h="624839">
                  <a:moveTo>
                    <a:pt x="5084064" y="586740"/>
                  </a:moveTo>
                  <a:lnTo>
                    <a:pt x="5071364" y="580390"/>
                  </a:lnTo>
                  <a:lnTo>
                    <a:pt x="5007864" y="548640"/>
                  </a:lnTo>
                  <a:lnTo>
                    <a:pt x="5007864" y="580390"/>
                  </a:lnTo>
                  <a:lnTo>
                    <a:pt x="0" y="580390"/>
                  </a:lnTo>
                  <a:lnTo>
                    <a:pt x="0" y="593090"/>
                  </a:lnTo>
                  <a:lnTo>
                    <a:pt x="5007864" y="593090"/>
                  </a:lnTo>
                  <a:lnTo>
                    <a:pt x="5007864" y="624840"/>
                  </a:lnTo>
                  <a:lnTo>
                    <a:pt x="5071364" y="593090"/>
                  </a:lnTo>
                  <a:lnTo>
                    <a:pt x="5084064" y="58674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9144" y="1425016"/>
            <a:ext cx="10203180" cy="396112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79400" marR="1217295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794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KPL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incur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additional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delay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up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RecordMaxBufferedTime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(user- configurable)</a:t>
            </a:r>
            <a:endParaRPr sz="2800">
              <a:latin typeface="Arial"/>
              <a:cs typeface="Arial"/>
            </a:endParaRPr>
          </a:p>
          <a:p>
            <a:pPr marL="279400" marR="43815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794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values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RecordMaxBufferedTime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higher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packing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efficiencies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800">
              <a:latin typeface="Arial"/>
              <a:cs typeface="Arial"/>
            </a:endParaRPr>
          </a:p>
          <a:p>
            <a:pPr marL="279400" marR="43180" indent="-228600">
              <a:lnSpc>
                <a:spcPct val="108800"/>
              </a:lnSpc>
              <a:spcBef>
                <a:spcPts val="325"/>
              </a:spcBef>
              <a:buFont typeface="Arial"/>
              <a:buChar char="•"/>
              <a:tabLst>
                <a:tab pos="279400" algn="l"/>
              </a:tabLst>
            </a:pP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Applications</a:t>
            </a:r>
            <a:r>
              <a:rPr sz="2800" b="1" u="sng" spc="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that</a:t>
            </a:r>
            <a:r>
              <a:rPr sz="2800" b="1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cannot</a:t>
            </a:r>
            <a:r>
              <a:rPr sz="2800" b="1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tolerate</a:t>
            </a:r>
            <a:r>
              <a:rPr sz="2800" b="1" u="sng" spc="-5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this</a:t>
            </a:r>
            <a:r>
              <a:rPr sz="2800" b="1" u="sng" spc="-6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additional</a:t>
            </a:r>
            <a:r>
              <a:rPr sz="2800" b="1" u="sng" spc="-7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delay</a:t>
            </a:r>
            <a:r>
              <a:rPr sz="2800" b="1" u="sng" spc="-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may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200" b="1" baseline="12896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4200" b="1" spc="-112" baseline="12896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200" b="1" baseline="12896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4200" b="1" spc="-37" baseline="12896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200" b="1" baseline="12896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4200" b="1" spc="-30" baseline="12896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200" b="1" baseline="12896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4200" b="1" spc="-195" baseline="12896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200" b="1" spc="-345" baseline="12896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4200" b="1" spc="-22" baseline="12896" dirty="0">
                <a:solidFill>
                  <a:srgbClr val="444848"/>
                </a:solidFill>
                <a:latin typeface="Arial"/>
                <a:cs typeface="Arial"/>
              </a:rPr>
              <a:t>W</a:t>
            </a:r>
            <a:r>
              <a:rPr sz="4200" b="1" spc="-682" baseline="12896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1800" spc="5" dirty="0">
                <a:solidFill>
                  <a:srgbClr val="EB0E0E"/>
                </a:solidFill>
                <a:latin typeface="Calibri"/>
                <a:cs typeface="Calibri"/>
              </a:rPr>
              <a:t>O</a:t>
            </a:r>
            <a:r>
              <a:rPr sz="1800" spc="-459" dirty="0">
                <a:solidFill>
                  <a:srgbClr val="EB0E0E"/>
                </a:solidFill>
                <a:latin typeface="Calibri"/>
                <a:cs typeface="Calibri"/>
              </a:rPr>
              <a:t>f</a:t>
            </a:r>
            <a:r>
              <a:rPr sz="4200" b="1" spc="-2160" baseline="12896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fl</a:t>
            </a:r>
            <a:r>
              <a:rPr sz="1800" spc="-10" dirty="0">
                <a:solidFill>
                  <a:srgbClr val="EB0E0E"/>
                </a:solidFill>
                <a:latin typeface="Calibri"/>
                <a:cs typeface="Calibri"/>
              </a:rPr>
              <a:t>i</a:t>
            </a:r>
            <a:r>
              <a:rPr sz="1800" spc="-885" dirty="0">
                <a:solidFill>
                  <a:srgbClr val="EB0E0E"/>
                </a:solidFill>
                <a:latin typeface="Calibri"/>
                <a:cs typeface="Calibri"/>
              </a:rPr>
              <a:t>n</a:t>
            </a:r>
            <a:r>
              <a:rPr sz="4200" b="1" spc="-1739" baseline="12896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e</a:t>
            </a:r>
            <a:r>
              <a:rPr sz="1800" spc="-160" dirty="0">
                <a:solidFill>
                  <a:srgbClr val="EB0E0E"/>
                </a:solidFill>
                <a:latin typeface="Calibri"/>
                <a:cs typeface="Calibri"/>
              </a:rPr>
              <a:t> </a:t>
            </a:r>
            <a:r>
              <a:rPr sz="4200" b="1" spc="-2790" baseline="12896" dirty="0">
                <a:solidFill>
                  <a:srgbClr val="444848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(30</a:t>
            </a:r>
            <a:r>
              <a:rPr sz="1800" spc="-155" dirty="0">
                <a:solidFill>
                  <a:srgbClr val="EB0E0E"/>
                </a:solidFill>
                <a:latin typeface="Calibri"/>
                <a:cs typeface="Calibri"/>
              </a:rPr>
              <a:t> </a:t>
            </a:r>
            <a:r>
              <a:rPr sz="4200" b="1" spc="-2347" baseline="12896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m</a:t>
            </a:r>
            <a:r>
              <a:rPr sz="1800" spc="-305" dirty="0">
                <a:solidFill>
                  <a:srgbClr val="EB0E0E"/>
                </a:solidFill>
                <a:latin typeface="Calibri"/>
                <a:cs typeface="Calibri"/>
              </a:rPr>
              <a:t>i</a:t>
            </a:r>
            <a:r>
              <a:rPr sz="4200" b="1" spc="-735" baseline="12896" dirty="0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1800" spc="-455" dirty="0">
                <a:solidFill>
                  <a:srgbClr val="EB0E0E"/>
                </a:solidFill>
                <a:latin typeface="Calibri"/>
                <a:cs typeface="Calibri"/>
              </a:rPr>
              <a:t>n</a:t>
            </a:r>
            <a:r>
              <a:rPr sz="4200" b="1" spc="-982" baseline="12896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1800" spc="-290" dirty="0">
                <a:solidFill>
                  <a:srgbClr val="EB0E0E"/>
                </a:solidFill>
                <a:latin typeface="Calibri"/>
                <a:cs typeface="Calibri"/>
              </a:rPr>
              <a:t>u</a:t>
            </a:r>
            <a:r>
              <a:rPr sz="4200" b="1" spc="-1935" baseline="12896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1800" spc="-30" dirty="0">
                <a:solidFill>
                  <a:srgbClr val="EB0E0E"/>
                </a:solidFill>
                <a:latin typeface="Calibri"/>
                <a:cs typeface="Calibri"/>
              </a:rPr>
              <a:t>t</a:t>
            </a:r>
            <a:r>
              <a:rPr sz="1800" spc="-190" dirty="0">
                <a:solidFill>
                  <a:srgbClr val="EB0E0E"/>
                </a:solidFill>
                <a:latin typeface="Calibri"/>
                <a:cs typeface="Calibri"/>
              </a:rPr>
              <a:t>e</a:t>
            </a:r>
            <a:r>
              <a:rPr sz="4200" b="1" spc="-2077" baseline="12896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EB0E0E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)</a:t>
            </a:r>
            <a:r>
              <a:rPr sz="1800" spc="-265" dirty="0">
                <a:solidFill>
                  <a:srgbClr val="EB0E0E"/>
                </a:solidFill>
                <a:latin typeface="Calibri"/>
                <a:cs typeface="Calibri"/>
              </a:rPr>
              <a:t> </a:t>
            </a:r>
            <a:r>
              <a:rPr sz="4200" b="1" spc="-900" baseline="12896" dirty="0">
                <a:solidFill>
                  <a:srgbClr val="444848"/>
                </a:solidFill>
                <a:latin typeface="Arial"/>
                <a:cs typeface="Arial"/>
              </a:rPr>
              <a:t>t</a:t>
            </a:r>
            <a:r>
              <a:rPr sz="1800" spc="-305" dirty="0">
                <a:solidFill>
                  <a:srgbClr val="EB0E0E"/>
                </a:solidFill>
                <a:latin typeface="Calibri"/>
                <a:cs typeface="Calibri"/>
              </a:rPr>
              <a:t>=</a:t>
            </a:r>
            <a:r>
              <a:rPr sz="4200" b="1" spc="-735" baseline="12896" dirty="0">
                <a:solidFill>
                  <a:srgbClr val="444848"/>
                </a:solidFill>
                <a:latin typeface="Arial"/>
                <a:cs typeface="Arial"/>
              </a:rPr>
              <a:t>l</a:t>
            </a:r>
            <a:r>
              <a:rPr sz="1800" spc="-405" dirty="0">
                <a:solidFill>
                  <a:srgbClr val="EB0E0E"/>
                </a:solidFill>
                <a:latin typeface="Calibri"/>
                <a:cs typeface="Calibri"/>
              </a:rPr>
              <a:t>&gt;</a:t>
            </a:r>
            <a:r>
              <a:rPr sz="4200" b="1" spc="-1110" baseline="12896" dirty="0">
                <a:solidFill>
                  <a:srgbClr val="444848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EB0E0E"/>
                </a:solidFill>
                <a:latin typeface="Calibri"/>
                <a:cs typeface="Calibri"/>
              </a:rPr>
              <a:t>KP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EB0E0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B0E0E"/>
                </a:solidFill>
                <a:latin typeface="Calibri"/>
                <a:cs typeface="Calibri"/>
              </a:rPr>
              <a:t>keeps </a:t>
            </a:r>
            <a:r>
              <a:rPr sz="1800" spc="-20" dirty="0">
                <a:solidFill>
                  <a:srgbClr val="EB0E0E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3729354">
              <a:lnSpc>
                <a:spcPct val="100000"/>
              </a:lnSpc>
              <a:spcBef>
                <a:spcPts val="305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KPL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3719829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PutRecords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(only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latest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3642" y="5573369"/>
            <a:ext cx="19500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800" y="4386071"/>
            <a:ext cx="661416" cy="66141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833617" y="4626609"/>
            <a:ext cx="2271395" cy="756920"/>
            <a:chOff x="5833617" y="4626609"/>
            <a:chExt cx="2271395" cy="756920"/>
          </a:xfrm>
        </p:grpSpPr>
        <p:sp>
          <p:nvSpPr>
            <p:cNvPr id="18" name="object 18"/>
            <p:cNvSpPr/>
            <p:nvPr/>
          </p:nvSpPr>
          <p:spPr>
            <a:xfrm>
              <a:off x="5839967" y="4632959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195072" y="0"/>
                  </a:moveTo>
                  <a:lnTo>
                    <a:pt x="0" y="0"/>
                  </a:lnTo>
                  <a:lnTo>
                    <a:pt x="0" y="195071"/>
                  </a:lnTo>
                  <a:lnTo>
                    <a:pt x="195072" y="195071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E8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39967" y="4632959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0" y="195071"/>
                  </a:moveTo>
                  <a:lnTo>
                    <a:pt x="195072" y="195071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5071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6855" y="4632959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195072" y="0"/>
                  </a:moveTo>
                  <a:lnTo>
                    <a:pt x="0" y="0"/>
                  </a:lnTo>
                  <a:lnTo>
                    <a:pt x="0" y="195071"/>
                  </a:lnTo>
                  <a:lnTo>
                    <a:pt x="195072" y="195071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E8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86855" y="4632959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0" y="195071"/>
                  </a:moveTo>
                  <a:lnTo>
                    <a:pt x="195072" y="195071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5071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6575" y="518464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195072" y="192023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56575" y="518464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3"/>
                  </a:moveTo>
                  <a:lnTo>
                    <a:pt x="195072" y="192023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3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3463" y="518464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195072" y="192023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03463" y="518464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3"/>
                  </a:moveTo>
                  <a:lnTo>
                    <a:pt x="195072" y="192023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3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4447" y="5181599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4447" y="5181599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So…</a:t>
            </a:r>
            <a:r>
              <a:rPr spc="-135" dirty="0"/>
              <a:t> </a:t>
            </a:r>
            <a:r>
              <a:rPr dirty="0"/>
              <a:t>what’s</a:t>
            </a:r>
            <a:r>
              <a:rPr spc="-155" dirty="0"/>
              <a:t> </a:t>
            </a:r>
            <a:r>
              <a:rPr spc="-10" dirty="0"/>
              <a:t>Hadoop?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400" y="4166615"/>
            <a:ext cx="5949950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HDFS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2895600"/>
            <a:ext cx="5949950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YARN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400" y="1624583"/>
            <a:ext cx="5949950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9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MapReduce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3453" y="4187444"/>
            <a:ext cx="408812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17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Hadoop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Distributed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File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System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Distributes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blocks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across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a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redundant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manner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Ephemeral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EMR;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lost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termination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53453" y="3034995"/>
            <a:ext cx="40951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Yet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Another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Resource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Negotiator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Manages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resources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multiple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frameworks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3453" y="1606422"/>
            <a:ext cx="4114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Framework</a:t>
            </a:r>
            <a:r>
              <a:rPr sz="18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distributed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Maps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key/value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pairs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Reduces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intermediate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results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final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output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Largely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supplanted</a:t>
            </a:r>
            <a:r>
              <a:rPr sz="1800" spc="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these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days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Apache</a:t>
            </a:r>
            <a:r>
              <a:rPr spc="-150" dirty="0"/>
              <a:t> </a:t>
            </a:r>
            <a:r>
              <a:rPr spc="-10" dirty="0"/>
              <a:t>Spark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4166615"/>
            <a:ext cx="5949950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HDFS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2895600"/>
            <a:ext cx="5949950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YARN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200" y="1624583"/>
            <a:ext cx="3426460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39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MapReduce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6552" y="1624583"/>
            <a:ext cx="2371725" cy="11645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492759">
              <a:lnSpc>
                <a:spcPct val="100000"/>
              </a:lnSpc>
              <a:spcBef>
                <a:spcPts val="139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9406" y="1748993"/>
            <a:ext cx="46748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Distributed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framework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big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memory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caching,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optimized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query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Supports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Java,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Scala,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Python,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Supports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code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reuse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across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96606" y="2847213"/>
            <a:ext cx="20866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Batch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Interactive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Queries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Real-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time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Machine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96606" y="4219447"/>
            <a:ext cx="191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7562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MLLib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Graph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39406" y="4768342"/>
            <a:ext cx="182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Streaming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6606" y="5042661"/>
            <a:ext cx="3873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Integrated</a:t>
            </a:r>
            <a:r>
              <a:rPr sz="18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Kinesis,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Kafka,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9406" y="5316677"/>
            <a:ext cx="29648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is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NOT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meant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OLTP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How</a:t>
            </a:r>
            <a:r>
              <a:rPr spc="-95" dirty="0"/>
              <a:t> </a:t>
            </a:r>
            <a:r>
              <a:rPr dirty="0"/>
              <a:t>Spark</a:t>
            </a:r>
            <a:r>
              <a:rPr spc="-95" dirty="0"/>
              <a:t> </a:t>
            </a:r>
            <a:r>
              <a:rPr spc="-10" dirty="0"/>
              <a:t>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1936" y="2901695"/>
            <a:ext cx="1557655" cy="104902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6570">
              <a:lnSpc>
                <a:spcPts val="1864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endParaRPr sz="1800">
              <a:latin typeface="Calibri"/>
              <a:cs typeface="Calibri"/>
            </a:endParaRPr>
          </a:p>
          <a:p>
            <a:pPr marR="375920" algn="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endParaRPr sz="1800">
              <a:latin typeface="Calibri"/>
              <a:cs typeface="Calibri"/>
            </a:endParaRPr>
          </a:p>
          <a:p>
            <a:pPr marR="424180" algn="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endParaRPr sz="1800">
              <a:latin typeface="Calibri"/>
              <a:cs typeface="Calibri"/>
            </a:endParaRPr>
          </a:p>
          <a:p>
            <a:pPr marR="410845" algn="r">
              <a:lnSpc>
                <a:spcPts val="207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20185" y="2910585"/>
            <a:ext cx="1485265" cy="1028065"/>
            <a:chOff x="3520185" y="2910585"/>
            <a:chExt cx="1485265" cy="1028065"/>
          </a:xfrm>
        </p:grpSpPr>
        <p:sp>
          <p:nvSpPr>
            <p:cNvPr id="10" name="object 10"/>
            <p:cNvSpPr/>
            <p:nvPr/>
          </p:nvSpPr>
          <p:spPr>
            <a:xfrm>
              <a:off x="3526535" y="2916935"/>
              <a:ext cx="1472565" cy="1015365"/>
            </a:xfrm>
            <a:custGeom>
              <a:avLst/>
              <a:gdLst/>
              <a:ahLst/>
              <a:cxnLst/>
              <a:rect l="l" t="t" r="r" b="b"/>
              <a:pathLst>
                <a:path w="1472564" h="1015364">
                  <a:moveTo>
                    <a:pt x="1472184" y="0"/>
                  </a:moveTo>
                  <a:lnTo>
                    <a:pt x="0" y="0"/>
                  </a:lnTo>
                  <a:lnTo>
                    <a:pt x="0" y="1014983"/>
                  </a:lnTo>
                  <a:lnTo>
                    <a:pt x="1472184" y="1014983"/>
                  </a:lnTo>
                  <a:lnTo>
                    <a:pt x="147218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6535" y="2916935"/>
              <a:ext cx="1472565" cy="1015365"/>
            </a:xfrm>
            <a:custGeom>
              <a:avLst/>
              <a:gdLst/>
              <a:ahLst/>
              <a:cxnLst/>
              <a:rect l="l" t="t" r="r" b="b"/>
              <a:pathLst>
                <a:path w="1472564" h="1015364">
                  <a:moveTo>
                    <a:pt x="0" y="1014983"/>
                  </a:moveTo>
                  <a:lnTo>
                    <a:pt x="1472184" y="1014983"/>
                  </a:lnTo>
                  <a:lnTo>
                    <a:pt x="1472184" y="0"/>
                  </a:lnTo>
                  <a:lnTo>
                    <a:pt x="0" y="0"/>
                  </a:lnTo>
                  <a:lnTo>
                    <a:pt x="0" y="1014983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34510" y="2848736"/>
            <a:ext cx="854710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indent="3175" algn="ctr">
              <a:lnSpc>
                <a:spcPct val="1012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Manager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(Spark,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YARN)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6647" y="1246632"/>
            <a:ext cx="1329055" cy="966469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Verdana"/>
                <a:cs typeface="Verdana"/>
              </a:rPr>
              <a:t>Cache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Tasks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8735" y="2977895"/>
            <a:ext cx="1329055" cy="96964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0"/>
              </a:spcBef>
            </a:pP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Verdana"/>
                <a:cs typeface="Verdana"/>
              </a:rPr>
              <a:t>Cache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Tasks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3600" y="4675632"/>
            <a:ext cx="1329055" cy="966469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0"/>
              </a:spcBef>
            </a:pP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Verdana"/>
                <a:cs typeface="Verdana"/>
              </a:rPr>
              <a:t>Cache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Tasks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2621" y="5741619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43040" y="3947159"/>
            <a:ext cx="114935" cy="729615"/>
          </a:xfrm>
          <a:custGeom>
            <a:avLst/>
            <a:gdLst/>
            <a:ahLst/>
            <a:cxnLst/>
            <a:rect l="l" t="t" r="r" b="b"/>
            <a:pathLst>
              <a:path w="114934" h="729614">
                <a:moveTo>
                  <a:pt x="18541" y="633983"/>
                </a:moveTo>
                <a:lnTo>
                  <a:pt x="15493" y="635762"/>
                </a:lnTo>
                <a:lnTo>
                  <a:pt x="12573" y="637666"/>
                </a:lnTo>
                <a:lnTo>
                  <a:pt x="11556" y="641603"/>
                </a:lnTo>
                <a:lnTo>
                  <a:pt x="13461" y="644525"/>
                </a:lnTo>
                <a:lnTo>
                  <a:pt x="65150" y="729107"/>
                </a:lnTo>
                <a:lnTo>
                  <a:pt x="72067" y="716660"/>
                </a:lnTo>
                <a:lnTo>
                  <a:pt x="58546" y="716660"/>
                </a:lnTo>
                <a:lnTo>
                  <a:pt x="58048" y="693029"/>
                </a:lnTo>
                <a:lnTo>
                  <a:pt x="24256" y="637920"/>
                </a:lnTo>
                <a:lnTo>
                  <a:pt x="22478" y="634872"/>
                </a:lnTo>
                <a:lnTo>
                  <a:pt x="18541" y="633983"/>
                </a:lnTo>
                <a:close/>
              </a:path>
              <a:path w="114934" h="729614">
                <a:moveTo>
                  <a:pt x="58048" y="693029"/>
                </a:moveTo>
                <a:lnTo>
                  <a:pt x="58546" y="716660"/>
                </a:lnTo>
                <a:lnTo>
                  <a:pt x="71246" y="716407"/>
                </a:lnTo>
                <a:lnTo>
                  <a:pt x="71182" y="713358"/>
                </a:lnTo>
                <a:lnTo>
                  <a:pt x="59308" y="713358"/>
                </a:lnTo>
                <a:lnTo>
                  <a:pt x="64641" y="703782"/>
                </a:lnTo>
                <a:lnTo>
                  <a:pt x="58048" y="693029"/>
                </a:lnTo>
                <a:close/>
              </a:path>
              <a:path w="114934" h="729614">
                <a:moveTo>
                  <a:pt x="107695" y="632078"/>
                </a:moveTo>
                <a:lnTo>
                  <a:pt x="103885" y="633221"/>
                </a:lnTo>
                <a:lnTo>
                  <a:pt x="102234" y="636269"/>
                </a:lnTo>
                <a:lnTo>
                  <a:pt x="70749" y="692814"/>
                </a:lnTo>
                <a:lnTo>
                  <a:pt x="71246" y="716407"/>
                </a:lnTo>
                <a:lnTo>
                  <a:pt x="58546" y="716660"/>
                </a:lnTo>
                <a:lnTo>
                  <a:pt x="72067" y="716660"/>
                </a:lnTo>
                <a:lnTo>
                  <a:pt x="113283" y="642492"/>
                </a:lnTo>
                <a:lnTo>
                  <a:pt x="114934" y="639317"/>
                </a:lnTo>
                <a:lnTo>
                  <a:pt x="113918" y="635507"/>
                </a:lnTo>
                <a:lnTo>
                  <a:pt x="110870" y="633857"/>
                </a:lnTo>
                <a:lnTo>
                  <a:pt x="107695" y="632078"/>
                </a:lnTo>
                <a:close/>
              </a:path>
              <a:path w="114934" h="729614">
                <a:moveTo>
                  <a:pt x="64641" y="703782"/>
                </a:moveTo>
                <a:lnTo>
                  <a:pt x="59308" y="713358"/>
                </a:lnTo>
                <a:lnTo>
                  <a:pt x="70357" y="713104"/>
                </a:lnTo>
                <a:lnTo>
                  <a:pt x="64641" y="703782"/>
                </a:lnTo>
                <a:close/>
              </a:path>
              <a:path w="114934" h="729614">
                <a:moveTo>
                  <a:pt x="70749" y="692814"/>
                </a:moveTo>
                <a:lnTo>
                  <a:pt x="64641" y="703782"/>
                </a:lnTo>
                <a:lnTo>
                  <a:pt x="70357" y="713104"/>
                </a:lnTo>
                <a:lnTo>
                  <a:pt x="59308" y="713358"/>
                </a:lnTo>
                <a:lnTo>
                  <a:pt x="71182" y="713358"/>
                </a:lnTo>
                <a:lnTo>
                  <a:pt x="70749" y="692814"/>
                </a:lnTo>
                <a:close/>
              </a:path>
              <a:path w="114934" h="729614">
                <a:moveTo>
                  <a:pt x="50296" y="25220"/>
                </a:moveTo>
                <a:lnTo>
                  <a:pt x="44184" y="36229"/>
                </a:lnTo>
                <a:lnTo>
                  <a:pt x="58048" y="693029"/>
                </a:lnTo>
                <a:lnTo>
                  <a:pt x="64641" y="703782"/>
                </a:lnTo>
                <a:lnTo>
                  <a:pt x="70749" y="692814"/>
                </a:lnTo>
                <a:lnTo>
                  <a:pt x="56884" y="35985"/>
                </a:lnTo>
                <a:lnTo>
                  <a:pt x="50296" y="25220"/>
                </a:lnTo>
                <a:close/>
              </a:path>
              <a:path w="114934" h="729614">
                <a:moveTo>
                  <a:pt x="49783" y="0"/>
                </a:moveTo>
                <a:lnTo>
                  <a:pt x="1650" y="86613"/>
                </a:lnTo>
                <a:lnTo>
                  <a:pt x="0" y="89662"/>
                </a:lnTo>
                <a:lnTo>
                  <a:pt x="1015" y="93598"/>
                </a:lnTo>
                <a:lnTo>
                  <a:pt x="4190" y="95250"/>
                </a:lnTo>
                <a:lnTo>
                  <a:pt x="7238" y="96900"/>
                </a:lnTo>
                <a:lnTo>
                  <a:pt x="11049" y="95884"/>
                </a:lnTo>
                <a:lnTo>
                  <a:pt x="44184" y="36229"/>
                </a:lnTo>
                <a:lnTo>
                  <a:pt x="43687" y="12700"/>
                </a:lnTo>
                <a:lnTo>
                  <a:pt x="56387" y="12445"/>
                </a:lnTo>
                <a:lnTo>
                  <a:pt x="57401" y="12445"/>
                </a:lnTo>
                <a:lnTo>
                  <a:pt x="49783" y="0"/>
                </a:lnTo>
                <a:close/>
              </a:path>
              <a:path w="114934" h="729614">
                <a:moveTo>
                  <a:pt x="57401" y="12445"/>
                </a:moveTo>
                <a:lnTo>
                  <a:pt x="56387" y="12445"/>
                </a:lnTo>
                <a:lnTo>
                  <a:pt x="56884" y="35985"/>
                </a:lnTo>
                <a:lnTo>
                  <a:pt x="92455" y="94106"/>
                </a:lnTo>
                <a:lnTo>
                  <a:pt x="96392" y="95122"/>
                </a:lnTo>
                <a:lnTo>
                  <a:pt x="99440" y="93217"/>
                </a:lnTo>
                <a:lnTo>
                  <a:pt x="102361" y="91439"/>
                </a:lnTo>
                <a:lnTo>
                  <a:pt x="103377" y="87502"/>
                </a:lnTo>
                <a:lnTo>
                  <a:pt x="101473" y="84454"/>
                </a:lnTo>
                <a:lnTo>
                  <a:pt x="57401" y="12445"/>
                </a:lnTo>
                <a:close/>
              </a:path>
              <a:path w="114934" h="729614">
                <a:moveTo>
                  <a:pt x="56387" y="12445"/>
                </a:moveTo>
                <a:lnTo>
                  <a:pt x="43687" y="12700"/>
                </a:lnTo>
                <a:lnTo>
                  <a:pt x="44184" y="36229"/>
                </a:lnTo>
                <a:lnTo>
                  <a:pt x="50296" y="25220"/>
                </a:lnTo>
                <a:lnTo>
                  <a:pt x="44576" y="15875"/>
                </a:lnTo>
                <a:lnTo>
                  <a:pt x="55625" y="15620"/>
                </a:lnTo>
                <a:lnTo>
                  <a:pt x="56455" y="15620"/>
                </a:lnTo>
                <a:lnTo>
                  <a:pt x="56387" y="12445"/>
                </a:lnTo>
                <a:close/>
              </a:path>
              <a:path w="114934" h="729614">
                <a:moveTo>
                  <a:pt x="56455" y="15620"/>
                </a:moveTo>
                <a:lnTo>
                  <a:pt x="55625" y="15620"/>
                </a:lnTo>
                <a:lnTo>
                  <a:pt x="50296" y="25220"/>
                </a:lnTo>
                <a:lnTo>
                  <a:pt x="56884" y="35985"/>
                </a:lnTo>
                <a:lnTo>
                  <a:pt x="56455" y="15620"/>
                </a:lnTo>
                <a:close/>
              </a:path>
              <a:path w="114934" h="729614">
                <a:moveTo>
                  <a:pt x="55625" y="15620"/>
                </a:moveTo>
                <a:lnTo>
                  <a:pt x="44576" y="15875"/>
                </a:lnTo>
                <a:lnTo>
                  <a:pt x="50296" y="25220"/>
                </a:lnTo>
                <a:lnTo>
                  <a:pt x="55625" y="1562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1510" y="2203704"/>
            <a:ext cx="103505" cy="775970"/>
          </a:xfrm>
          <a:custGeom>
            <a:avLst/>
            <a:gdLst/>
            <a:ahLst/>
            <a:cxnLst/>
            <a:rect l="l" t="t" r="r" b="b"/>
            <a:pathLst>
              <a:path w="103504" h="775969">
                <a:moveTo>
                  <a:pt x="7112" y="679450"/>
                </a:moveTo>
                <a:lnTo>
                  <a:pt x="1015" y="683006"/>
                </a:lnTo>
                <a:lnTo>
                  <a:pt x="0" y="686943"/>
                </a:lnTo>
                <a:lnTo>
                  <a:pt x="51688" y="775588"/>
                </a:lnTo>
                <a:lnTo>
                  <a:pt x="59094" y="762888"/>
                </a:lnTo>
                <a:lnTo>
                  <a:pt x="45338" y="762888"/>
                </a:lnTo>
                <a:lnTo>
                  <a:pt x="45338" y="739466"/>
                </a:lnTo>
                <a:lnTo>
                  <a:pt x="10921" y="680466"/>
                </a:lnTo>
                <a:lnTo>
                  <a:pt x="7112" y="679450"/>
                </a:lnTo>
                <a:close/>
              </a:path>
              <a:path w="103504" h="775969">
                <a:moveTo>
                  <a:pt x="45338" y="739466"/>
                </a:moveTo>
                <a:lnTo>
                  <a:pt x="45338" y="762888"/>
                </a:lnTo>
                <a:lnTo>
                  <a:pt x="58038" y="762888"/>
                </a:lnTo>
                <a:lnTo>
                  <a:pt x="58038" y="759713"/>
                </a:lnTo>
                <a:lnTo>
                  <a:pt x="46228" y="759713"/>
                </a:lnTo>
                <a:lnTo>
                  <a:pt x="51688" y="750352"/>
                </a:lnTo>
                <a:lnTo>
                  <a:pt x="45338" y="739466"/>
                </a:lnTo>
                <a:close/>
              </a:path>
              <a:path w="103504" h="775969">
                <a:moveTo>
                  <a:pt x="96265" y="679450"/>
                </a:moveTo>
                <a:lnTo>
                  <a:pt x="92456" y="680466"/>
                </a:lnTo>
                <a:lnTo>
                  <a:pt x="58038" y="739466"/>
                </a:lnTo>
                <a:lnTo>
                  <a:pt x="58038" y="762888"/>
                </a:lnTo>
                <a:lnTo>
                  <a:pt x="59094" y="762888"/>
                </a:lnTo>
                <a:lnTo>
                  <a:pt x="103378" y="686943"/>
                </a:lnTo>
                <a:lnTo>
                  <a:pt x="102362" y="683006"/>
                </a:lnTo>
                <a:lnTo>
                  <a:pt x="96265" y="679450"/>
                </a:lnTo>
                <a:close/>
              </a:path>
              <a:path w="103504" h="775969">
                <a:moveTo>
                  <a:pt x="51688" y="750352"/>
                </a:moveTo>
                <a:lnTo>
                  <a:pt x="46228" y="759713"/>
                </a:lnTo>
                <a:lnTo>
                  <a:pt x="57149" y="759713"/>
                </a:lnTo>
                <a:lnTo>
                  <a:pt x="51688" y="750352"/>
                </a:lnTo>
                <a:close/>
              </a:path>
              <a:path w="103504" h="775969">
                <a:moveTo>
                  <a:pt x="58038" y="739466"/>
                </a:moveTo>
                <a:lnTo>
                  <a:pt x="51688" y="750352"/>
                </a:lnTo>
                <a:lnTo>
                  <a:pt x="57149" y="759713"/>
                </a:lnTo>
                <a:lnTo>
                  <a:pt x="58038" y="759713"/>
                </a:lnTo>
                <a:lnTo>
                  <a:pt x="58038" y="739466"/>
                </a:lnTo>
                <a:close/>
              </a:path>
              <a:path w="103504" h="775969">
                <a:moveTo>
                  <a:pt x="51688" y="25109"/>
                </a:moveTo>
                <a:lnTo>
                  <a:pt x="45338" y="35995"/>
                </a:lnTo>
                <a:lnTo>
                  <a:pt x="45338" y="739466"/>
                </a:lnTo>
                <a:lnTo>
                  <a:pt x="51688" y="750352"/>
                </a:lnTo>
                <a:lnTo>
                  <a:pt x="58038" y="739466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775969">
                <a:moveTo>
                  <a:pt x="51688" y="0"/>
                </a:moveTo>
                <a:lnTo>
                  <a:pt x="0" y="88646"/>
                </a:lnTo>
                <a:lnTo>
                  <a:pt x="1015" y="92456"/>
                </a:lnTo>
                <a:lnTo>
                  <a:pt x="7112" y="96012"/>
                </a:lnTo>
                <a:lnTo>
                  <a:pt x="10921" y="94996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4" h="775969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6" y="94996"/>
                </a:lnTo>
                <a:lnTo>
                  <a:pt x="96265" y="96012"/>
                </a:lnTo>
                <a:lnTo>
                  <a:pt x="102362" y="92456"/>
                </a:lnTo>
                <a:lnTo>
                  <a:pt x="103378" y="88646"/>
                </a:lnTo>
                <a:lnTo>
                  <a:pt x="59020" y="12573"/>
                </a:lnTo>
                <a:close/>
              </a:path>
              <a:path w="103504" h="775969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8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4" h="775969">
                <a:moveTo>
                  <a:pt x="58038" y="15748"/>
                </a:moveTo>
                <a:lnTo>
                  <a:pt x="57149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4" h="775969">
                <a:moveTo>
                  <a:pt x="57149" y="15748"/>
                </a:moveTo>
                <a:lnTo>
                  <a:pt x="46228" y="15748"/>
                </a:lnTo>
                <a:lnTo>
                  <a:pt x="51688" y="25109"/>
                </a:lnTo>
                <a:lnTo>
                  <a:pt x="57149" y="1574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3993" y="1848738"/>
            <a:ext cx="3437890" cy="3312795"/>
          </a:xfrm>
          <a:custGeom>
            <a:avLst/>
            <a:gdLst/>
            <a:ahLst/>
            <a:cxnLst/>
            <a:rect l="l" t="t" r="r" b="b"/>
            <a:pathLst>
              <a:path w="3437890" h="3312795">
                <a:moveTo>
                  <a:pt x="1074674" y="1581023"/>
                </a:moveTo>
                <a:lnTo>
                  <a:pt x="989838" y="1529969"/>
                </a:lnTo>
                <a:lnTo>
                  <a:pt x="986790" y="1528191"/>
                </a:lnTo>
                <a:lnTo>
                  <a:pt x="982853" y="1529080"/>
                </a:lnTo>
                <a:lnTo>
                  <a:pt x="979297" y="1535176"/>
                </a:lnTo>
                <a:lnTo>
                  <a:pt x="980186" y="1538986"/>
                </a:lnTo>
                <a:lnTo>
                  <a:pt x="983234" y="1540891"/>
                </a:lnTo>
                <a:lnTo>
                  <a:pt x="1038809" y="1574241"/>
                </a:lnTo>
                <a:lnTo>
                  <a:pt x="88646" y="1561719"/>
                </a:lnTo>
                <a:lnTo>
                  <a:pt x="88392" y="1574419"/>
                </a:lnTo>
                <a:lnTo>
                  <a:pt x="1038479" y="1586941"/>
                </a:lnTo>
                <a:lnTo>
                  <a:pt x="982218" y="1618742"/>
                </a:lnTo>
                <a:lnTo>
                  <a:pt x="979170" y="1620520"/>
                </a:lnTo>
                <a:lnTo>
                  <a:pt x="978154" y="1624330"/>
                </a:lnTo>
                <a:lnTo>
                  <a:pt x="979805" y="1627378"/>
                </a:lnTo>
                <a:lnTo>
                  <a:pt x="981583" y="1630426"/>
                </a:lnTo>
                <a:lnTo>
                  <a:pt x="985393" y="1631569"/>
                </a:lnTo>
                <a:lnTo>
                  <a:pt x="988441" y="1629791"/>
                </a:lnTo>
                <a:lnTo>
                  <a:pt x="1063663" y="1587246"/>
                </a:lnTo>
                <a:lnTo>
                  <a:pt x="1074674" y="1581023"/>
                </a:lnTo>
                <a:close/>
              </a:path>
              <a:path w="3437890" h="3312795">
                <a:moveTo>
                  <a:pt x="1756041" y="2612009"/>
                </a:moveTo>
                <a:lnTo>
                  <a:pt x="1755902" y="2610358"/>
                </a:lnTo>
                <a:lnTo>
                  <a:pt x="1749628" y="2584831"/>
                </a:lnTo>
                <a:lnTo>
                  <a:pt x="1748536" y="2580386"/>
                </a:lnTo>
                <a:lnTo>
                  <a:pt x="1738477" y="2555875"/>
                </a:lnTo>
                <a:lnTo>
                  <a:pt x="1736344" y="2550668"/>
                </a:lnTo>
                <a:lnTo>
                  <a:pt x="1719834" y="2521204"/>
                </a:lnTo>
                <a:lnTo>
                  <a:pt x="1704365" y="2499741"/>
                </a:lnTo>
                <a:lnTo>
                  <a:pt x="1698879" y="2492121"/>
                </a:lnTo>
                <a:lnTo>
                  <a:pt x="1681302" y="2472055"/>
                </a:lnTo>
                <a:lnTo>
                  <a:pt x="1673860" y="2463546"/>
                </a:lnTo>
                <a:lnTo>
                  <a:pt x="1654289" y="2444496"/>
                </a:lnTo>
                <a:lnTo>
                  <a:pt x="1644777" y="2435225"/>
                </a:lnTo>
                <a:lnTo>
                  <a:pt x="1612011" y="2407412"/>
                </a:lnTo>
                <a:lnTo>
                  <a:pt x="1589290" y="2390394"/>
                </a:lnTo>
                <a:lnTo>
                  <a:pt x="1575562" y="2380107"/>
                </a:lnTo>
                <a:lnTo>
                  <a:pt x="1551368" y="2363978"/>
                </a:lnTo>
                <a:lnTo>
                  <a:pt x="1535557" y="2353437"/>
                </a:lnTo>
                <a:lnTo>
                  <a:pt x="1492250" y="2327275"/>
                </a:lnTo>
                <a:lnTo>
                  <a:pt x="1445768" y="2301748"/>
                </a:lnTo>
                <a:lnTo>
                  <a:pt x="1419085" y="2288413"/>
                </a:lnTo>
                <a:lnTo>
                  <a:pt x="1396238" y="2276983"/>
                </a:lnTo>
                <a:lnTo>
                  <a:pt x="1368971" y="2264537"/>
                </a:lnTo>
                <a:lnTo>
                  <a:pt x="1343660" y="2252980"/>
                </a:lnTo>
                <a:lnTo>
                  <a:pt x="1288415" y="2229739"/>
                </a:lnTo>
                <a:lnTo>
                  <a:pt x="1230630" y="2207387"/>
                </a:lnTo>
                <a:lnTo>
                  <a:pt x="1170305" y="2185924"/>
                </a:lnTo>
                <a:lnTo>
                  <a:pt x="1107821" y="2165477"/>
                </a:lnTo>
                <a:lnTo>
                  <a:pt x="1043051" y="2146046"/>
                </a:lnTo>
                <a:lnTo>
                  <a:pt x="976376" y="2127758"/>
                </a:lnTo>
                <a:lnTo>
                  <a:pt x="956703" y="2122805"/>
                </a:lnTo>
                <a:lnTo>
                  <a:pt x="907796" y="2110486"/>
                </a:lnTo>
                <a:lnTo>
                  <a:pt x="837565" y="2094484"/>
                </a:lnTo>
                <a:lnTo>
                  <a:pt x="826439" y="2092198"/>
                </a:lnTo>
                <a:lnTo>
                  <a:pt x="765937" y="2079752"/>
                </a:lnTo>
                <a:lnTo>
                  <a:pt x="692658" y="2066290"/>
                </a:lnTo>
                <a:lnTo>
                  <a:pt x="542925" y="2043684"/>
                </a:lnTo>
                <a:lnTo>
                  <a:pt x="466598" y="2034413"/>
                </a:lnTo>
                <a:lnTo>
                  <a:pt x="389509" y="2026793"/>
                </a:lnTo>
                <a:lnTo>
                  <a:pt x="311785" y="2020697"/>
                </a:lnTo>
                <a:lnTo>
                  <a:pt x="233426" y="2016379"/>
                </a:lnTo>
                <a:lnTo>
                  <a:pt x="154940" y="2013712"/>
                </a:lnTo>
                <a:lnTo>
                  <a:pt x="76454" y="2012823"/>
                </a:lnTo>
                <a:lnTo>
                  <a:pt x="76200" y="2025523"/>
                </a:lnTo>
                <a:lnTo>
                  <a:pt x="154559" y="2026412"/>
                </a:lnTo>
                <a:lnTo>
                  <a:pt x="232791" y="2029079"/>
                </a:lnTo>
                <a:lnTo>
                  <a:pt x="310769" y="2033397"/>
                </a:lnTo>
                <a:lnTo>
                  <a:pt x="388366" y="2039493"/>
                </a:lnTo>
                <a:lnTo>
                  <a:pt x="465328" y="2046986"/>
                </a:lnTo>
                <a:lnTo>
                  <a:pt x="465074" y="2046986"/>
                </a:lnTo>
                <a:lnTo>
                  <a:pt x="541274" y="2056257"/>
                </a:lnTo>
                <a:lnTo>
                  <a:pt x="541147" y="2056257"/>
                </a:lnTo>
                <a:lnTo>
                  <a:pt x="690753" y="2078863"/>
                </a:lnTo>
                <a:lnTo>
                  <a:pt x="690499" y="2078863"/>
                </a:lnTo>
                <a:lnTo>
                  <a:pt x="763524" y="2092325"/>
                </a:lnTo>
                <a:lnTo>
                  <a:pt x="763397" y="2092198"/>
                </a:lnTo>
                <a:lnTo>
                  <a:pt x="834885" y="2106930"/>
                </a:lnTo>
                <a:lnTo>
                  <a:pt x="904875" y="2122932"/>
                </a:lnTo>
                <a:lnTo>
                  <a:pt x="904748" y="2122805"/>
                </a:lnTo>
                <a:lnTo>
                  <a:pt x="973201" y="2139950"/>
                </a:lnTo>
                <a:lnTo>
                  <a:pt x="973074" y="2139950"/>
                </a:lnTo>
                <a:lnTo>
                  <a:pt x="1039622" y="2158238"/>
                </a:lnTo>
                <a:lnTo>
                  <a:pt x="1039495" y="2158238"/>
                </a:lnTo>
                <a:lnTo>
                  <a:pt x="1104011" y="2177669"/>
                </a:lnTo>
                <a:lnTo>
                  <a:pt x="1103884" y="2177669"/>
                </a:lnTo>
                <a:lnTo>
                  <a:pt x="1166241" y="2197989"/>
                </a:lnTo>
                <a:lnTo>
                  <a:pt x="1166114" y="2197989"/>
                </a:lnTo>
                <a:lnTo>
                  <a:pt x="1226185" y="2219325"/>
                </a:lnTo>
                <a:lnTo>
                  <a:pt x="1226058" y="2219325"/>
                </a:lnTo>
                <a:lnTo>
                  <a:pt x="1283843" y="2241550"/>
                </a:lnTo>
                <a:lnTo>
                  <a:pt x="1283589" y="2241550"/>
                </a:lnTo>
                <a:lnTo>
                  <a:pt x="1338707" y="2264664"/>
                </a:lnTo>
                <a:lnTo>
                  <a:pt x="1390777" y="2288540"/>
                </a:lnTo>
                <a:lnTo>
                  <a:pt x="1390650" y="2288413"/>
                </a:lnTo>
                <a:lnTo>
                  <a:pt x="1439672" y="2312924"/>
                </a:lnTo>
                <a:lnTo>
                  <a:pt x="1439900" y="2313051"/>
                </a:lnTo>
                <a:lnTo>
                  <a:pt x="1485773" y="2338324"/>
                </a:lnTo>
                <a:lnTo>
                  <a:pt x="1485976" y="2338451"/>
                </a:lnTo>
                <a:lnTo>
                  <a:pt x="1528826" y="2364232"/>
                </a:lnTo>
                <a:lnTo>
                  <a:pt x="1528572" y="2363978"/>
                </a:lnTo>
                <a:lnTo>
                  <a:pt x="1568323" y="2390648"/>
                </a:lnTo>
                <a:lnTo>
                  <a:pt x="1568069" y="2390394"/>
                </a:lnTo>
                <a:lnTo>
                  <a:pt x="1604264" y="2417445"/>
                </a:lnTo>
                <a:lnTo>
                  <a:pt x="1603883" y="2417191"/>
                </a:lnTo>
                <a:lnTo>
                  <a:pt x="1604175" y="2417445"/>
                </a:lnTo>
                <a:lnTo>
                  <a:pt x="1636395" y="2444750"/>
                </a:lnTo>
                <a:lnTo>
                  <a:pt x="1664716" y="2472436"/>
                </a:lnTo>
                <a:lnTo>
                  <a:pt x="1664462" y="2472055"/>
                </a:lnTo>
                <a:lnTo>
                  <a:pt x="1689011" y="2500160"/>
                </a:lnTo>
                <a:lnTo>
                  <a:pt x="1688719" y="2499741"/>
                </a:lnTo>
                <a:lnTo>
                  <a:pt x="1689100" y="2500249"/>
                </a:lnTo>
                <a:lnTo>
                  <a:pt x="1708912" y="2527808"/>
                </a:lnTo>
                <a:lnTo>
                  <a:pt x="1709191" y="2528316"/>
                </a:lnTo>
                <a:lnTo>
                  <a:pt x="1725041" y="2556510"/>
                </a:lnTo>
                <a:lnTo>
                  <a:pt x="1736598" y="2584831"/>
                </a:lnTo>
                <a:lnTo>
                  <a:pt x="1736217" y="2583942"/>
                </a:lnTo>
                <a:lnTo>
                  <a:pt x="1743227" y="2612009"/>
                </a:lnTo>
                <a:lnTo>
                  <a:pt x="1756041" y="2612009"/>
                </a:lnTo>
                <a:close/>
              </a:path>
              <a:path w="3437890" h="3312795">
                <a:moveTo>
                  <a:pt x="2064385" y="2968244"/>
                </a:moveTo>
                <a:lnTo>
                  <a:pt x="2064143" y="2968117"/>
                </a:lnTo>
                <a:lnTo>
                  <a:pt x="2064385" y="2968244"/>
                </a:lnTo>
                <a:close/>
              </a:path>
              <a:path w="3437890" h="3312795">
                <a:moveTo>
                  <a:pt x="3427730" y="3262122"/>
                </a:moveTo>
                <a:lnTo>
                  <a:pt x="3342640" y="3211195"/>
                </a:lnTo>
                <a:lnTo>
                  <a:pt x="3339719" y="3209417"/>
                </a:lnTo>
                <a:lnTo>
                  <a:pt x="3335782" y="3210433"/>
                </a:lnTo>
                <a:lnTo>
                  <a:pt x="3334004" y="3213354"/>
                </a:lnTo>
                <a:lnTo>
                  <a:pt x="3332226" y="3216402"/>
                </a:lnTo>
                <a:lnTo>
                  <a:pt x="3333115" y="3220339"/>
                </a:lnTo>
                <a:lnTo>
                  <a:pt x="3336163" y="3222117"/>
                </a:lnTo>
                <a:lnTo>
                  <a:pt x="3391674" y="3255378"/>
                </a:lnTo>
                <a:lnTo>
                  <a:pt x="3349244" y="3254883"/>
                </a:lnTo>
                <a:lnTo>
                  <a:pt x="3271012" y="3252216"/>
                </a:lnTo>
                <a:lnTo>
                  <a:pt x="3193034" y="3247898"/>
                </a:lnTo>
                <a:lnTo>
                  <a:pt x="3115691" y="3241802"/>
                </a:lnTo>
                <a:lnTo>
                  <a:pt x="3040011" y="3234309"/>
                </a:lnTo>
                <a:lnTo>
                  <a:pt x="3038729" y="3234182"/>
                </a:lnTo>
                <a:lnTo>
                  <a:pt x="3038856" y="3234309"/>
                </a:lnTo>
                <a:lnTo>
                  <a:pt x="2962656" y="3225038"/>
                </a:lnTo>
                <a:lnTo>
                  <a:pt x="2962910" y="3225038"/>
                </a:lnTo>
                <a:lnTo>
                  <a:pt x="2813304" y="3202432"/>
                </a:lnTo>
                <a:lnTo>
                  <a:pt x="2813558" y="3202432"/>
                </a:lnTo>
                <a:lnTo>
                  <a:pt x="2740533" y="3188970"/>
                </a:lnTo>
                <a:lnTo>
                  <a:pt x="2740660" y="3188970"/>
                </a:lnTo>
                <a:lnTo>
                  <a:pt x="2669032" y="3174365"/>
                </a:lnTo>
                <a:lnTo>
                  <a:pt x="2669159" y="3174365"/>
                </a:lnTo>
                <a:lnTo>
                  <a:pt x="2599055" y="3158363"/>
                </a:lnTo>
                <a:lnTo>
                  <a:pt x="2599182" y="3158363"/>
                </a:lnTo>
                <a:lnTo>
                  <a:pt x="2531351" y="3141345"/>
                </a:lnTo>
                <a:lnTo>
                  <a:pt x="2530856" y="3141218"/>
                </a:lnTo>
                <a:lnTo>
                  <a:pt x="2530983" y="3141345"/>
                </a:lnTo>
                <a:lnTo>
                  <a:pt x="2464562" y="3123057"/>
                </a:lnTo>
                <a:lnTo>
                  <a:pt x="2464689" y="3123057"/>
                </a:lnTo>
                <a:lnTo>
                  <a:pt x="2400046" y="3103626"/>
                </a:lnTo>
                <a:lnTo>
                  <a:pt x="2400173" y="3103626"/>
                </a:lnTo>
                <a:lnTo>
                  <a:pt x="2337816" y="3083306"/>
                </a:lnTo>
                <a:lnTo>
                  <a:pt x="2337943" y="3083306"/>
                </a:lnTo>
                <a:lnTo>
                  <a:pt x="2278215" y="3061970"/>
                </a:lnTo>
                <a:lnTo>
                  <a:pt x="2277872" y="3061843"/>
                </a:lnTo>
                <a:lnTo>
                  <a:pt x="2277999" y="3061970"/>
                </a:lnTo>
                <a:lnTo>
                  <a:pt x="2220658" y="3039745"/>
                </a:lnTo>
                <a:lnTo>
                  <a:pt x="2220341" y="3039618"/>
                </a:lnTo>
                <a:lnTo>
                  <a:pt x="2220468" y="3039745"/>
                </a:lnTo>
                <a:lnTo>
                  <a:pt x="2165477" y="3016631"/>
                </a:lnTo>
                <a:lnTo>
                  <a:pt x="2165604" y="3016631"/>
                </a:lnTo>
                <a:lnTo>
                  <a:pt x="2113546" y="2992882"/>
                </a:lnTo>
                <a:lnTo>
                  <a:pt x="2113280" y="2992767"/>
                </a:lnTo>
                <a:lnTo>
                  <a:pt x="2064131" y="2968117"/>
                </a:lnTo>
                <a:lnTo>
                  <a:pt x="2018385" y="2942971"/>
                </a:lnTo>
                <a:lnTo>
                  <a:pt x="2018157" y="2942844"/>
                </a:lnTo>
                <a:lnTo>
                  <a:pt x="2018284" y="2942971"/>
                </a:lnTo>
                <a:lnTo>
                  <a:pt x="1975650" y="2917190"/>
                </a:lnTo>
                <a:lnTo>
                  <a:pt x="1975231" y="2916936"/>
                </a:lnTo>
                <a:lnTo>
                  <a:pt x="1975485" y="2917190"/>
                </a:lnTo>
                <a:lnTo>
                  <a:pt x="1936229" y="2890774"/>
                </a:lnTo>
                <a:lnTo>
                  <a:pt x="1935861" y="2890520"/>
                </a:lnTo>
                <a:lnTo>
                  <a:pt x="1936115" y="2890774"/>
                </a:lnTo>
                <a:lnTo>
                  <a:pt x="1900250" y="2863977"/>
                </a:lnTo>
                <a:lnTo>
                  <a:pt x="1899920" y="2863723"/>
                </a:lnTo>
                <a:lnTo>
                  <a:pt x="1900174" y="2863977"/>
                </a:lnTo>
                <a:lnTo>
                  <a:pt x="1867662" y="2836418"/>
                </a:lnTo>
                <a:lnTo>
                  <a:pt x="1868043" y="2836672"/>
                </a:lnTo>
                <a:lnTo>
                  <a:pt x="1867776" y="2836418"/>
                </a:lnTo>
                <a:lnTo>
                  <a:pt x="1839722" y="2809240"/>
                </a:lnTo>
                <a:lnTo>
                  <a:pt x="1839544" y="2809062"/>
                </a:lnTo>
                <a:lnTo>
                  <a:pt x="1839379" y="2808859"/>
                </a:lnTo>
                <a:lnTo>
                  <a:pt x="1815515" y="2781427"/>
                </a:lnTo>
                <a:lnTo>
                  <a:pt x="1815261" y="2781160"/>
                </a:lnTo>
                <a:lnTo>
                  <a:pt x="1815160" y="2781033"/>
                </a:lnTo>
                <a:lnTo>
                  <a:pt x="1794891" y="2752852"/>
                </a:lnTo>
                <a:lnTo>
                  <a:pt x="1795272" y="2753360"/>
                </a:lnTo>
                <a:lnTo>
                  <a:pt x="1794979" y="2752852"/>
                </a:lnTo>
                <a:lnTo>
                  <a:pt x="1779016" y="2724658"/>
                </a:lnTo>
                <a:lnTo>
                  <a:pt x="1779397" y="2725293"/>
                </a:lnTo>
                <a:lnTo>
                  <a:pt x="1779130" y="2724658"/>
                </a:lnTo>
                <a:lnTo>
                  <a:pt x="1767941" y="2697226"/>
                </a:lnTo>
                <a:lnTo>
                  <a:pt x="1767674" y="2696565"/>
                </a:lnTo>
                <a:lnTo>
                  <a:pt x="1767611" y="2696337"/>
                </a:lnTo>
                <a:lnTo>
                  <a:pt x="1760943" y="2669159"/>
                </a:lnTo>
                <a:lnTo>
                  <a:pt x="1760804" y="2668638"/>
                </a:lnTo>
                <a:lnTo>
                  <a:pt x="1760778" y="2668270"/>
                </a:lnTo>
                <a:lnTo>
                  <a:pt x="1758442" y="2640076"/>
                </a:lnTo>
                <a:lnTo>
                  <a:pt x="1756117" y="2612898"/>
                </a:lnTo>
                <a:lnTo>
                  <a:pt x="1743456" y="2612898"/>
                </a:lnTo>
                <a:lnTo>
                  <a:pt x="1743278" y="2612898"/>
                </a:lnTo>
                <a:lnTo>
                  <a:pt x="1745742" y="2641092"/>
                </a:lnTo>
                <a:lnTo>
                  <a:pt x="1748282" y="2670810"/>
                </a:lnTo>
                <a:lnTo>
                  <a:pt x="1755648" y="2700782"/>
                </a:lnTo>
                <a:lnTo>
                  <a:pt x="1784350" y="2759964"/>
                </a:lnTo>
                <a:lnTo>
                  <a:pt x="1830324" y="2817749"/>
                </a:lnTo>
                <a:lnTo>
                  <a:pt x="1859280" y="2845943"/>
                </a:lnTo>
                <a:lnTo>
                  <a:pt x="1892173" y="2873756"/>
                </a:lnTo>
                <a:lnTo>
                  <a:pt x="1928622" y="2901061"/>
                </a:lnTo>
                <a:lnTo>
                  <a:pt x="1968627" y="2927731"/>
                </a:lnTo>
                <a:lnTo>
                  <a:pt x="2011934" y="2953893"/>
                </a:lnTo>
                <a:lnTo>
                  <a:pt x="2058416" y="2979420"/>
                </a:lnTo>
                <a:lnTo>
                  <a:pt x="2107946" y="3004312"/>
                </a:lnTo>
                <a:lnTo>
                  <a:pt x="2160397" y="3028315"/>
                </a:lnTo>
                <a:lnTo>
                  <a:pt x="2215642" y="3051429"/>
                </a:lnTo>
                <a:lnTo>
                  <a:pt x="2273554" y="3073781"/>
                </a:lnTo>
                <a:lnTo>
                  <a:pt x="2333752" y="3095371"/>
                </a:lnTo>
                <a:lnTo>
                  <a:pt x="2396363" y="3115691"/>
                </a:lnTo>
                <a:lnTo>
                  <a:pt x="2461006" y="3135249"/>
                </a:lnTo>
                <a:lnTo>
                  <a:pt x="2527681" y="3153537"/>
                </a:lnTo>
                <a:lnTo>
                  <a:pt x="2596261" y="3170682"/>
                </a:lnTo>
                <a:lnTo>
                  <a:pt x="2666492" y="3186811"/>
                </a:lnTo>
                <a:lnTo>
                  <a:pt x="2738247" y="3201416"/>
                </a:lnTo>
                <a:lnTo>
                  <a:pt x="2811272" y="3214878"/>
                </a:lnTo>
                <a:lnTo>
                  <a:pt x="2961005" y="3237611"/>
                </a:lnTo>
                <a:lnTo>
                  <a:pt x="3037459" y="3246882"/>
                </a:lnTo>
                <a:lnTo>
                  <a:pt x="3114675" y="3254375"/>
                </a:lnTo>
                <a:lnTo>
                  <a:pt x="3192272" y="3260471"/>
                </a:lnTo>
                <a:lnTo>
                  <a:pt x="3270504" y="3264916"/>
                </a:lnTo>
                <a:lnTo>
                  <a:pt x="3349117" y="3267583"/>
                </a:lnTo>
                <a:lnTo>
                  <a:pt x="3391497" y="3268078"/>
                </a:lnTo>
                <a:lnTo>
                  <a:pt x="3335274" y="3300095"/>
                </a:lnTo>
                <a:lnTo>
                  <a:pt x="3332226" y="3301746"/>
                </a:lnTo>
                <a:lnTo>
                  <a:pt x="3331210" y="3305683"/>
                </a:lnTo>
                <a:lnTo>
                  <a:pt x="3332861" y="3308731"/>
                </a:lnTo>
                <a:lnTo>
                  <a:pt x="3334639" y="3311779"/>
                </a:lnTo>
                <a:lnTo>
                  <a:pt x="3338576" y="3312795"/>
                </a:lnTo>
                <a:lnTo>
                  <a:pt x="3341624" y="3311144"/>
                </a:lnTo>
                <a:lnTo>
                  <a:pt x="3416795" y="3268345"/>
                </a:lnTo>
                <a:lnTo>
                  <a:pt x="3427730" y="3262122"/>
                </a:lnTo>
                <a:close/>
              </a:path>
              <a:path w="3437890" h="3312795">
                <a:moveTo>
                  <a:pt x="3429635" y="269621"/>
                </a:moveTo>
                <a:lnTo>
                  <a:pt x="3338068" y="307721"/>
                </a:lnTo>
                <a:lnTo>
                  <a:pt x="3334893" y="309118"/>
                </a:lnTo>
                <a:lnTo>
                  <a:pt x="3333369" y="312801"/>
                </a:lnTo>
                <a:lnTo>
                  <a:pt x="3334639" y="315976"/>
                </a:lnTo>
                <a:lnTo>
                  <a:pt x="3336036" y="319278"/>
                </a:lnTo>
                <a:lnTo>
                  <a:pt x="3339719" y="320802"/>
                </a:lnTo>
                <a:lnTo>
                  <a:pt x="3402812" y="294500"/>
                </a:lnTo>
                <a:lnTo>
                  <a:pt x="2489352" y="1501660"/>
                </a:lnTo>
                <a:lnTo>
                  <a:pt x="2477389" y="1482471"/>
                </a:lnTo>
                <a:lnTo>
                  <a:pt x="2466721" y="1489075"/>
                </a:lnTo>
                <a:lnTo>
                  <a:pt x="2481249" y="1512379"/>
                </a:lnTo>
                <a:lnTo>
                  <a:pt x="2480386" y="1513522"/>
                </a:lnTo>
                <a:lnTo>
                  <a:pt x="2441702" y="1512951"/>
                </a:lnTo>
                <a:lnTo>
                  <a:pt x="2441448" y="1525651"/>
                </a:lnTo>
                <a:lnTo>
                  <a:pt x="2470874" y="1526082"/>
                </a:lnTo>
                <a:lnTo>
                  <a:pt x="2466975" y="1531239"/>
                </a:lnTo>
                <a:lnTo>
                  <a:pt x="2477135" y="1538986"/>
                </a:lnTo>
                <a:lnTo>
                  <a:pt x="2486710" y="1526324"/>
                </a:lnTo>
                <a:lnTo>
                  <a:pt x="2489974" y="1526362"/>
                </a:lnTo>
                <a:lnTo>
                  <a:pt x="3405149" y="2992678"/>
                </a:lnTo>
                <a:lnTo>
                  <a:pt x="3344672" y="2960878"/>
                </a:lnTo>
                <a:lnTo>
                  <a:pt x="3340862" y="2962021"/>
                </a:lnTo>
                <a:lnTo>
                  <a:pt x="3339211" y="2965196"/>
                </a:lnTo>
                <a:lnTo>
                  <a:pt x="3337560" y="2968244"/>
                </a:lnTo>
                <a:lnTo>
                  <a:pt x="3338830" y="2972054"/>
                </a:lnTo>
                <a:lnTo>
                  <a:pt x="3341878" y="2973705"/>
                </a:lnTo>
                <a:lnTo>
                  <a:pt x="3429635" y="3019933"/>
                </a:lnTo>
                <a:lnTo>
                  <a:pt x="3429406" y="3012567"/>
                </a:lnTo>
                <a:lnTo>
                  <a:pt x="3426587" y="2921254"/>
                </a:lnTo>
                <a:lnTo>
                  <a:pt x="3426460" y="2917317"/>
                </a:lnTo>
                <a:lnTo>
                  <a:pt x="3423539" y="2914650"/>
                </a:lnTo>
                <a:lnTo>
                  <a:pt x="3420110" y="2914650"/>
                </a:lnTo>
                <a:lnTo>
                  <a:pt x="3416554" y="2914777"/>
                </a:lnTo>
                <a:lnTo>
                  <a:pt x="3413887" y="2917698"/>
                </a:lnTo>
                <a:lnTo>
                  <a:pt x="3413887" y="2921254"/>
                </a:lnTo>
                <a:lnTo>
                  <a:pt x="3415830" y="2985782"/>
                </a:lnTo>
                <a:lnTo>
                  <a:pt x="2504910" y="1526578"/>
                </a:lnTo>
                <a:lnTo>
                  <a:pt x="3305454" y="1538147"/>
                </a:lnTo>
                <a:lnTo>
                  <a:pt x="3246120" y="1571625"/>
                </a:lnTo>
                <a:lnTo>
                  <a:pt x="3245104" y="1575435"/>
                </a:lnTo>
                <a:lnTo>
                  <a:pt x="3246882" y="1578483"/>
                </a:lnTo>
                <a:lnTo>
                  <a:pt x="3248533" y="1581531"/>
                </a:lnTo>
                <a:lnTo>
                  <a:pt x="3252470" y="1582674"/>
                </a:lnTo>
                <a:lnTo>
                  <a:pt x="3255518" y="1580896"/>
                </a:lnTo>
                <a:lnTo>
                  <a:pt x="3330714" y="1538478"/>
                </a:lnTo>
                <a:lnTo>
                  <a:pt x="3341751" y="1532255"/>
                </a:lnTo>
                <a:lnTo>
                  <a:pt x="3256915" y="1481074"/>
                </a:lnTo>
                <a:lnTo>
                  <a:pt x="3253867" y="1479296"/>
                </a:lnTo>
                <a:lnTo>
                  <a:pt x="3250057" y="1480185"/>
                </a:lnTo>
                <a:lnTo>
                  <a:pt x="3248152" y="1483233"/>
                </a:lnTo>
                <a:lnTo>
                  <a:pt x="3246374" y="1486281"/>
                </a:lnTo>
                <a:lnTo>
                  <a:pt x="3247390" y="1490091"/>
                </a:lnTo>
                <a:lnTo>
                  <a:pt x="3250311" y="1491996"/>
                </a:lnTo>
                <a:lnTo>
                  <a:pt x="3305886" y="1525447"/>
                </a:lnTo>
                <a:lnTo>
                  <a:pt x="2496909" y="1513751"/>
                </a:lnTo>
                <a:lnTo>
                  <a:pt x="2496591" y="1513268"/>
                </a:lnTo>
                <a:lnTo>
                  <a:pt x="3412845" y="302298"/>
                </a:lnTo>
                <a:lnTo>
                  <a:pt x="3405124" y="366522"/>
                </a:lnTo>
                <a:lnTo>
                  <a:pt x="3404743" y="369951"/>
                </a:lnTo>
                <a:lnTo>
                  <a:pt x="3407156" y="373126"/>
                </a:lnTo>
                <a:lnTo>
                  <a:pt x="3410712" y="373507"/>
                </a:lnTo>
                <a:lnTo>
                  <a:pt x="3414141" y="374015"/>
                </a:lnTo>
                <a:lnTo>
                  <a:pt x="3417316" y="371475"/>
                </a:lnTo>
                <a:lnTo>
                  <a:pt x="3417697" y="368046"/>
                </a:lnTo>
                <a:lnTo>
                  <a:pt x="3428873" y="275844"/>
                </a:lnTo>
                <a:lnTo>
                  <a:pt x="3429635" y="269621"/>
                </a:lnTo>
                <a:close/>
              </a:path>
              <a:path w="3437890" h="3312795">
                <a:moveTo>
                  <a:pt x="3437509" y="50165"/>
                </a:moveTo>
                <a:lnTo>
                  <a:pt x="3426612" y="44069"/>
                </a:lnTo>
                <a:lnTo>
                  <a:pt x="3351022" y="1778"/>
                </a:lnTo>
                <a:lnTo>
                  <a:pt x="3347974" y="0"/>
                </a:lnTo>
                <a:lnTo>
                  <a:pt x="3344164" y="1143"/>
                </a:lnTo>
                <a:lnTo>
                  <a:pt x="3342386" y="4191"/>
                </a:lnTo>
                <a:lnTo>
                  <a:pt x="3340735" y="7239"/>
                </a:lnTo>
                <a:lnTo>
                  <a:pt x="3341751" y="11176"/>
                </a:lnTo>
                <a:lnTo>
                  <a:pt x="3344799" y="12827"/>
                </a:lnTo>
                <a:lnTo>
                  <a:pt x="3401479" y="44488"/>
                </a:lnTo>
                <a:lnTo>
                  <a:pt x="3276346" y="46736"/>
                </a:lnTo>
                <a:lnTo>
                  <a:pt x="3116453" y="55118"/>
                </a:lnTo>
                <a:lnTo>
                  <a:pt x="2959227" y="68707"/>
                </a:lnTo>
                <a:lnTo>
                  <a:pt x="2805557" y="87122"/>
                </a:lnTo>
                <a:lnTo>
                  <a:pt x="2730500" y="98044"/>
                </a:lnTo>
                <a:lnTo>
                  <a:pt x="2656967" y="109855"/>
                </a:lnTo>
                <a:lnTo>
                  <a:pt x="2585085" y="122936"/>
                </a:lnTo>
                <a:lnTo>
                  <a:pt x="2514727" y="136779"/>
                </a:lnTo>
                <a:lnTo>
                  <a:pt x="2446401" y="151638"/>
                </a:lnTo>
                <a:lnTo>
                  <a:pt x="2379980" y="167386"/>
                </a:lnTo>
                <a:lnTo>
                  <a:pt x="2315845" y="183896"/>
                </a:lnTo>
                <a:lnTo>
                  <a:pt x="2254123" y="201295"/>
                </a:lnTo>
                <a:lnTo>
                  <a:pt x="2194814" y="219456"/>
                </a:lnTo>
                <a:lnTo>
                  <a:pt x="2138172" y="238252"/>
                </a:lnTo>
                <a:lnTo>
                  <a:pt x="2084451" y="257683"/>
                </a:lnTo>
                <a:lnTo>
                  <a:pt x="2033524" y="277749"/>
                </a:lnTo>
                <a:lnTo>
                  <a:pt x="1985899" y="298450"/>
                </a:lnTo>
                <a:lnTo>
                  <a:pt x="1941576" y="319532"/>
                </a:lnTo>
                <a:lnTo>
                  <a:pt x="1900555" y="341249"/>
                </a:lnTo>
                <a:lnTo>
                  <a:pt x="1863217" y="363347"/>
                </a:lnTo>
                <a:lnTo>
                  <a:pt x="1829562" y="385826"/>
                </a:lnTo>
                <a:lnTo>
                  <a:pt x="1773936" y="432054"/>
                </a:lnTo>
                <a:lnTo>
                  <a:pt x="1735328" y="479552"/>
                </a:lnTo>
                <a:lnTo>
                  <a:pt x="1715008" y="528574"/>
                </a:lnTo>
                <a:lnTo>
                  <a:pt x="1710118" y="575767"/>
                </a:lnTo>
                <a:lnTo>
                  <a:pt x="1703031" y="597966"/>
                </a:lnTo>
                <a:lnTo>
                  <a:pt x="1691347" y="620979"/>
                </a:lnTo>
                <a:lnTo>
                  <a:pt x="1691220" y="621157"/>
                </a:lnTo>
                <a:lnTo>
                  <a:pt x="1675422" y="643216"/>
                </a:lnTo>
                <a:lnTo>
                  <a:pt x="1675130" y="643636"/>
                </a:lnTo>
                <a:lnTo>
                  <a:pt x="1675422" y="643216"/>
                </a:lnTo>
                <a:lnTo>
                  <a:pt x="1675041" y="643636"/>
                </a:lnTo>
                <a:lnTo>
                  <a:pt x="1654733" y="665911"/>
                </a:lnTo>
                <a:lnTo>
                  <a:pt x="1654505" y="666115"/>
                </a:lnTo>
                <a:lnTo>
                  <a:pt x="1629537" y="688721"/>
                </a:lnTo>
                <a:lnTo>
                  <a:pt x="1600581" y="710946"/>
                </a:lnTo>
                <a:lnTo>
                  <a:pt x="1600835" y="710692"/>
                </a:lnTo>
                <a:lnTo>
                  <a:pt x="1600454" y="710946"/>
                </a:lnTo>
                <a:lnTo>
                  <a:pt x="1567561" y="732917"/>
                </a:lnTo>
                <a:lnTo>
                  <a:pt x="1567815" y="732790"/>
                </a:lnTo>
                <a:lnTo>
                  <a:pt x="1530858" y="754634"/>
                </a:lnTo>
                <a:lnTo>
                  <a:pt x="1531112" y="754507"/>
                </a:lnTo>
                <a:lnTo>
                  <a:pt x="1490345" y="776097"/>
                </a:lnTo>
                <a:lnTo>
                  <a:pt x="1490472" y="775970"/>
                </a:lnTo>
                <a:lnTo>
                  <a:pt x="1446530" y="796925"/>
                </a:lnTo>
                <a:lnTo>
                  <a:pt x="1446225" y="797052"/>
                </a:lnTo>
                <a:lnTo>
                  <a:pt x="1399159" y="817499"/>
                </a:lnTo>
                <a:lnTo>
                  <a:pt x="1399286" y="817372"/>
                </a:lnTo>
                <a:lnTo>
                  <a:pt x="1348613" y="837438"/>
                </a:lnTo>
                <a:lnTo>
                  <a:pt x="1348867" y="837311"/>
                </a:lnTo>
                <a:lnTo>
                  <a:pt x="1348511" y="837438"/>
                </a:lnTo>
                <a:lnTo>
                  <a:pt x="1295146" y="856615"/>
                </a:lnTo>
                <a:lnTo>
                  <a:pt x="1295273" y="856615"/>
                </a:lnTo>
                <a:lnTo>
                  <a:pt x="1238885" y="875411"/>
                </a:lnTo>
                <a:lnTo>
                  <a:pt x="1239012" y="875284"/>
                </a:lnTo>
                <a:lnTo>
                  <a:pt x="1179830" y="893445"/>
                </a:lnTo>
                <a:lnTo>
                  <a:pt x="1179957" y="893445"/>
                </a:lnTo>
                <a:lnTo>
                  <a:pt x="1118362" y="910717"/>
                </a:lnTo>
                <a:lnTo>
                  <a:pt x="1118489" y="910717"/>
                </a:lnTo>
                <a:lnTo>
                  <a:pt x="1054481" y="927227"/>
                </a:lnTo>
                <a:lnTo>
                  <a:pt x="1054608" y="927100"/>
                </a:lnTo>
                <a:lnTo>
                  <a:pt x="988441" y="942848"/>
                </a:lnTo>
                <a:lnTo>
                  <a:pt x="988568" y="942848"/>
                </a:lnTo>
                <a:lnTo>
                  <a:pt x="920242" y="957707"/>
                </a:lnTo>
                <a:lnTo>
                  <a:pt x="920369" y="957707"/>
                </a:lnTo>
                <a:lnTo>
                  <a:pt x="850138" y="971550"/>
                </a:lnTo>
                <a:lnTo>
                  <a:pt x="850265" y="971550"/>
                </a:lnTo>
                <a:lnTo>
                  <a:pt x="778383" y="984504"/>
                </a:lnTo>
                <a:lnTo>
                  <a:pt x="778510" y="984504"/>
                </a:lnTo>
                <a:lnTo>
                  <a:pt x="705104" y="996442"/>
                </a:lnTo>
                <a:lnTo>
                  <a:pt x="705231" y="996442"/>
                </a:lnTo>
                <a:lnTo>
                  <a:pt x="630301" y="1007237"/>
                </a:lnTo>
                <a:lnTo>
                  <a:pt x="630555" y="1007237"/>
                </a:lnTo>
                <a:lnTo>
                  <a:pt x="477012" y="1025652"/>
                </a:lnTo>
                <a:lnTo>
                  <a:pt x="477266" y="1025525"/>
                </a:lnTo>
                <a:lnTo>
                  <a:pt x="320167" y="1039114"/>
                </a:lnTo>
                <a:lnTo>
                  <a:pt x="320421" y="1039114"/>
                </a:lnTo>
                <a:lnTo>
                  <a:pt x="160655" y="1047623"/>
                </a:lnTo>
                <a:lnTo>
                  <a:pt x="160909" y="1047623"/>
                </a:lnTo>
                <a:lnTo>
                  <a:pt x="0" y="1050417"/>
                </a:lnTo>
                <a:lnTo>
                  <a:pt x="254" y="1063117"/>
                </a:lnTo>
                <a:lnTo>
                  <a:pt x="161290" y="1060196"/>
                </a:lnTo>
                <a:lnTo>
                  <a:pt x="321183" y="1051814"/>
                </a:lnTo>
                <a:lnTo>
                  <a:pt x="478409" y="1038225"/>
                </a:lnTo>
                <a:lnTo>
                  <a:pt x="583323" y="1025652"/>
                </a:lnTo>
                <a:lnTo>
                  <a:pt x="632079" y="1019810"/>
                </a:lnTo>
                <a:lnTo>
                  <a:pt x="707136" y="1008888"/>
                </a:lnTo>
                <a:lnTo>
                  <a:pt x="780669" y="997077"/>
                </a:lnTo>
                <a:lnTo>
                  <a:pt x="852551" y="983996"/>
                </a:lnTo>
                <a:lnTo>
                  <a:pt x="922909" y="970153"/>
                </a:lnTo>
                <a:lnTo>
                  <a:pt x="991235" y="955294"/>
                </a:lnTo>
                <a:lnTo>
                  <a:pt x="1057656" y="939546"/>
                </a:lnTo>
                <a:lnTo>
                  <a:pt x="1105509" y="927227"/>
                </a:lnTo>
                <a:lnTo>
                  <a:pt x="1121791" y="923036"/>
                </a:lnTo>
                <a:lnTo>
                  <a:pt x="1183513" y="905637"/>
                </a:lnTo>
                <a:lnTo>
                  <a:pt x="1242822" y="887476"/>
                </a:lnTo>
                <a:lnTo>
                  <a:pt x="1279169" y="875411"/>
                </a:lnTo>
                <a:lnTo>
                  <a:pt x="1299464" y="868680"/>
                </a:lnTo>
                <a:lnTo>
                  <a:pt x="1353185" y="849249"/>
                </a:lnTo>
                <a:lnTo>
                  <a:pt x="1404112" y="829183"/>
                </a:lnTo>
                <a:lnTo>
                  <a:pt x="1430985" y="817499"/>
                </a:lnTo>
                <a:lnTo>
                  <a:pt x="1451737" y="808482"/>
                </a:lnTo>
                <a:lnTo>
                  <a:pt x="1496060" y="787400"/>
                </a:lnTo>
                <a:lnTo>
                  <a:pt x="1517408" y="776097"/>
                </a:lnTo>
                <a:lnTo>
                  <a:pt x="1537081" y="765683"/>
                </a:lnTo>
                <a:lnTo>
                  <a:pt x="1555953" y="754507"/>
                </a:lnTo>
                <a:lnTo>
                  <a:pt x="1574419" y="743585"/>
                </a:lnTo>
                <a:lnTo>
                  <a:pt x="1590573" y="732790"/>
                </a:lnTo>
                <a:lnTo>
                  <a:pt x="1608074" y="721106"/>
                </a:lnTo>
                <a:lnTo>
                  <a:pt x="1637919" y="698246"/>
                </a:lnTo>
                <a:lnTo>
                  <a:pt x="1648841" y="688340"/>
                </a:lnTo>
                <a:lnTo>
                  <a:pt x="1663700" y="674878"/>
                </a:lnTo>
                <a:lnTo>
                  <a:pt x="1672043" y="665734"/>
                </a:lnTo>
                <a:lnTo>
                  <a:pt x="1685163" y="651383"/>
                </a:lnTo>
                <a:lnTo>
                  <a:pt x="1691055" y="643128"/>
                </a:lnTo>
                <a:lnTo>
                  <a:pt x="1702308" y="627380"/>
                </a:lnTo>
                <a:lnTo>
                  <a:pt x="1705864" y="620395"/>
                </a:lnTo>
                <a:lnTo>
                  <a:pt x="1714754" y="602996"/>
                </a:lnTo>
                <a:lnTo>
                  <a:pt x="1716125" y="598678"/>
                </a:lnTo>
                <a:lnTo>
                  <a:pt x="1716455" y="597662"/>
                </a:lnTo>
                <a:lnTo>
                  <a:pt x="1722628" y="578358"/>
                </a:lnTo>
                <a:lnTo>
                  <a:pt x="1722818" y="576453"/>
                </a:lnTo>
                <a:lnTo>
                  <a:pt x="1722958" y="575183"/>
                </a:lnTo>
                <a:lnTo>
                  <a:pt x="1725168" y="554101"/>
                </a:lnTo>
                <a:lnTo>
                  <a:pt x="1734489" y="509270"/>
                </a:lnTo>
                <a:lnTo>
                  <a:pt x="1745983" y="486537"/>
                </a:lnTo>
                <a:lnTo>
                  <a:pt x="1746275" y="485965"/>
                </a:lnTo>
                <a:lnTo>
                  <a:pt x="1746402" y="485775"/>
                </a:lnTo>
                <a:lnTo>
                  <a:pt x="1762137" y="463804"/>
                </a:lnTo>
                <a:lnTo>
                  <a:pt x="1762506" y="463296"/>
                </a:lnTo>
                <a:lnTo>
                  <a:pt x="1762201" y="463727"/>
                </a:lnTo>
                <a:lnTo>
                  <a:pt x="1762582" y="463296"/>
                </a:lnTo>
                <a:lnTo>
                  <a:pt x="1807667" y="418592"/>
                </a:lnTo>
                <a:lnTo>
                  <a:pt x="1837055" y="395986"/>
                </a:lnTo>
                <a:lnTo>
                  <a:pt x="1836801" y="396240"/>
                </a:lnTo>
                <a:lnTo>
                  <a:pt x="1837169" y="395986"/>
                </a:lnTo>
                <a:lnTo>
                  <a:pt x="1869884" y="374142"/>
                </a:lnTo>
                <a:lnTo>
                  <a:pt x="1870075" y="374015"/>
                </a:lnTo>
                <a:lnTo>
                  <a:pt x="1869821" y="374142"/>
                </a:lnTo>
                <a:lnTo>
                  <a:pt x="1906562" y="352425"/>
                </a:lnTo>
                <a:lnTo>
                  <a:pt x="1906778" y="352298"/>
                </a:lnTo>
                <a:lnTo>
                  <a:pt x="1947049" y="330962"/>
                </a:lnTo>
                <a:lnTo>
                  <a:pt x="1991233" y="309880"/>
                </a:lnTo>
                <a:lnTo>
                  <a:pt x="1991106" y="310007"/>
                </a:lnTo>
                <a:lnTo>
                  <a:pt x="1991398" y="309880"/>
                </a:lnTo>
                <a:lnTo>
                  <a:pt x="2038477" y="289433"/>
                </a:lnTo>
                <a:lnTo>
                  <a:pt x="2038350" y="289560"/>
                </a:lnTo>
                <a:lnTo>
                  <a:pt x="2038667" y="289433"/>
                </a:lnTo>
                <a:lnTo>
                  <a:pt x="2089023" y="269494"/>
                </a:lnTo>
                <a:lnTo>
                  <a:pt x="2088769" y="269621"/>
                </a:lnTo>
                <a:lnTo>
                  <a:pt x="2089111" y="269494"/>
                </a:lnTo>
                <a:lnTo>
                  <a:pt x="2142490" y="250317"/>
                </a:lnTo>
                <a:lnTo>
                  <a:pt x="2142363" y="250317"/>
                </a:lnTo>
                <a:lnTo>
                  <a:pt x="2198751" y="231521"/>
                </a:lnTo>
                <a:lnTo>
                  <a:pt x="2198624" y="231648"/>
                </a:lnTo>
                <a:lnTo>
                  <a:pt x="2199030" y="231521"/>
                </a:lnTo>
                <a:lnTo>
                  <a:pt x="2257806" y="213487"/>
                </a:lnTo>
                <a:lnTo>
                  <a:pt x="2257679" y="213487"/>
                </a:lnTo>
                <a:lnTo>
                  <a:pt x="2319274" y="196215"/>
                </a:lnTo>
                <a:lnTo>
                  <a:pt x="2319147" y="196215"/>
                </a:lnTo>
                <a:lnTo>
                  <a:pt x="2383155" y="179705"/>
                </a:lnTo>
                <a:lnTo>
                  <a:pt x="2383028" y="179832"/>
                </a:lnTo>
                <a:lnTo>
                  <a:pt x="2383561" y="179705"/>
                </a:lnTo>
                <a:lnTo>
                  <a:pt x="2449195" y="164084"/>
                </a:lnTo>
                <a:lnTo>
                  <a:pt x="2449068" y="164084"/>
                </a:lnTo>
                <a:lnTo>
                  <a:pt x="2517394" y="149225"/>
                </a:lnTo>
                <a:lnTo>
                  <a:pt x="2517267" y="149225"/>
                </a:lnTo>
                <a:lnTo>
                  <a:pt x="2587498" y="135382"/>
                </a:lnTo>
                <a:lnTo>
                  <a:pt x="2587371" y="135382"/>
                </a:lnTo>
                <a:lnTo>
                  <a:pt x="2659253" y="122428"/>
                </a:lnTo>
                <a:lnTo>
                  <a:pt x="2659126" y="122428"/>
                </a:lnTo>
                <a:lnTo>
                  <a:pt x="2732532" y="110490"/>
                </a:lnTo>
                <a:lnTo>
                  <a:pt x="2732405" y="110490"/>
                </a:lnTo>
                <a:lnTo>
                  <a:pt x="2807335" y="99695"/>
                </a:lnTo>
                <a:lnTo>
                  <a:pt x="2807081" y="99695"/>
                </a:lnTo>
                <a:lnTo>
                  <a:pt x="2960624" y="81280"/>
                </a:lnTo>
                <a:lnTo>
                  <a:pt x="2960370" y="81407"/>
                </a:lnTo>
                <a:lnTo>
                  <a:pt x="2961830" y="81280"/>
                </a:lnTo>
                <a:lnTo>
                  <a:pt x="3117469" y="67818"/>
                </a:lnTo>
                <a:lnTo>
                  <a:pt x="3117215" y="67818"/>
                </a:lnTo>
                <a:lnTo>
                  <a:pt x="3276981" y="59309"/>
                </a:lnTo>
                <a:lnTo>
                  <a:pt x="3401530" y="57175"/>
                </a:lnTo>
                <a:lnTo>
                  <a:pt x="3343275" y="92583"/>
                </a:lnTo>
                <a:lnTo>
                  <a:pt x="3342259" y="96520"/>
                </a:lnTo>
                <a:lnTo>
                  <a:pt x="3344164" y="99441"/>
                </a:lnTo>
                <a:lnTo>
                  <a:pt x="3345942" y="102489"/>
                </a:lnTo>
                <a:lnTo>
                  <a:pt x="3349879" y="103378"/>
                </a:lnTo>
                <a:lnTo>
                  <a:pt x="3437509" y="50165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05318" y="1464640"/>
            <a:ext cx="3319145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9433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apps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are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as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independent</a:t>
            </a:r>
            <a:r>
              <a:rPr sz="1800" spc="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processes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SparkContext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(driver</a:t>
            </a:r>
            <a:endParaRPr sz="1800">
              <a:latin typeface="Calibri"/>
              <a:cs typeface="Calibri"/>
            </a:endParaRPr>
          </a:p>
          <a:p>
            <a:pPr marR="158750" algn="ct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program)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coordinates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them</a:t>
            </a:r>
            <a:endParaRPr sz="1800">
              <a:latin typeface="Calibri"/>
              <a:cs typeface="Calibri"/>
            </a:endParaRPr>
          </a:p>
          <a:p>
            <a:pPr marL="286385" marR="194310" indent="-286385" algn="ctr">
              <a:lnSpc>
                <a:spcPct val="100000"/>
              </a:lnSpc>
              <a:buFont typeface="Arial"/>
              <a:buChar char="•"/>
              <a:tabLst>
                <a:tab pos="2863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SparkContext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works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through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R="117729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  <a:p>
            <a:pPr marL="286385" indent="-286385" algn="ctr">
              <a:lnSpc>
                <a:spcPct val="100000"/>
              </a:lnSpc>
              <a:buFont typeface="Arial"/>
              <a:buChar char="•"/>
              <a:tabLst>
                <a:tab pos="2863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Executors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computations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R="1777364" algn="ct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store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299085" marR="107314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SparkContext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sends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code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tasks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executors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5573369"/>
            <a:ext cx="101701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07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Memory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management, fault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recovery,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scheduling,</a:t>
            </a:r>
            <a:r>
              <a:rPr sz="18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distribute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monitor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jobs,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interact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storage</a:t>
            </a:r>
            <a:endParaRPr sz="1800" dirty="0">
              <a:latin typeface="Calibri"/>
              <a:cs typeface="Calibri"/>
            </a:endParaRPr>
          </a:p>
          <a:p>
            <a:pPr marL="112077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Scala,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Python,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Java,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Spark</a:t>
            </a:r>
            <a:r>
              <a:rPr spc="-105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0496" y="1975104"/>
            <a:ext cx="2207260" cy="147574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Streaming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7015" y="1975104"/>
            <a:ext cx="2209800" cy="147574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6419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3911" y="1975104"/>
            <a:ext cx="2207260" cy="147574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MLLib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47759" y="1975104"/>
            <a:ext cx="2209800" cy="147574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GraphX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496" y="4550664"/>
            <a:ext cx="10022205" cy="9144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94303" y="3539997"/>
            <a:ext cx="19278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Up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2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100x</a:t>
            </a:r>
            <a:r>
              <a:rPr sz="12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faster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than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MapReduce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JDBC,</a:t>
            </a:r>
            <a:r>
              <a:rPr sz="12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ODBC,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JSON,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HDFS,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ORC,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Parquet,</a:t>
            </a:r>
            <a:r>
              <a:rPr sz="12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HiveQL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244" y="3586352"/>
            <a:ext cx="214503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Real-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time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 streaming</a:t>
            </a:r>
            <a:r>
              <a:rPr sz="14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analytics Structured</a:t>
            </a:r>
            <a:r>
              <a:rPr sz="14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streaming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Twitter,</a:t>
            </a:r>
            <a:r>
              <a:rPr sz="14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Kafka,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Flume,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HDFS,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ZeroMQ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3540" y="3539997"/>
            <a:ext cx="18491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Classification,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regression, clustering,</a:t>
            </a:r>
            <a:r>
              <a:rPr sz="1400" spc="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collaborative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filtering,</a:t>
            </a:r>
            <a:r>
              <a:rPr sz="14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pattern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mining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Read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from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HDFS,</a:t>
            </a:r>
            <a:r>
              <a:rPr sz="14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HBase…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12148" y="3551046"/>
            <a:ext cx="205930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Graph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ETL,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analysis,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iterative</a:t>
            </a:r>
            <a:r>
              <a:rPr sz="14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graph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computation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longer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widely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used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732917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Spark</a:t>
            </a:r>
            <a:r>
              <a:rPr spc="-155" dirty="0"/>
              <a:t> </a:t>
            </a:r>
            <a:r>
              <a:rPr dirty="0"/>
              <a:t>Structured</a:t>
            </a:r>
            <a:r>
              <a:rPr spc="-135" dirty="0"/>
              <a:t> </a:t>
            </a:r>
            <a:r>
              <a:rPr spc="-10" dirty="0"/>
              <a:t>Streaming </a:t>
            </a:r>
            <a:r>
              <a:rPr dirty="0"/>
              <a:t>A</a:t>
            </a:r>
            <a:r>
              <a:rPr spc="-310" dirty="0"/>
              <a:t> </a:t>
            </a:r>
            <a:r>
              <a:rPr dirty="0"/>
              <a:t>constantly</a:t>
            </a:r>
            <a:r>
              <a:rPr spc="-180" dirty="0"/>
              <a:t> </a:t>
            </a:r>
            <a:r>
              <a:rPr dirty="0"/>
              <a:t>growing</a:t>
            </a:r>
            <a:r>
              <a:rPr spc="-90" dirty="0"/>
              <a:t> </a:t>
            </a:r>
            <a:r>
              <a:rPr spc="-10" dirty="0"/>
              <a:t>DataSet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16736"/>
            <a:ext cx="5849111" cy="31485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2935" y="4629988"/>
            <a:ext cx="592899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val</a:t>
            </a:r>
            <a:r>
              <a:rPr sz="18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inputDF</a:t>
            </a:r>
            <a:r>
              <a:rPr sz="18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=</a:t>
            </a:r>
            <a:r>
              <a:rPr sz="18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spark.readStream.json(</a:t>
            </a:r>
            <a:r>
              <a:rPr sz="1800" spc="-10" dirty="0">
                <a:solidFill>
                  <a:srgbClr val="DD1144"/>
                </a:solidFill>
                <a:latin typeface="Calibri"/>
                <a:cs typeface="Calibri"/>
              </a:rPr>
              <a:t>"s3://logs"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inputDF.groupBy($</a:t>
            </a:r>
            <a:r>
              <a:rPr sz="1800" spc="-10" dirty="0">
                <a:solidFill>
                  <a:srgbClr val="DD1144"/>
                </a:solidFill>
                <a:latin typeface="Calibri"/>
                <a:cs typeface="Calibri"/>
              </a:rPr>
              <a:t>"action"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sz="18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window($</a:t>
            </a:r>
            <a:r>
              <a:rPr sz="1800" dirty="0">
                <a:solidFill>
                  <a:srgbClr val="DD1144"/>
                </a:solidFill>
                <a:latin typeface="Calibri"/>
                <a:cs typeface="Calibri"/>
              </a:rPr>
              <a:t>"time"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sz="18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1144"/>
                </a:solidFill>
                <a:latin typeface="Calibri"/>
                <a:cs typeface="Calibri"/>
              </a:rPr>
              <a:t>"1</a:t>
            </a:r>
            <a:r>
              <a:rPr sz="1800" spc="15" dirty="0">
                <a:solidFill>
                  <a:srgbClr val="DD114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D1144"/>
                </a:solidFill>
                <a:latin typeface="Calibri"/>
                <a:cs typeface="Calibri"/>
              </a:rPr>
              <a:t>hour"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)).count()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.writeStream.format(</a:t>
            </a:r>
            <a:r>
              <a:rPr sz="1800" spc="-10" dirty="0">
                <a:solidFill>
                  <a:srgbClr val="DD1144"/>
                </a:solidFill>
                <a:latin typeface="Calibri"/>
                <a:cs typeface="Calibri"/>
              </a:rPr>
              <a:t>"jdbc"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).start(</a:t>
            </a:r>
            <a:r>
              <a:rPr sz="1800" spc="-10" dirty="0">
                <a:solidFill>
                  <a:srgbClr val="DD1144"/>
                </a:solidFill>
                <a:latin typeface="Calibri"/>
                <a:cs typeface="Calibri"/>
              </a:rPr>
              <a:t>"jdbc:mysql//..."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Spark</a:t>
            </a:r>
            <a:r>
              <a:rPr spc="-120" dirty="0"/>
              <a:t> </a:t>
            </a:r>
            <a:r>
              <a:rPr dirty="0"/>
              <a:t>Streaming</a:t>
            </a:r>
            <a:r>
              <a:rPr spc="-95" dirty="0"/>
              <a:t> </a:t>
            </a:r>
            <a:r>
              <a:rPr dirty="0"/>
              <a:t>+</a:t>
            </a:r>
            <a:r>
              <a:rPr spc="-110" dirty="0"/>
              <a:t> </a:t>
            </a:r>
            <a:r>
              <a:rPr spc="-10" dirty="0"/>
              <a:t>Kinesis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979729" y="2693670"/>
            <a:ext cx="1311275" cy="1310640"/>
            <a:chOff x="4979729" y="2693670"/>
            <a:chExt cx="1311275" cy="1310640"/>
          </a:xfrm>
        </p:grpSpPr>
        <p:sp>
          <p:nvSpPr>
            <p:cNvPr id="9" name="object 9"/>
            <p:cNvSpPr/>
            <p:nvPr/>
          </p:nvSpPr>
          <p:spPr>
            <a:xfrm>
              <a:off x="4979729" y="2693670"/>
              <a:ext cx="1311275" cy="1310640"/>
            </a:xfrm>
            <a:custGeom>
              <a:avLst/>
              <a:gdLst/>
              <a:ahLst/>
              <a:cxnLst/>
              <a:rect l="l" t="t" r="r" b="b"/>
              <a:pathLst>
                <a:path w="1311275" h="1310639">
                  <a:moveTo>
                    <a:pt x="1310895" y="0"/>
                  </a:moveTo>
                  <a:lnTo>
                    <a:pt x="0" y="0"/>
                  </a:lnTo>
                  <a:lnTo>
                    <a:pt x="0" y="1310059"/>
                  </a:lnTo>
                  <a:lnTo>
                    <a:pt x="1310895" y="1310060"/>
                  </a:lnTo>
                  <a:lnTo>
                    <a:pt x="131089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8199" y="2920631"/>
              <a:ext cx="857250" cy="848360"/>
            </a:xfrm>
            <a:custGeom>
              <a:avLst/>
              <a:gdLst/>
              <a:ahLst/>
              <a:cxnLst/>
              <a:rect l="l" t="t" r="r" b="b"/>
              <a:pathLst>
                <a:path w="857250" h="848360">
                  <a:moveTo>
                    <a:pt x="382346" y="554736"/>
                  </a:moveTo>
                  <a:lnTo>
                    <a:pt x="373278" y="522478"/>
                  </a:lnTo>
                  <a:lnTo>
                    <a:pt x="315607" y="540423"/>
                  </a:lnTo>
                  <a:lnTo>
                    <a:pt x="262293" y="560920"/>
                  </a:lnTo>
                  <a:lnTo>
                    <a:pt x="213575" y="583793"/>
                  </a:lnTo>
                  <a:lnTo>
                    <a:pt x="169684" y="608825"/>
                  </a:lnTo>
                  <a:lnTo>
                    <a:pt x="130873" y="635812"/>
                  </a:lnTo>
                  <a:lnTo>
                    <a:pt x="97383" y="664540"/>
                  </a:lnTo>
                  <a:lnTo>
                    <a:pt x="69443" y="694829"/>
                  </a:lnTo>
                  <a:lnTo>
                    <a:pt x="47282" y="726452"/>
                  </a:lnTo>
                  <a:lnTo>
                    <a:pt x="21323" y="792899"/>
                  </a:lnTo>
                  <a:lnTo>
                    <a:pt x="17983" y="827316"/>
                  </a:lnTo>
                  <a:lnTo>
                    <a:pt x="18110" y="834402"/>
                  </a:lnTo>
                  <a:lnTo>
                    <a:pt x="18516" y="841476"/>
                  </a:lnTo>
                  <a:lnTo>
                    <a:pt x="19151" y="847966"/>
                  </a:lnTo>
                  <a:lnTo>
                    <a:pt x="53098" y="847966"/>
                  </a:lnTo>
                  <a:lnTo>
                    <a:pt x="52235" y="842581"/>
                  </a:lnTo>
                  <a:lnTo>
                    <a:pt x="51625" y="834948"/>
                  </a:lnTo>
                  <a:lnTo>
                    <a:pt x="55359" y="794105"/>
                  </a:lnTo>
                  <a:lnTo>
                    <a:pt x="84480" y="729945"/>
                  </a:lnTo>
                  <a:lnTo>
                    <a:pt x="109270" y="699490"/>
                  </a:lnTo>
                  <a:lnTo>
                    <a:pt x="140462" y="670433"/>
                  </a:lnTo>
                  <a:lnTo>
                    <a:pt x="177787" y="643026"/>
                  </a:lnTo>
                  <a:lnTo>
                    <a:pt x="220929" y="617499"/>
                  </a:lnTo>
                  <a:lnTo>
                    <a:pt x="269608" y="594118"/>
                  </a:lnTo>
                  <a:lnTo>
                    <a:pt x="323507" y="573125"/>
                  </a:lnTo>
                  <a:lnTo>
                    <a:pt x="382346" y="554736"/>
                  </a:lnTo>
                  <a:close/>
                </a:path>
                <a:path w="857250" h="848360">
                  <a:moveTo>
                    <a:pt x="460032" y="403936"/>
                  </a:moveTo>
                  <a:lnTo>
                    <a:pt x="391680" y="397700"/>
                  </a:lnTo>
                  <a:lnTo>
                    <a:pt x="328129" y="389610"/>
                  </a:lnTo>
                  <a:lnTo>
                    <a:pt x="269570" y="379730"/>
                  </a:lnTo>
                  <a:lnTo>
                    <a:pt x="216179" y="368109"/>
                  </a:lnTo>
                  <a:lnTo>
                    <a:pt x="168109" y="354812"/>
                  </a:lnTo>
                  <a:lnTo>
                    <a:pt x="125577" y="339890"/>
                  </a:lnTo>
                  <a:lnTo>
                    <a:pt x="88722" y="323380"/>
                  </a:lnTo>
                  <a:lnTo>
                    <a:pt x="32829" y="285889"/>
                  </a:lnTo>
                  <a:lnTo>
                    <a:pt x="14122" y="265023"/>
                  </a:lnTo>
                  <a:lnTo>
                    <a:pt x="0" y="275107"/>
                  </a:lnTo>
                  <a:lnTo>
                    <a:pt x="0" y="298805"/>
                  </a:lnTo>
                  <a:lnTo>
                    <a:pt x="13309" y="313347"/>
                  </a:lnTo>
                  <a:lnTo>
                    <a:pt x="47472" y="338543"/>
                  </a:lnTo>
                  <a:lnTo>
                    <a:pt x="88201" y="360324"/>
                  </a:lnTo>
                  <a:lnTo>
                    <a:pt x="134315" y="378904"/>
                  </a:lnTo>
                  <a:lnTo>
                    <a:pt x="184632" y="394563"/>
                  </a:lnTo>
                  <a:lnTo>
                    <a:pt x="237947" y="407530"/>
                  </a:lnTo>
                  <a:lnTo>
                    <a:pt x="293077" y="418071"/>
                  </a:lnTo>
                  <a:lnTo>
                    <a:pt x="348843" y="426415"/>
                  </a:lnTo>
                  <a:lnTo>
                    <a:pt x="360997" y="427837"/>
                  </a:lnTo>
                  <a:lnTo>
                    <a:pt x="336118" y="430834"/>
                  </a:lnTo>
                  <a:lnTo>
                    <a:pt x="282498" y="439140"/>
                  </a:lnTo>
                  <a:lnTo>
                    <a:pt x="229463" y="449605"/>
                  </a:lnTo>
                  <a:lnTo>
                    <a:pt x="178130" y="462457"/>
                  </a:lnTo>
                  <a:lnTo>
                    <a:pt x="129641" y="477926"/>
                  </a:lnTo>
                  <a:lnTo>
                    <a:pt x="85115" y="496265"/>
                  </a:lnTo>
                  <a:lnTo>
                    <a:pt x="45694" y="517702"/>
                  </a:lnTo>
                  <a:lnTo>
                    <a:pt x="12522" y="542480"/>
                  </a:lnTo>
                  <a:lnTo>
                    <a:pt x="0" y="556247"/>
                  </a:lnTo>
                  <a:lnTo>
                    <a:pt x="0" y="580428"/>
                  </a:lnTo>
                  <a:lnTo>
                    <a:pt x="13957" y="590499"/>
                  </a:lnTo>
                  <a:lnTo>
                    <a:pt x="34607" y="567905"/>
                  </a:lnTo>
                  <a:lnTo>
                    <a:pt x="62547" y="546963"/>
                  </a:lnTo>
                  <a:lnTo>
                    <a:pt x="97561" y="527761"/>
                  </a:lnTo>
                  <a:lnTo>
                    <a:pt x="139420" y="510362"/>
                  </a:lnTo>
                  <a:lnTo>
                    <a:pt x="187883" y="494842"/>
                  </a:lnTo>
                  <a:lnTo>
                    <a:pt x="242722" y="481304"/>
                  </a:lnTo>
                  <a:lnTo>
                    <a:pt x="303707" y="469811"/>
                  </a:lnTo>
                  <a:lnTo>
                    <a:pt x="370611" y="460438"/>
                  </a:lnTo>
                  <a:lnTo>
                    <a:pt x="443191" y="453263"/>
                  </a:lnTo>
                  <a:lnTo>
                    <a:pt x="441807" y="436156"/>
                  </a:lnTo>
                  <a:lnTo>
                    <a:pt x="457504" y="437527"/>
                  </a:lnTo>
                  <a:lnTo>
                    <a:pt x="460032" y="403936"/>
                  </a:lnTo>
                  <a:close/>
                </a:path>
                <a:path w="857250" h="848360">
                  <a:moveTo>
                    <a:pt x="857148" y="410933"/>
                  </a:moveTo>
                  <a:lnTo>
                    <a:pt x="798957" y="410933"/>
                  </a:lnTo>
                  <a:lnTo>
                    <a:pt x="798957" y="444525"/>
                  </a:lnTo>
                  <a:lnTo>
                    <a:pt x="857148" y="444525"/>
                  </a:lnTo>
                  <a:lnTo>
                    <a:pt x="857148" y="410933"/>
                  </a:lnTo>
                  <a:close/>
                </a:path>
                <a:path w="857250" h="848360">
                  <a:moveTo>
                    <a:pt x="857148" y="342912"/>
                  </a:moveTo>
                  <a:lnTo>
                    <a:pt x="709396" y="342912"/>
                  </a:lnTo>
                  <a:lnTo>
                    <a:pt x="646176" y="341464"/>
                  </a:lnTo>
                  <a:lnTo>
                    <a:pt x="584631" y="337223"/>
                  </a:lnTo>
                  <a:lnTo>
                    <a:pt x="525043" y="330314"/>
                  </a:lnTo>
                  <a:lnTo>
                    <a:pt x="467690" y="320865"/>
                  </a:lnTo>
                  <a:lnTo>
                    <a:pt x="412851" y="309029"/>
                  </a:lnTo>
                  <a:lnTo>
                    <a:pt x="360807" y="294919"/>
                  </a:lnTo>
                  <a:lnTo>
                    <a:pt x="311835" y="278663"/>
                  </a:lnTo>
                  <a:lnTo>
                    <a:pt x="266204" y="260413"/>
                  </a:lnTo>
                  <a:lnTo>
                    <a:pt x="224193" y="240296"/>
                  </a:lnTo>
                  <a:lnTo>
                    <a:pt x="186093" y="218440"/>
                  </a:lnTo>
                  <a:lnTo>
                    <a:pt x="152158" y="194983"/>
                  </a:lnTo>
                  <a:lnTo>
                    <a:pt x="122694" y="170053"/>
                  </a:lnTo>
                  <a:lnTo>
                    <a:pt x="78244" y="116319"/>
                  </a:lnTo>
                  <a:lnTo>
                    <a:pt x="54952" y="58280"/>
                  </a:lnTo>
                  <a:lnTo>
                    <a:pt x="51943" y="27990"/>
                  </a:lnTo>
                  <a:lnTo>
                    <a:pt x="53784" y="5168"/>
                  </a:lnTo>
                  <a:lnTo>
                    <a:pt x="20167" y="0"/>
                  </a:lnTo>
                  <a:lnTo>
                    <a:pt x="20815" y="59664"/>
                  </a:lnTo>
                  <a:lnTo>
                    <a:pt x="42722" y="120535"/>
                  </a:lnTo>
                  <a:lnTo>
                    <a:pt x="84645" y="177253"/>
                  </a:lnTo>
                  <a:lnTo>
                    <a:pt x="112483" y="203746"/>
                  </a:lnTo>
                  <a:lnTo>
                    <a:pt x="144602" y="228841"/>
                  </a:lnTo>
                  <a:lnTo>
                    <a:pt x="180746" y="252399"/>
                  </a:lnTo>
                  <a:lnTo>
                    <a:pt x="220649" y="274307"/>
                  </a:lnTo>
                  <a:lnTo>
                    <a:pt x="264083" y="294436"/>
                  </a:lnTo>
                  <a:lnTo>
                    <a:pt x="310807" y="312648"/>
                  </a:lnTo>
                  <a:lnTo>
                    <a:pt x="360553" y="328853"/>
                  </a:lnTo>
                  <a:lnTo>
                    <a:pt x="413105" y="342887"/>
                  </a:lnTo>
                  <a:lnTo>
                    <a:pt x="468185" y="354660"/>
                  </a:lnTo>
                  <a:lnTo>
                    <a:pt x="525576" y="364032"/>
                  </a:lnTo>
                  <a:lnTo>
                    <a:pt x="585000" y="370878"/>
                  </a:lnTo>
                  <a:lnTo>
                    <a:pt x="646252" y="375069"/>
                  </a:lnTo>
                  <a:lnTo>
                    <a:pt x="709041" y="376504"/>
                  </a:lnTo>
                  <a:lnTo>
                    <a:pt x="857148" y="376504"/>
                  </a:lnTo>
                  <a:lnTo>
                    <a:pt x="857148" y="342912"/>
                  </a:lnTo>
                  <a:close/>
                </a:path>
                <a:path w="857250" h="848360">
                  <a:moveTo>
                    <a:pt x="857148" y="274878"/>
                  </a:moveTo>
                  <a:lnTo>
                    <a:pt x="788390" y="274878"/>
                  </a:lnTo>
                  <a:lnTo>
                    <a:pt x="722680" y="273354"/>
                  </a:lnTo>
                  <a:lnTo>
                    <a:pt x="659688" y="268859"/>
                  </a:lnTo>
                  <a:lnTo>
                    <a:pt x="599732" y="261543"/>
                  </a:lnTo>
                  <a:lnTo>
                    <a:pt x="543191" y="251574"/>
                  </a:lnTo>
                  <a:lnTo>
                    <a:pt x="490385" y="239102"/>
                  </a:lnTo>
                  <a:lnTo>
                    <a:pt x="441667" y="224256"/>
                  </a:lnTo>
                  <a:lnTo>
                    <a:pt x="397383" y="207213"/>
                  </a:lnTo>
                  <a:lnTo>
                    <a:pt x="357886" y="188112"/>
                  </a:lnTo>
                  <a:lnTo>
                    <a:pt x="323507" y="167106"/>
                  </a:lnTo>
                  <a:lnTo>
                    <a:pt x="271538" y="119976"/>
                  </a:lnTo>
                  <a:lnTo>
                    <a:pt x="244221" y="67030"/>
                  </a:lnTo>
                  <a:lnTo>
                    <a:pt x="240677" y="38760"/>
                  </a:lnTo>
                  <a:lnTo>
                    <a:pt x="240677" y="4470"/>
                  </a:lnTo>
                  <a:lnTo>
                    <a:pt x="240677" y="4330"/>
                  </a:lnTo>
                  <a:lnTo>
                    <a:pt x="231063" y="3378"/>
                  </a:lnTo>
                  <a:lnTo>
                    <a:pt x="224777" y="2654"/>
                  </a:lnTo>
                  <a:lnTo>
                    <a:pt x="207060" y="622"/>
                  </a:lnTo>
                  <a:lnTo>
                    <a:pt x="206578" y="9004"/>
                  </a:lnTo>
                  <a:lnTo>
                    <a:pt x="206324" y="21844"/>
                  </a:lnTo>
                  <a:lnTo>
                    <a:pt x="206222" y="38760"/>
                  </a:lnTo>
                  <a:lnTo>
                    <a:pt x="209448" y="69418"/>
                  </a:lnTo>
                  <a:lnTo>
                    <a:pt x="234416" y="126796"/>
                  </a:lnTo>
                  <a:lnTo>
                    <a:pt x="282244" y="178117"/>
                  </a:lnTo>
                  <a:lnTo>
                    <a:pt x="314045" y="201180"/>
                  </a:lnTo>
                  <a:lnTo>
                    <a:pt x="350735" y="222351"/>
                  </a:lnTo>
                  <a:lnTo>
                    <a:pt x="392049" y="241515"/>
                  </a:lnTo>
                  <a:lnTo>
                    <a:pt x="437718" y="258521"/>
                  </a:lnTo>
                  <a:lnTo>
                    <a:pt x="487438" y="273265"/>
                  </a:lnTo>
                  <a:lnTo>
                    <a:pt x="540969" y="285597"/>
                  </a:lnTo>
                  <a:lnTo>
                    <a:pt x="598017" y="295427"/>
                  </a:lnTo>
                  <a:lnTo>
                    <a:pt x="658317" y="302590"/>
                  </a:lnTo>
                  <a:lnTo>
                    <a:pt x="721575" y="306984"/>
                  </a:lnTo>
                  <a:lnTo>
                    <a:pt x="787539" y="308470"/>
                  </a:lnTo>
                  <a:lnTo>
                    <a:pt x="857148" y="308470"/>
                  </a:lnTo>
                  <a:lnTo>
                    <a:pt x="857148" y="274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425" y="3549058"/>
              <a:ext cx="166046" cy="2195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01563" y="3315118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52107" y="167957"/>
                  </a:moveTo>
                  <a:lnTo>
                    <a:pt x="168084" y="167957"/>
                  </a:lnTo>
                  <a:lnTo>
                    <a:pt x="168084" y="201549"/>
                  </a:lnTo>
                  <a:lnTo>
                    <a:pt x="252107" y="201549"/>
                  </a:lnTo>
                  <a:lnTo>
                    <a:pt x="252107" y="167957"/>
                  </a:lnTo>
                  <a:close/>
                </a:path>
                <a:path w="454025" h="454025">
                  <a:moveTo>
                    <a:pt x="453783" y="226733"/>
                  </a:moveTo>
                  <a:lnTo>
                    <a:pt x="449173" y="181051"/>
                  </a:lnTo>
                  <a:lnTo>
                    <a:pt x="435952" y="138493"/>
                  </a:lnTo>
                  <a:lnTo>
                    <a:pt x="420179" y="109448"/>
                  </a:lnTo>
                  <a:lnTo>
                    <a:pt x="420179" y="226733"/>
                  </a:lnTo>
                  <a:lnTo>
                    <a:pt x="417271" y="251929"/>
                  </a:lnTo>
                  <a:lnTo>
                    <a:pt x="302526" y="251929"/>
                  </a:lnTo>
                  <a:lnTo>
                    <a:pt x="302526" y="285521"/>
                  </a:lnTo>
                  <a:lnTo>
                    <a:pt x="409879" y="285521"/>
                  </a:lnTo>
                  <a:lnTo>
                    <a:pt x="400519" y="311696"/>
                  </a:lnTo>
                  <a:lnTo>
                    <a:pt x="385114" y="335915"/>
                  </a:lnTo>
                  <a:lnTo>
                    <a:pt x="302526" y="335915"/>
                  </a:lnTo>
                  <a:lnTo>
                    <a:pt x="302526" y="369506"/>
                  </a:lnTo>
                  <a:lnTo>
                    <a:pt x="355739" y="369506"/>
                  </a:lnTo>
                  <a:lnTo>
                    <a:pt x="347776" y="377469"/>
                  </a:lnTo>
                  <a:lnTo>
                    <a:pt x="311886" y="400265"/>
                  </a:lnTo>
                  <a:lnTo>
                    <a:pt x="271208" y="414794"/>
                  </a:lnTo>
                  <a:lnTo>
                    <a:pt x="226898" y="419887"/>
                  </a:lnTo>
                  <a:lnTo>
                    <a:pt x="182562" y="414794"/>
                  </a:lnTo>
                  <a:lnTo>
                    <a:pt x="141884" y="400265"/>
                  </a:lnTo>
                  <a:lnTo>
                    <a:pt x="105994" y="377469"/>
                  </a:lnTo>
                  <a:lnTo>
                    <a:pt x="76060" y="347560"/>
                  </a:lnTo>
                  <a:lnTo>
                    <a:pt x="53251" y="311696"/>
                  </a:lnTo>
                  <a:lnTo>
                    <a:pt x="43878" y="285521"/>
                  </a:lnTo>
                  <a:lnTo>
                    <a:pt x="117640" y="285521"/>
                  </a:lnTo>
                  <a:lnTo>
                    <a:pt x="117640" y="251929"/>
                  </a:lnTo>
                  <a:lnTo>
                    <a:pt x="36499" y="251929"/>
                  </a:lnTo>
                  <a:lnTo>
                    <a:pt x="33604" y="226733"/>
                  </a:lnTo>
                  <a:lnTo>
                    <a:pt x="36499" y="201549"/>
                  </a:lnTo>
                  <a:lnTo>
                    <a:pt x="134442" y="201549"/>
                  </a:lnTo>
                  <a:lnTo>
                    <a:pt x="134442" y="167957"/>
                  </a:lnTo>
                  <a:lnTo>
                    <a:pt x="43891" y="167957"/>
                  </a:lnTo>
                  <a:lnTo>
                    <a:pt x="53251" y="141808"/>
                  </a:lnTo>
                  <a:lnTo>
                    <a:pt x="76060" y="105943"/>
                  </a:lnTo>
                  <a:lnTo>
                    <a:pt x="105994" y="76022"/>
                  </a:lnTo>
                  <a:lnTo>
                    <a:pt x="141884" y="53225"/>
                  </a:lnTo>
                  <a:lnTo>
                    <a:pt x="182562" y="38684"/>
                  </a:lnTo>
                  <a:lnTo>
                    <a:pt x="226898" y="33591"/>
                  </a:lnTo>
                  <a:lnTo>
                    <a:pt x="271183" y="38735"/>
                  </a:lnTo>
                  <a:lnTo>
                    <a:pt x="311835" y="53289"/>
                  </a:lnTo>
                  <a:lnTo>
                    <a:pt x="347700" y="76085"/>
                  </a:lnTo>
                  <a:lnTo>
                    <a:pt x="377621" y="105981"/>
                  </a:lnTo>
                  <a:lnTo>
                    <a:pt x="400456" y="141833"/>
                  </a:lnTo>
                  <a:lnTo>
                    <a:pt x="415023" y="182460"/>
                  </a:lnTo>
                  <a:lnTo>
                    <a:pt x="420179" y="226733"/>
                  </a:lnTo>
                  <a:lnTo>
                    <a:pt x="420179" y="109448"/>
                  </a:lnTo>
                  <a:lnTo>
                    <a:pt x="387324" y="66421"/>
                  </a:lnTo>
                  <a:lnTo>
                    <a:pt x="353745" y="38735"/>
                  </a:lnTo>
                  <a:lnTo>
                    <a:pt x="315201" y="17818"/>
                  </a:lnTo>
                  <a:lnTo>
                    <a:pt x="272618" y="4610"/>
                  </a:lnTo>
                  <a:lnTo>
                    <a:pt x="226898" y="0"/>
                  </a:lnTo>
                  <a:lnTo>
                    <a:pt x="181165" y="4610"/>
                  </a:lnTo>
                  <a:lnTo>
                    <a:pt x="138569" y="17818"/>
                  </a:lnTo>
                  <a:lnTo>
                    <a:pt x="100012" y="38735"/>
                  </a:lnTo>
                  <a:lnTo>
                    <a:pt x="66446" y="66421"/>
                  </a:lnTo>
                  <a:lnTo>
                    <a:pt x="38735" y="99974"/>
                  </a:lnTo>
                  <a:lnTo>
                    <a:pt x="17818" y="138493"/>
                  </a:lnTo>
                  <a:lnTo>
                    <a:pt x="4597" y="181051"/>
                  </a:lnTo>
                  <a:lnTo>
                    <a:pt x="0" y="226733"/>
                  </a:lnTo>
                  <a:lnTo>
                    <a:pt x="4597" y="272440"/>
                  </a:lnTo>
                  <a:lnTo>
                    <a:pt x="17818" y="315010"/>
                  </a:lnTo>
                  <a:lnTo>
                    <a:pt x="38735" y="353529"/>
                  </a:lnTo>
                  <a:lnTo>
                    <a:pt x="66446" y="387083"/>
                  </a:lnTo>
                  <a:lnTo>
                    <a:pt x="100063" y="414794"/>
                  </a:lnTo>
                  <a:lnTo>
                    <a:pt x="138569" y="435660"/>
                  </a:lnTo>
                  <a:lnTo>
                    <a:pt x="181165" y="448868"/>
                  </a:lnTo>
                  <a:lnTo>
                    <a:pt x="226898" y="453478"/>
                  </a:lnTo>
                  <a:lnTo>
                    <a:pt x="272592" y="448830"/>
                  </a:lnTo>
                  <a:lnTo>
                    <a:pt x="315137" y="435597"/>
                  </a:lnTo>
                  <a:lnTo>
                    <a:pt x="353656" y="414680"/>
                  </a:lnTo>
                  <a:lnTo>
                    <a:pt x="387223" y="387007"/>
                  </a:lnTo>
                  <a:lnTo>
                    <a:pt x="414921" y="353466"/>
                  </a:lnTo>
                  <a:lnTo>
                    <a:pt x="435851" y="314960"/>
                  </a:lnTo>
                  <a:lnTo>
                    <a:pt x="449110" y="272415"/>
                  </a:lnTo>
                  <a:lnTo>
                    <a:pt x="453783" y="226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2841" y="3567043"/>
              <a:ext cx="117644" cy="1175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7292" y="3399087"/>
              <a:ext cx="117644" cy="1175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57393" y="3399091"/>
              <a:ext cx="196850" cy="285750"/>
            </a:xfrm>
            <a:custGeom>
              <a:avLst/>
              <a:gdLst/>
              <a:ahLst/>
              <a:cxnLst/>
              <a:rect l="l" t="t" r="r" b="b"/>
              <a:pathLst>
                <a:path w="196850" h="285750">
                  <a:moveTo>
                    <a:pt x="61836" y="251942"/>
                  </a:moveTo>
                  <a:lnTo>
                    <a:pt x="0" y="251942"/>
                  </a:lnTo>
                  <a:lnTo>
                    <a:pt x="0" y="285534"/>
                  </a:lnTo>
                  <a:lnTo>
                    <a:pt x="61836" y="285534"/>
                  </a:lnTo>
                  <a:lnTo>
                    <a:pt x="61836" y="251942"/>
                  </a:lnTo>
                  <a:close/>
                </a:path>
                <a:path w="196850" h="285750">
                  <a:moveTo>
                    <a:pt x="196278" y="0"/>
                  </a:moveTo>
                  <a:lnTo>
                    <a:pt x="11417" y="0"/>
                  </a:lnTo>
                  <a:lnTo>
                    <a:pt x="11417" y="33591"/>
                  </a:lnTo>
                  <a:lnTo>
                    <a:pt x="196278" y="33591"/>
                  </a:lnTo>
                  <a:lnTo>
                    <a:pt x="196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311150" y="4099815"/>
            <a:ext cx="630555" cy="130810"/>
            <a:chOff x="5311150" y="4099815"/>
            <a:chExt cx="630555" cy="13081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1150" y="4099815"/>
              <a:ext cx="251892" cy="1281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2326" y="4130537"/>
              <a:ext cx="359236" cy="9992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6195" y="4325234"/>
            <a:ext cx="953361" cy="14060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316822" y="4567237"/>
            <a:ext cx="633730" cy="133985"/>
            <a:chOff x="5316822" y="4567237"/>
            <a:chExt cx="633730" cy="13398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822" y="4567237"/>
              <a:ext cx="398765" cy="1337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8346" y="4601333"/>
              <a:ext cx="211760" cy="9926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37816" y="2667000"/>
            <a:ext cx="1600200" cy="12985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Kinesis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42631" y="2667000"/>
            <a:ext cx="1511935" cy="12985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/>
              <a:cs typeface="Times New Roman"/>
            </a:endParaRPr>
          </a:p>
          <a:p>
            <a:pPr marL="119380" marR="10604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implemented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KCL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38016" y="3278123"/>
            <a:ext cx="3340100" cy="76200"/>
          </a:xfrm>
          <a:custGeom>
            <a:avLst/>
            <a:gdLst/>
            <a:ahLst/>
            <a:cxnLst/>
            <a:rect l="l" t="t" r="r" b="b"/>
            <a:pathLst>
              <a:path w="3340100" h="76200">
                <a:moveTo>
                  <a:pt x="1016254" y="38100"/>
                </a:moveTo>
                <a:lnTo>
                  <a:pt x="1003554" y="31750"/>
                </a:lnTo>
                <a:lnTo>
                  <a:pt x="940054" y="0"/>
                </a:lnTo>
                <a:lnTo>
                  <a:pt x="940054" y="31750"/>
                </a:lnTo>
                <a:lnTo>
                  <a:pt x="0" y="31750"/>
                </a:lnTo>
                <a:lnTo>
                  <a:pt x="0" y="44450"/>
                </a:lnTo>
                <a:lnTo>
                  <a:pt x="940054" y="44450"/>
                </a:lnTo>
                <a:lnTo>
                  <a:pt x="940054" y="76200"/>
                </a:lnTo>
                <a:lnTo>
                  <a:pt x="1003554" y="44450"/>
                </a:lnTo>
                <a:lnTo>
                  <a:pt x="1016254" y="38100"/>
                </a:lnTo>
                <a:close/>
              </a:path>
              <a:path w="3340100" h="76200">
                <a:moveTo>
                  <a:pt x="3339973" y="31750"/>
                </a:moveTo>
                <a:lnTo>
                  <a:pt x="2453640" y="31750"/>
                </a:lnTo>
                <a:lnTo>
                  <a:pt x="2453640" y="0"/>
                </a:lnTo>
                <a:lnTo>
                  <a:pt x="2377440" y="38100"/>
                </a:lnTo>
                <a:lnTo>
                  <a:pt x="2453640" y="76200"/>
                </a:lnTo>
                <a:lnTo>
                  <a:pt x="2453640" y="44450"/>
                </a:lnTo>
                <a:lnTo>
                  <a:pt x="3339973" y="44450"/>
                </a:lnTo>
                <a:lnTo>
                  <a:pt x="3339973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Spark</a:t>
            </a:r>
            <a:r>
              <a:rPr spc="-60" dirty="0"/>
              <a:t> </a:t>
            </a:r>
            <a:r>
              <a:rPr dirty="0"/>
              <a:t>+</a:t>
            </a:r>
            <a:r>
              <a:rPr spc="-50" dirty="0"/>
              <a:t> </a:t>
            </a:r>
            <a:r>
              <a:rPr spc="-10" dirty="0"/>
              <a:t>Redshift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639300" cy="13944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spark-redshift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package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datasets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 Spark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Useful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0093" y="3806697"/>
            <a:ext cx="5561366" cy="9935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39944" y="4671821"/>
            <a:ext cx="680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(Spark)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2952" y="3697223"/>
            <a:ext cx="5769863" cy="246278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Amazon</a:t>
            </a:r>
            <a:r>
              <a:rPr spc="-290" dirty="0"/>
              <a:t> </a:t>
            </a:r>
            <a:r>
              <a:rPr dirty="0"/>
              <a:t>Athena</a:t>
            </a:r>
            <a:r>
              <a:rPr spc="-120" dirty="0"/>
              <a:t> </a:t>
            </a:r>
            <a:r>
              <a:rPr dirty="0"/>
              <a:t>for</a:t>
            </a:r>
            <a:r>
              <a:rPr spc="-305" dirty="0"/>
              <a:t> </a:t>
            </a:r>
            <a:r>
              <a:rPr dirty="0"/>
              <a:t>Apache</a:t>
            </a:r>
            <a:r>
              <a:rPr spc="-114" dirty="0"/>
              <a:t> </a:t>
            </a:r>
            <a:r>
              <a:rPr spc="-10" dirty="0"/>
              <a:t>Spark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88440"/>
            <a:ext cx="4569460" cy="450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39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Jupyter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notebooks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197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000">
              <a:latin typeface="Arial"/>
              <a:cs typeface="Arial"/>
            </a:endParaRPr>
          </a:p>
          <a:p>
            <a:pPr marL="697865" marR="1053465" lvl="1" indent="-228600">
              <a:lnSpc>
                <a:spcPct val="70600"/>
              </a:lnSpc>
              <a:spcBef>
                <a:spcPts val="530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Notebooks may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encrypted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80"/>
              </a:spcBef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Totally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Selectable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alternate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engine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(vs.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SQL)</a:t>
            </a:r>
            <a:endParaRPr sz="2000">
              <a:latin typeface="Arial"/>
              <a:cs typeface="Arial"/>
            </a:endParaRPr>
          </a:p>
          <a:p>
            <a:pPr marL="241300" marR="179705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Firecracker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quickly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spinning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endParaRPr sz="2000">
              <a:latin typeface="Arial"/>
              <a:cs typeface="Arial"/>
            </a:endParaRPr>
          </a:p>
          <a:p>
            <a:pPr marL="241300" marR="407034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  <a:tab pos="24250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Programmatic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	/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as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well</a:t>
            </a:r>
            <a:endParaRPr sz="2000">
              <a:latin typeface="Arial"/>
              <a:cs typeface="Arial"/>
            </a:endParaRPr>
          </a:p>
          <a:p>
            <a:pPr marL="697865" marR="5080" lvl="1" indent="-228600">
              <a:lnSpc>
                <a:spcPct val="69400"/>
              </a:lnSpc>
              <a:spcBef>
                <a:spcPts val="515"/>
              </a:spcBef>
              <a:buChar char="•"/>
              <a:tabLst>
                <a:tab pos="697865" algn="l"/>
              </a:tabLst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create-work-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group,</a:t>
            </a:r>
            <a:r>
              <a:rPr sz="1700" spc="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create-notebook,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start-session,</a:t>
            </a:r>
            <a:r>
              <a:rPr sz="17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start-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calculation-execution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3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adjust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DPU’s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coordinator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executor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sizes</a:t>
            </a:r>
            <a:endParaRPr sz="2000">
              <a:latin typeface="Arial"/>
              <a:cs typeface="Arial"/>
            </a:endParaRPr>
          </a:p>
          <a:p>
            <a:pPr marL="241300" marR="135255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Pricing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DPU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2952" y="1304544"/>
            <a:ext cx="5769863" cy="21244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Apache</a:t>
            </a:r>
            <a:r>
              <a:rPr spc="-150" dirty="0"/>
              <a:t> </a:t>
            </a:r>
            <a:r>
              <a:rPr spc="-20" dirty="0"/>
              <a:t>Hive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611626" y="2014473"/>
          <a:ext cx="4764404" cy="312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20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9850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MapReduce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98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Hadoop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YARN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1060703"/>
            <a:ext cx="2133600" cy="19202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75" dirty="0"/>
              <a:t> </a:t>
            </a:r>
            <a:r>
              <a:rPr spc="-10" dirty="0"/>
              <a:t>Hive?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2345"/>
            <a:ext cx="5623560" cy="46081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familiar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syntax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(HiveQL)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Interactive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595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Scalable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“big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data”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59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60"/>
              </a:lnSpc>
              <a:spcBef>
                <a:spcPts val="1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Really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most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appropriate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warehouse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2160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595"/>
              </a:lnSpc>
              <a:spcBef>
                <a:spcPts val="41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OLAP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4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4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easier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59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writing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MapReduce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Java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optimized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9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extensible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4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functions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3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Thrift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ODBC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driver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3031" y="1789176"/>
            <a:ext cx="4620767" cy="346557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Kinesis</a:t>
            </a:r>
            <a:r>
              <a:rPr spc="-265" dirty="0"/>
              <a:t> </a:t>
            </a:r>
            <a:r>
              <a:rPr spc="-10" dirty="0"/>
              <a:t>Agent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485"/>
            <a:ext cx="9883775" cy="45777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Monitor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sends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Java-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agent,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built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top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KPL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Install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Linux-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server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environments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848"/>
              </a:buClr>
              <a:buFont typeface="Arial"/>
              <a:buChar char="•"/>
            </a:pPr>
            <a:endParaRPr sz="39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Features: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6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directories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streams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Routing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endParaRPr sz="2200">
              <a:latin typeface="Arial"/>
              <a:cs typeface="Arial"/>
            </a:endParaRPr>
          </a:p>
          <a:p>
            <a:pPr marL="697865" marR="5080" lvl="1" indent="-228600">
              <a:lnSpc>
                <a:spcPts val="2380"/>
              </a:lnSpc>
              <a:spcBef>
                <a:spcPts val="54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Pre-process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sending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(single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line,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csv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json,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json…)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agent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handles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rotation,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checkpointing,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retry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upon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failures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Emits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dirty="0"/>
              <a:t>Hive</a:t>
            </a:r>
            <a:r>
              <a:rPr spc="-65" dirty="0"/>
              <a:t> </a:t>
            </a:r>
            <a:r>
              <a:rPr spc="-10" dirty="0"/>
              <a:t>Metastore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7524" y="1639011"/>
            <a:ext cx="9342755" cy="41973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125095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Hive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maintains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“metastore”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imparts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structure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unstructured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HDFS etc.</a:t>
            </a:r>
            <a:endParaRPr sz="2800">
              <a:latin typeface="Arial"/>
              <a:cs typeface="Arial"/>
            </a:endParaRPr>
          </a:p>
          <a:p>
            <a:pPr marL="2362835">
              <a:lnSpc>
                <a:spcPts val="1820"/>
              </a:lnSpc>
            </a:pP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CREATE</a:t>
            </a:r>
            <a:r>
              <a:rPr sz="1800" b="1" spc="-8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TABLE</a:t>
            </a:r>
            <a:r>
              <a:rPr sz="1800" b="1" spc="-6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ratings</a:t>
            </a:r>
            <a:r>
              <a:rPr sz="1800" b="1" spc="-6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444848"/>
                </a:solidFill>
                <a:latin typeface="Courier New"/>
                <a:cs typeface="Courier New"/>
              </a:rPr>
              <a:t>(</a:t>
            </a:r>
            <a:endParaRPr sz="1800">
              <a:latin typeface="Courier New"/>
              <a:cs typeface="Courier New"/>
            </a:endParaRPr>
          </a:p>
          <a:p>
            <a:pPr marL="3277870" marR="3678554">
              <a:lnSpc>
                <a:spcPct val="100000"/>
              </a:lnSpc>
              <a:tabLst>
                <a:tab pos="5106670" algn="l"/>
              </a:tabLst>
            </a:pP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userID</a:t>
            </a:r>
            <a:r>
              <a:rPr sz="1800" b="1" spc="-32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INT, </a:t>
            </a: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movieID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	</a:t>
            </a: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INT, </a:t>
            </a: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rating</a:t>
            </a:r>
            <a:r>
              <a:rPr sz="1800" b="1" spc="-32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INT,</a:t>
            </a:r>
            <a:endParaRPr sz="1800">
              <a:latin typeface="Courier New"/>
              <a:cs typeface="Courier New"/>
            </a:endParaRPr>
          </a:p>
          <a:p>
            <a:pPr marL="3277870">
              <a:lnSpc>
                <a:spcPct val="100000"/>
              </a:lnSpc>
              <a:spcBef>
                <a:spcPts val="5"/>
              </a:spcBef>
              <a:tabLst>
                <a:tab pos="4192270" algn="l"/>
              </a:tabLst>
            </a:pP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time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	</a:t>
            </a: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INT)</a:t>
            </a:r>
            <a:endParaRPr sz="1800">
              <a:latin typeface="Courier New"/>
              <a:cs typeface="Courier New"/>
            </a:endParaRPr>
          </a:p>
          <a:p>
            <a:pPr marL="2362835" marR="3556635">
              <a:lnSpc>
                <a:spcPct val="100000"/>
              </a:lnSpc>
            </a:pP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ROW</a:t>
            </a:r>
            <a:r>
              <a:rPr sz="1800" b="1" spc="-3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FORMAT</a:t>
            </a:r>
            <a:r>
              <a:rPr sz="1800" b="1" spc="-3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DELIMTED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FIELDS</a:t>
            </a:r>
            <a:r>
              <a:rPr sz="1800" b="1" spc="-6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TERMINATED</a:t>
            </a:r>
            <a:r>
              <a:rPr sz="1800" b="1" spc="-4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BY</a:t>
            </a:r>
            <a:r>
              <a:rPr sz="1800" b="1" spc="-6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’\t’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STORED</a:t>
            </a:r>
            <a:r>
              <a:rPr sz="1800" b="1" spc="-4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AS</a:t>
            </a:r>
            <a:r>
              <a:rPr sz="1800" b="1" spc="-2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TEXTFILE;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2362835">
              <a:lnSpc>
                <a:spcPct val="100000"/>
              </a:lnSpc>
            </a:pP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LOAD</a:t>
            </a:r>
            <a:r>
              <a:rPr sz="1800" b="1" spc="-3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DATA</a:t>
            </a:r>
            <a:r>
              <a:rPr sz="1800" b="1" spc="-3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LOCAL</a:t>
            </a:r>
            <a:r>
              <a:rPr sz="1800" b="1" spc="-5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INPATH</a:t>
            </a:r>
            <a:r>
              <a:rPr sz="1800" b="1" spc="-5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‘${env:HOME}/ml-100k/u.data’</a:t>
            </a:r>
            <a:endParaRPr sz="1800">
              <a:latin typeface="Courier New"/>
              <a:cs typeface="Courier New"/>
            </a:endParaRPr>
          </a:p>
          <a:p>
            <a:pPr marL="2362835">
              <a:lnSpc>
                <a:spcPct val="100000"/>
              </a:lnSpc>
            </a:pP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OVERWRITE</a:t>
            </a:r>
            <a:r>
              <a:rPr sz="1800" b="1" spc="-7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INTO</a:t>
            </a:r>
            <a:r>
              <a:rPr sz="1800" b="1" spc="-55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ourier New"/>
                <a:cs typeface="Courier New"/>
              </a:rPr>
              <a:t>TABLE</a:t>
            </a:r>
            <a:r>
              <a:rPr sz="1800" b="1" spc="-80" dirty="0">
                <a:solidFill>
                  <a:srgbClr val="444848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ourier New"/>
                <a:cs typeface="Courier New"/>
              </a:rPr>
              <a:t>ratings;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External</a:t>
            </a:r>
            <a:r>
              <a:rPr spc="-125" dirty="0"/>
              <a:t> </a:t>
            </a:r>
            <a:r>
              <a:rPr dirty="0"/>
              <a:t>Hive</a:t>
            </a:r>
            <a:r>
              <a:rPr spc="-110" dirty="0"/>
              <a:t> </a:t>
            </a:r>
            <a:r>
              <a:rPr spc="-10" dirty="0"/>
              <a:t>Metastores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4966970" cy="19653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Metastore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MySQL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endParaRPr sz="2800">
              <a:latin typeface="Arial"/>
              <a:cs typeface="Arial"/>
            </a:endParaRPr>
          </a:p>
          <a:p>
            <a:pPr marL="241300" marR="259079" indent="-228600">
              <a:lnSpc>
                <a:spcPts val="269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metastores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offer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resiliency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Catalog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3325113"/>
            <a:ext cx="4415155" cy="2277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8500" indent="-228600">
              <a:lnSpc>
                <a:spcPts val="2160"/>
              </a:lnSpc>
              <a:spcBef>
                <a:spcPts val="90"/>
              </a:spcBef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Shares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ts val="2160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 marL="698500" marR="742950" indent="-229235">
              <a:lnSpc>
                <a:spcPct val="80000"/>
              </a:lnSpc>
              <a:spcBef>
                <a:spcPts val="509"/>
              </a:spcBef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Tie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console,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CLI,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90"/>
              </a:lnSpc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endParaRPr sz="2400">
              <a:latin typeface="Arial"/>
              <a:cs typeface="Arial"/>
            </a:endParaRPr>
          </a:p>
          <a:p>
            <a:pPr marL="698500" marR="115570" lvl="1" indent="-229235">
              <a:lnSpc>
                <a:spcPct val="80100"/>
              </a:lnSpc>
              <a:spcBef>
                <a:spcPts val="515"/>
              </a:spcBef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override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Hive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configuration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values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external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location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66434" y="3044698"/>
            <a:ext cx="1311275" cy="918210"/>
            <a:chOff x="6266434" y="3044698"/>
            <a:chExt cx="1311275" cy="918210"/>
          </a:xfrm>
        </p:grpSpPr>
        <p:sp>
          <p:nvSpPr>
            <p:cNvPr id="11" name="object 11"/>
            <p:cNvSpPr/>
            <p:nvPr/>
          </p:nvSpPr>
          <p:spPr>
            <a:xfrm>
              <a:off x="6272784" y="3051048"/>
              <a:ext cx="1298575" cy="905510"/>
            </a:xfrm>
            <a:custGeom>
              <a:avLst/>
              <a:gdLst/>
              <a:ahLst/>
              <a:cxnLst/>
              <a:rect l="l" t="t" r="r" b="b"/>
              <a:pathLst>
                <a:path w="1298575" h="905510">
                  <a:moveTo>
                    <a:pt x="1147571" y="0"/>
                  </a:moveTo>
                  <a:lnTo>
                    <a:pt x="150875" y="0"/>
                  </a:ln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5"/>
                  </a:lnTo>
                  <a:lnTo>
                    <a:pt x="0" y="754379"/>
                  </a:lnTo>
                  <a:lnTo>
                    <a:pt x="7693" y="802062"/>
                  </a:lnTo>
                  <a:lnTo>
                    <a:pt x="29114" y="843479"/>
                  </a:lnTo>
                  <a:lnTo>
                    <a:pt x="61776" y="876141"/>
                  </a:lnTo>
                  <a:lnTo>
                    <a:pt x="103193" y="897562"/>
                  </a:lnTo>
                  <a:lnTo>
                    <a:pt x="150875" y="905256"/>
                  </a:lnTo>
                  <a:lnTo>
                    <a:pt x="1147571" y="905256"/>
                  </a:lnTo>
                  <a:lnTo>
                    <a:pt x="1195254" y="897562"/>
                  </a:lnTo>
                  <a:lnTo>
                    <a:pt x="1236671" y="876141"/>
                  </a:lnTo>
                  <a:lnTo>
                    <a:pt x="1269333" y="843479"/>
                  </a:lnTo>
                  <a:lnTo>
                    <a:pt x="1290754" y="802062"/>
                  </a:lnTo>
                  <a:lnTo>
                    <a:pt x="1298447" y="754379"/>
                  </a:lnTo>
                  <a:lnTo>
                    <a:pt x="1298447" y="150875"/>
                  </a:lnTo>
                  <a:lnTo>
                    <a:pt x="1290754" y="103193"/>
                  </a:lnTo>
                  <a:lnTo>
                    <a:pt x="1269333" y="61776"/>
                  </a:lnTo>
                  <a:lnTo>
                    <a:pt x="1236671" y="29114"/>
                  </a:lnTo>
                  <a:lnTo>
                    <a:pt x="1195254" y="7693"/>
                  </a:lnTo>
                  <a:lnTo>
                    <a:pt x="114757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72784" y="3051048"/>
              <a:ext cx="1298575" cy="905510"/>
            </a:xfrm>
            <a:custGeom>
              <a:avLst/>
              <a:gdLst/>
              <a:ahLst/>
              <a:cxnLst/>
              <a:rect l="l" t="t" r="r" b="b"/>
              <a:pathLst>
                <a:path w="1298575" h="905510">
                  <a:moveTo>
                    <a:pt x="0" y="150875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147571" y="0"/>
                  </a:lnTo>
                  <a:lnTo>
                    <a:pt x="1195254" y="7693"/>
                  </a:lnTo>
                  <a:lnTo>
                    <a:pt x="1236671" y="29114"/>
                  </a:lnTo>
                  <a:lnTo>
                    <a:pt x="1269333" y="61776"/>
                  </a:lnTo>
                  <a:lnTo>
                    <a:pt x="1290754" y="103193"/>
                  </a:lnTo>
                  <a:lnTo>
                    <a:pt x="1298447" y="150875"/>
                  </a:lnTo>
                  <a:lnTo>
                    <a:pt x="1298447" y="754379"/>
                  </a:lnTo>
                  <a:lnTo>
                    <a:pt x="1290754" y="802062"/>
                  </a:lnTo>
                  <a:lnTo>
                    <a:pt x="1269333" y="843479"/>
                  </a:lnTo>
                  <a:lnTo>
                    <a:pt x="1236671" y="876141"/>
                  </a:lnTo>
                  <a:lnTo>
                    <a:pt x="1195254" y="897562"/>
                  </a:lnTo>
                  <a:lnTo>
                    <a:pt x="1147571" y="905256"/>
                  </a:lnTo>
                  <a:lnTo>
                    <a:pt x="150875" y="905256"/>
                  </a:lnTo>
                  <a:lnTo>
                    <a:pt x="103193" y="897562"/>
                  </a:lnTo>
                  <a:lnTo>
                    <a:pt x="61776" y="876141"/>
                  </a:lnTo>
                  <a:lnTo>
                    <a:pt x="29114" y="843479"/>
                  </a:lnTo>
                  <a:lnTo>
                    <a:pt x="7693" y="802062"/>
                  </a:lnTo>
                  <a:lnTo>
                    <a:pt x="0" y="754379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37757" y="3202940"/>
            <a:ext cx="97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797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Hive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metastore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606748" y="3087372"/>
            <a:ext cx="733425" cy="734695"/>
            <a:chOff x="10606748" y="3087372"/>
            <a:chExt cx="733425" cy="734695"/>
          </a:xfrm>
        </p:grpSpPr>
        <p:sp>
          <p:nvSpPr>
            <p:cNvPr id="15" name="object 15"/>
            <p:cNvSpPr/>
            <p:nvPr/>
          </p:nvSpPr>
          <p:spPr>
            <a:xfrm>
              <a:off x="10606748" y="308737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0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56875" y="3219246"/>
              <a:ext cx="426084" cy="471170"/>
            </a:xfrm>
            <a:custGeom>
              <a:avLst/>
              <a:gdLst/>
              <a:ahLst/>
              <a:cxnLst/>
              <a:rect l="l" t="t" r="r" b="b"/>
              <a:pathLst>
                <a:path w="426084" h="471170">
                  <a:moveTo>
                    <a:pt x="425754" y="74942"/>
                  </a:moveTo>
                  <a:lnTo>
                    <a:pt x="422351" y="69888"/>
                  </a:lnTo>
                  <a:lnTo>
                    <a:pt x="422097" y="69850"/>
                  </a:lnTo>
                  <a:lnTo>
                    <a:pt x="412102" y="50012"/>
                  </a:lnTo>
                  <a:lnTo>
                    <a:pt x="405384" y="45859"/>
                  </a:lnTo>
                  <a:lnTo>
                    <a:pt x="405384" y="74193"/>
                  </a:lnTo>
                  <a:lnTo>
                    <a:pt x="405384" y="76911"/>
                  </a:lnTo>
                  <a:lnTo>
                    <a:pt x="401434" y="80492"/>
                  </a:lnTo>
                  <a:lnTo>
                    <a:pt x="401434" y="106413"/>
                  </a:lnTo>
                  <a:lnTo>
                    <a:pt x="359524" y="415874"/>
                  </a:lnTo>
                  <a:lnTo>
                    <a:pt x="359524" y="417093"/>
                  </a:lnTo>
                  <a:lnTo>
                    <a:pt x="358495" y="419709"/>
                  </a:lnTo>
                  <a:lnTo>
                    <a:pt x="322541" y="438315"/>
                  </a:lnTo>
                  <a:lnTo>
                    <a:pt x="284543" y="446519"/>
                  </a:lnTo>
                  <a:lnTo>
                    <a:pt x="236550" y="451510"/>
                  </a:lnTo>
                  <a:lnTo>
                    <a:pt x="212407" y="452043"/>
                  </a:lnTo>
                  <a:lnTo>
                    <a:pt x="151447" y="448259"/>
                  </a:lnTo>
                  <a:lnTo>
                    <a:pt x="105029" y="439051"/>
                  </a:lnTo>
                  <a:lnTo>
                    <a:pt x="75476" y="427609"/>
                  </a:lnTo>
                  <a:lnTo>
                    <a:pt x="65112" y="417093"/>
                  </a:lnTo>
                  <a:lnTo>
                    <a:pt x="65112" y="415874"/>
                  </a:lnTo>
                  <a:lnTo>
                    <a:pt x="23482" y="106413"/>
                  </a:lnTo>
                  <a:lnTo>
                    <a:pt x="41567" y="114325"/>
                  </a:lnTo>
                  <a:lnTo>
                    <a:pt x="52755" y="119799"/>
                  </a:lnTo>
                  <a:lnTo>
                    <a:pt x="56095" y="120675"/>
                  </a:lnTo>
                  <a:lnTo>
                    <a:pt x="58902" y="121894"/>
                  </a:lnTo>
                  <a:lnTo>
                    <a:pt x="86055" y="128485"/>
                  </a:lnTo>
                  <a:lnTo>
                    <a:pt x="100152" y="132143"/>
                  </a:lnTo>
                  <a:lnTo>
                    <a:pt x="102577" y="132486"/>
                  </a:lnTo>
                  <a:lnTo>
                    <a:pt x="105143" y="133096"/>
                  </a:lnTo>
                  <a:lnTo>
                    <a:pt x="140906" y="137731"/>
                  </a:lnTo>
                  <a:lnTo>
                    <a:pt x="155092" y="139661"/>
                  </a:lnTo>
                  <a:lnTo>
                    <a:pt x="156337" y="139725"/>
                  </a:lnTo>
                  <a:lnTo>
                    <a:pt x="157784" y="139903"/>
                  </a:lnTo>
                  <a:lnTo>
                    <a:pt x="212407" y="142201"/>
                  </a:lnTo>
                  <a:lnTo>
                    <a:pt x="267119" y="139903"/>
                  </a:lnTo>
                  <a:lnTo>
                    <a:pt x="268554" y="139725"/>
                  </a:lnTo>
                  <a:lnTo>
                    <a:pt x="269824" y="139661"/>
                  </a:lnTo>
                  <a:lnTo>
                    <a:pt x="284099" y="137718"/>
                  </a:lnTo>
                  <a:lnTo>
                    <a:pt x="319900" y="133096"/>
                  </a:lnTo>
                  <a:lnTo>
                    <a:pt x="322440" y="132486"/>
                  </a:lnTo>
                  <a:lnTo>
                    <a:pt x="324904" y="132143"/>
                  </a:lnTo>
                  <a:lnTo>
                    <a:pt x="339750" y="128295"/>
                  </a:lnTo>
                  <a:lnTo>
                    <a:pt x="359435" y="123520"/>
                  </a:lnTo>
                  <a:lnTo>
                    <a:pt x="366191" y="121894"/>
                  </a:lnTo>
                  <a:lnTo>
                    <a:pt x="368820" y="120738"/>
                  </a:lnTo>
                  <a:lnTo>
                    <a:pt x="372440" y="119799"/>
                  </a:lnTo>
                  <a:lnTo>
                    <a:pt x="385533" y="113398"/>
                  </a:lnTo>
                  <a:lnTo>
                    <a:pt x="401434" y="106413"/>
                  </a:lnTo>
                  <a:lnTo>
                    <a:pt x="401434" y="80492"/>
                  </a:lnTo>
                  <a:lnTo>
                    <a:pt x="388226" y="92443"/>
                  </a:lnTo>
                  <a:lnTo>
                    <a:pt x="348221" y="107492"/>
                  </a:lnTo>
                  <a:lnTo>
                    <a:pt x="288544" y="118872"/>
                  </a:lnTo>
                  <a:lnTo>
                    <a:pt x="212407" y="123367"/>
                  </a:lnTo>
                  <a:lnTo>
                    <a:pt x="136271" y="118872"/>
                  </a:lnTo>
                  <a:lnTo>
                    <a:pt x="104698" y="112852"/>
                  </a:lnTo>
                  <a:lnTo>
                    <a:pt x="76238" y="107353"/>
                  </a:lnTo>
                  <a:lnTo>
                    <a:pt x="75653" y="107137"/>
                  </a:lnTo>
                  <a:lnTo>
                    <a:pt x="73812" y="106413"/>
                  </a:lnTo>
                  <a:lnTo>
                    <a:pt x="36360" y="92075"/>
                  </a:lnTo>
                  <a:lnTo>
                    <a:pt x="19812" y="76441"/>
                  </a:lnTo>
                  <a:lnTo>
                    <a:pt x="74002" y="39103"/>
                  </a:lnTo>
                  <a:lnTo>
                    <a:pt x="134848" y="24701"/>
                  </a:lnTo>
                  <a:lnTo>
                    <a:pt x="212407" y="18834"/>
                  </a:lnTo>
                  <a:lnTo>
                    <a:pt x="289966" y="24701"/>
                  </a:lnTo>
                  <a:lnTo>
                    <a:pt x="350812" y="39103"/>
                  </a:lnTo>
                  <a:lnTo>
                    <a:pt x="390690" y="57200"/>
                  </a:lnTo>
                  <a:lnTo>
                    <a:pt x="405384" y="74193"/>
                  </a:lnTo>
                  <a:lnTo>
                    <a:pt x="405384" y="45859"/>
                  </a:lnTo>
                  <a:lnTo>
                    <a:pt x="378752" y="29375"/>
                  </a:lnTo>
                  <a:lnTo>
                    <a:pt x="346405" y="18834"/>
                  </a:lnTo>
                  <a:lnTo>
                    <a:pt x="330403" y="1361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14"/>
                  </a:lnTo>
                  <a:lnTo>
                    <a:pt x="46050" y="29375"/>
                  </a:lnTo>
                  <a:lnTo>
                    <a:pt x="12700" y="50012"/>
                  </a:lnTo>
                  <a:lnTo>
                    <a:pt x="444" y="74269"/>
                  </a:lnTo>
                  <a:lnTo>
                    <a:pt x="0" y="74942"/>
                  </a:lnTo>
                  <a:lnTo>
                    <a:pt x="1016" y="80124"/>
                  </a:lnTo>
                  <a:lnTo>
                    <a:pt x="46405" y="417855"/>
                  </a:lnTo>
                  <a:lnTo>
                    <a:pt x="63728" y="442429"/>
                  </a:lnTo>
                  <a:lnTo>
                    <a:pt x="105791" y="458838"/>
                  </a:lnTo>
                  <a:lnTo>
                    <a:pt x="159664" y="468020"/>
                  </a:lnTo>
                  <a:lnTo>
                    <a:pt x="212407" y="470877"/>
                  </a:lnTo>
                  <a:lnTo>
                    <a:pt x="237629" y="470344"/>
                  </a:lnTo>
                  <a:lnTo>
                    <a:pt x="287743" y="465112"/>
                  </a:lnTo>
                  <a:lnTo>
                    <a:pt x="328295" y="456298"/>
                  </a:lnTo>
                  <a:lnTo>
                    <a:pt x="369684" y="435914"/>
                  </a:lnTo>
                  <a:lnTo>
                    <a:pt x="421144" y="106413"/>
                  </a:lnTo>
                  <a:lnTo>
                    <a:pt x="424738" y="80124"/>
                  </a:lnTo>
                  <a:lnTo>
                    <a:pt x="425754" y="7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8231" y="3391384"/>
              <a:ext cx="260878" cy="11124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725182" y="3874236"/>
            <a:ext cx="487045" cy="75565"/>
            <a:chOff x="10725182" y="3874236"/>
            <a:chExt cx="487045" cy="7556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5182" y="3875833"/>
              <a:ext cx="352531" cy="735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2218" y="3874236"/>
              <a:ext cx="99399" cy="7527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885396" y="4023359"/>
            <a:ext cx="925194" cy="1335405"/>
            <a:chOff x="5885396" y="4023359"/>
            <a:chExt cx="925194" cy="1335405"/>
          </a:xfrm>
        </p:grpSpPr>
        <p:sp>
          <p:nvSpPr>
            <p:cNvPr id="22" name="object 22"/>
            <p:cNvSpPr/>
            <p:nvPr/>
          </p:nvSpPr>
          <p:spPr>
            <a:xfrm>
              <a:off x="5885396" y="4623564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0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8582" y="4868439"/>
              <a:ext cx="206800" cy="2498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6989" y="5123584"/>
              <a:ext cx="102473" cy="1027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5383" y="5124565"/>
              <a:ext cx="101592" cy="1017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5382" y="4755426"/>
              <a:ext cx="101592" cy="1017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6989" y="4755425"/>
              <a:ext cx="102513" cy="10265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7459" y="4902147"/>
              <a:ext cx="96720" cy="1734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4873" y="4899675"/>
              <a:ext cx="102101" cy="1776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37732" y="4023359"/>
              <a:ext cx="572770" cy="589280"/>
            </a:xfrm>
            <a:custGeom>
              <a:avLst/>
              <a:gdLst/>
              <a:ahLst/>
              <a:cxnLst/>
              <a:rect l="l" t="t" r="r" b="b"/>
              <a:pathLst>
                <a:path w="572770" h="589279">
                  <a:moveTo>
                    <a:pt x="514825" y="50205"/>
                  </a:moveTo>
                  <a:lnTo>
                    <a:pt x="0" y="580389"/>
                  </a:lnTo>
                  <a:lnTo>
                    <a:pt x="9143" y="589152"/>
                  </a:lnTo>
                  <a:lnTo>
                    <a:pt x="523979" y="59083"/>
                  </a:lnTo>
                  <a:lnTo>
                    <a:pt x="514825" y="50205"/>
                  </a:lnTo>
                  <a:close/>
                </a:path>
                <a:path w="572770" h="589279">
                  <a:moveTo>
                    <a:pt x="559443" y="41147"/>
                  </a:moveTo>
                  <a:lnTo>
                    <a:pt x="523620" y="41147"/>
                  </a:lnTo>
                  <a:lnTo>
                    <a:pt x="532764" y="50037"/>
                  </a:lnTo>
                  <a:lnTo>
                    <a:pt x="523979" y="59083"/>
                  </a:lnTo>
                  <a:lnTo>
                    <a:pt x="546735" y="81152"/>
                  </a:lnTo>
                  <a:lnTo>
                    <a:pt x="559443" y="41147"/>
                  </a:lnTo>
                  <a:close/>
                </a:path>
                <a:path w="572770" h="589279">
                  <a:moveTo>
                    <a:pt x="523620" y="41147"/>
                  </a:moveTo>
                  <a:lnTo>
                    <a:pt x="514825" y="50205"/>
                  </a:lnTo>
                  <a:lnTo>
                    <a:pt x="523979" y="59083"/>
                  </a:lnTo>
                  <a:lnTo>
                    <a:pt x="532764" y="50037"/>
                  </a:lnTo>
                  <a:lnTo>
                    <a:pt x="523620" y="41147"/>
                  </a:lnTo>
                  <a:close/>
                </a:path>
                <a:path w="572770" h="589279">
                  <a:moveTo>
                    <a:pt x="572515" y="0"/>
                  </a:moveTo>
                  <a:lnTo>
                    <a:pt x="491997" y="28066"/>
                  </a:lnTo>
                  <a:lnTo>
                    <a:pt x="514825" y="50205"/>
                  </a:lnTo>
                  <a:lnTo>
                    <a:pt x="523620" y="41147"/>
                  </a:lnTo>
                  <a:lnTo>
                    <a:pt x="559443" y="41147"/>
                  </a:lnTo>
                  <a:lnTo>
                    <a:pt x="57251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968300" y="5410467"/>
            <a:ext cx="560070" cy="75565"/>
            <a:chOff x="5968300" y="5410467"/>
            <a:chExt cx="560070" cy="7556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8300" y="5412025"/>
              <a:ext cx="352578" cy="735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58672" y="5410467"/>
              <a:ext cx="169543" cy="7525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809993" y="4785486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83552" y="4023359"/>
            <a:ext cx="940435" cy="1335405"/>
            <a:chOff x="7083552" y="4023359"/>
            <a:chExt cx="940435" cy="1335405"/>
          </a:xfrm>
        </p:grpSpPr>
        <p:sp>
          <p:nvSpPr>
            <p:cNvPr id="36" name="object 36"/>
            <p:cNvSpPr/>
            <p:nvPr/>
          </p:nvSpPr>
          <p:spPr>
            <a:xfrm>
              <a:off x="7083552" y="4023359"/>
              <a:ext cx="572770" cy="589280"/>
            </a:xfrm>
            <a:custGeom>
              <a:avLst/>
              <a:gdLst/>
              <a:ahLst/>
              <a:cxnLst/>
              <a:rect l="l" t="t" r="r" b="b"/>
              <a:pathLst>
                <a:path w="572770" h="589279">
                  <a:moveTo>
                    <a:pt x="57589" y="50232"/>
                  </a:moveTo>
                  <a:lnTo>
                    <a:pt x="48446" y="59119"/>
                  </a:lnTo>
                  <a:lnTo>
                    <a:pt x="563372" y="589152"/>
                  </a:lnTo>
                  <a:lnTo>
                    <a:pt x="572389" y="580389"/>
                  </a:lnTo>
                  <a:lnTo>
                    <a:pt x="57589" y="50232"/>
                  </a:lnTo>
                  <a:close/>
                </a:path>
                <a:path w="572770" h="589279">
                  <a:moveTo>
                    <a:pt x="0" y="0"/>
                  </a:moveTo>
                  <a:lnTo>
                    <a:pt x="25780" y="81152"/>
                  </a:lnTo>
                  <a:lnTo>
                    <a:pt x="48446" y="59119"/>
                  </a:lnTo>
                  <a:lnTo>
                    <a:pt x="39624" y="50037"/>
                  </a:lnTo>
                  <a:lnTo>
                    <a:pt x="48768" y="41147"/>
                  </a:lnTo>
                  <a:lnTo>
                    <a:pt x="66934" y="41147"/>
                  </a:lnTo>
                  <a:lnTo>
                    <a:pt x="80391" y="28066"/>
                  </a:lnTo>
                  <a:lnTo>
                    <a:pt x="0" y="0"/>
                  </a:lnTo>
                  <a:close/>
                </a:path>
                <a:path w="572770" h="589279">
                  <a:moveTo>
                    <a:pt x="48768" y="41147"/>
                  </a:moveTo>
                  <a:lnTo>
                    <a:pt x="39624" y="50037"/>
                  </a:lnTo>
                  <a:lnTo>
                    <a:pt x="48446" y="59119"/>
                  </a:lnTo>
                  <a:lnTo>
                    <a:pt x="57589" y="50232"/>
                  </a:lnTo>
                  <a:lnTo>
                    <a:pt x="48768" y="41147"/>
                  </a:lnTo>
                  <a:close/>
                </a:path>
                <a:path w="572770" h="589279">
                  <a:moveTo>
                    <a:pt x="66934" y="41147"/>
                  </a:moveTo>
                  <a:lnTo>
                    <a:pt x="48768" y="41147"/>
                  </a:lnTo>
                  <a:lnTo>
                    <a:pt x="57589" y="50232"/>
                  </a:lnTo>
                  <a:lnTo>
                    <a:pt x="66934" y="41147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90525" y="4623564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59" y="734590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0521" y="5141557"/>
              <a:ext cx="132352" cy="9417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506703" y="4849609"/>
              <a:ext cx="300990" cy="278765"/>
            </a:xfrm>
            <a:custGeom>
              <a:avLst/>
              <a:gdLst/>
              <a:ahLst/>
              <a:cxnLst/>
              <a:rect l="l" t="t" r="r" b="b"/>
              <a:pathLst>
                <a:path w="300990" h="278764">
                  <a:moveTo>
                    <a:pt x="216204" y="4203"/>
                  </a:moveTo>
                  <a:lnTo>
                    <a:pt x="211975" y="0"/>
                  </a:lnTo>
                  <a:lnTo>
                    <a:pt x="197408" y="0"/>
                  </a:lnTo>
                  <a:lnTo>
                    <a:pt x="197408" y="18834"/>
                  </a:lnTo>
                  <a:lnTo>
                    <a:pt x="197408" y="37668"/>
                  </a:lnTo>
                  <a:lnTo>
                    <a:pt x="178600" y="37668"/>
                  </a:lnTo>
                  <a:lnTo>
                    <a:pt x="178600" y="18834"/>
                  </a:lnTo>
                  <a:lnTo>
                    <a:pt x="197408" y="18834"/>
                  </a:lnTo>
                  <a:lnTo>
                    <a:pt x="197408" y="0"/>
                  </a:lnTo>
                  <a:lnTo>
                    <a:pt x="163995" y="0"/>
                  </a:lnTo>
                  <a:lnTo>
                    <a:pt x="159791" y="4203"/>
                  </a:lnTo>
                  <a:lnTo>
                    <a:pt x="159791" y="52273"/>
                  </a:lnTo>
                  <a:lnTo>
                    <a:pt x="163995" y="56502"/>
                  </a:lnTo>
                  <a:lnTo>
                    <a:pt x="211975" y="56502"/>
                  </a:lnTo>
                  <a:lnTo>
                    <a:pt x="216204" y="52273"/>
                  </a:lnTo>
                  <a:lnTo>
                    <a:pt x="216204" y="37668"/>
                  </a:lnTo>
                  <a:lnTo>
                    <a:pt x="216204" y="18834"/>
                  </a:lnTo>
                  <a:lnTo>
                    <a:pt x="216204" y="4203"/>
                  </a:lnTo>
                  <a:close/>
                </a:path>
                <a:path w="300990" h="278764">
                  <a:moveTo>
                    <a:pt x="300520" y="61214"/>
                  </a:moveTo>
                  <a:lnTo>
                    <a:pt x="298437" y="53568"/>
                  </a:lnTo>
                  <a:lnTo>
                    <a:pt x="289483" y="45986"/>
                  </a:lnTo>
                  <a:lnTo>
                    <a:pt x="269595" y="38950"/>
                  </a:lnTo>
                  <a:lnTo>
                    <a:pt x="234734" y="32969"/>
                  </a:lnTo>
                  <a:lnTo>
                    <a:pt x="232460" y="51803"/>
                  </a:lnTo>
                  <a:lnTo>
                    <a:pt x="244043" y="53035"/>
                  </a:lnTo>
                  <a:lnTo>
                    <a:pt x="255511" y="55016"/>
                  </a:lnTo>
                  <a:lnTo>
                    <a:pt x="266827" y="57759"/>
                  </a:lnTo>
                  <a:lnTo>
                    <a:pt x="277964" y="61214"/>
                  </a:lnTo>
                  <a:lnTo>
                    <a:pt x="263855" y="65341"/>
                  </a:lnTo>
                  <a:lnTo>
                    <a:pt x="263855" y="84340"/>
                  </a:lnTo>
                  <a:lnTo>
                    <a:pt x="170700" y="230339"/>
                  </a:lnTo>
                  <a:lnTo>
                    <a:pt x="169202" y="233641"/>
                  </a:lnTo>
                  <a:lnTo>
                    <a:pt x="169202" y="256514"/>
                  </a:lnTo>
                  <a:lnTo>
                    <a:pt x="159880" y="258660"/>
                  </a:lnTo>
                  <a:lnTo>
                    <a:pt x="150393" y="259372"/>
                  </a:lnTo>
                  <a:lnTo>
                    <a:pt x="140919" y="258660"/>
                  </a:lnTo>
                  <a:lnTo>
                    <a:pt x="131597" y="256514"/>
                  </a:lnTo>
                  <a:lnTo>
                    <a:pt x="131597" y="235445"/>
                  </a:lnTo>
                  <a:lnTo>
                    <a:pt x="131064" y="232156"/>
                  </a:lnTo>
                  <a:lnTo>
                    <a:pt x="36271" y="83959"/>
                  </a:lnTo>
                  <a:lnTo>
                    <a:pt x="60312" y="88760"/>
                  </a:lnTo>
                  <a:lnTo>
                    <a:pt x="103898" y="92849"/>
                  </a:lnTo>
                  <a:lnTo>
                    <a:pt x="150393" y="94183"/>
                  </a:lnTo>
                  <a:lnTo>
                    <a:pt x="194094" y="92989"/>
                  </a:lnTo>
                  <a:lnTo>
                    <a:pt x="235940" y="89344"/>
                  </a:lnTo>
                  <a:lnTo>
                    <a:pt x="263855" y="84340"/>
                  </a:lnTo>
                  <a:lnTo>
                    <a:pt x="263855" y="65341"/>
                  </a:lnTo>
                  <a:lnTo>
                    <a:pt x="259956" y="66471"/>
                  </a:lnTo>
                  <a:lnTo>
                    <a:pt x="231863" y="70993"/>
                  </a:lnTo>
                  <a:lnTo>
                    <a:pt x="194945" y="74155"/>
                  </a:lnTo>
                  <a:lnTo>
                    <a:pt x="150393" y="75349"/>
                  </a:lnTo>
                  <a:lnTo>
                    <a:pt x="104775" y="74066"/>
                  </a:lnTo>
                  <a:lnTo>
                    <a:pt x="67437" y="70751"/>
                  </a:lnTo>
                  <a:lnTo>
                    <a:pt x="39585" y="66205"/>
                  </a:lnTo>
                  <a:lnTo>
                    <a:pt x="22466" y="61214"/>
                  </a:lnTo>
                  <a:lnTo>
                    <a:pt x="37566" y="56667"/>
                  </a:lnTo>
                  <a:lnTo>
                    <a:pt x="62509" y="52222"/>
                  </a:lnTo>
                  <a:lnTo>
                    <a:pt x="97256" y="48755"/>
                  </a:lnTo>
                  <a:lnTo>
                    <a:pt x="141744" y="47091"/>
                  </a:lnTo>
                  <a:lnTo>
                    <a:pt x="141744" y="28257"/>
                  </a:lnTo>
                  <a:lnTo>
                    <a:pt x="65633" y="32626"/>
                  </a:lnTo>
                  <a:lnTo>
                    <a:pt x="22898" y="41694"/>
                  </a:lnTo>
                  <a:lnTo>
                    <a:pt x="4165" y="52273"/>
                  </a:lnTo>
                  <a:lnTo>
                    <a:pt x="0" y="61214"/>
                  </a:lnTo>
                  <a:lnTo>
                    <a:pt x="4114" y="71145"/>
                  </a:lnTo>
                  <a:lnTo>
                    <a:pt x="6565" y="72377"/>
                  </a:lnTo>
                  <a:lnTo>
                    <a:pt x="112801" y="238620"/>
                  </a:lnTo>
                  <a:lnTo>
                    <a:pt x="126809" y="275564"/>
                  </a:lnTo>
                  <a:lnTo>
                    <a:pt x="151053" y="278650"/>
                  </a:lnTo>
                  <a:lnTo>
                    <a:pt x="159004" y="278231"/>
                  </a:lnTo>
                  <a:lnTo>
                    <a:pt x="188010" y="238544"/>
                  </a:lnTo>
                  <a:lnTo>
                    <a:pt x="292531" y="74320"/>
                  </a:lnTo>
                  <a:lnTo>
                    <a:pt x="292811" y="74206"/>
                  </a:lnTo>
                  <a:lnTo>
                    <a:pt x="297395" y="71462"/>
                  </a:lnTo>
                  <a:lnTo>
                    <a:pt x="300291" y="66548"/>
                  </a:lnTo>
                  <a:lnTo>
                    <a:pt x="300520" y="61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2509" y="4764843"/>
              <a:ext cx="131604" cy="10359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439600" y="5407222"/>
            <a:ext cx="427355" cy="78740"/>
            <a:chOff x="7439600" y="5407222"/>
            <a:chExt cx="427355" cy="78740"/>
          </a:xfrm>
        </p:grpSpPr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9600" y="5410440"/>
              <a:ext cx="198709" cy="750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1216" y="5407222"/>
              <a:ext cx="195218" cy="78273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8988260" y="1697562"/>
            <a:ext cx="733425" cy="737235"/>
            <a:chOff x="8988260" y="1697562"/>
            <a:chExt cx="733425" cy="737235"/>
          </a:xfrm>
        </p:grpSpPr>
        <p:sp>
          <p:nvSpPr>
            <p:cNvPr id="45" name="object 45"/>
            <p:cNvSpPr/>
            <p:nvPr/>
          </p:nvSpPr>
          <p:spPr>
            <a:xfrm>
              <a:off x="8988260" y="1697562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2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3029" y="1829837"/>
              <a:ext cx="463289" cy="47237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9062611" y="2488218"/>
            <a:ext cx="579755" cy="74295"/>
            <a:chOff x="9062611" y="2488218"/>
            <a:chExt cx="579755" cy="74295"/>
          </a:xfrm>
        </p:grpSpPr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2611" y="2488525"/>
              <a:ext cx="352398" cy="737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52960" y="2488218"/>
              <a:ext cx="189399" cy="7248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988260" y="2145792"/>
            <a:ext cx="1532255" cy="3470275"/>
            <a:chOff x="8988260" y="2145792"/>
            <a:chExt cx="1532255" cy="3470275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88260" y="3090399"/>
              <a:ext cx="1530895" cy="25256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811512" y="2145791"/>
              <a:ext cx="709295" cy="1367155"/>
            </a:xfrm>
            <a:custGeom>
              <a:avLst/>
              <a:gdLst/>
              <a:ahLst/>
              <a:cxnLst/>
              <a:rect l="l" t="t" r="r" b="b"/>
              <a:pathLst>
                <a:path w="709295" h="1367154">
                  <a:moveTo>
                    <a:pt x="707517" y="1328928"/>
                  </a:moveTo>
                  <a:lnTo>
                    <a:pt x="694817" y="1322578"/>
                  </a:lnTo>
                  <a:lnTo>
                    <a:pt x="631317" y="1290828"/>
                  </a:lnTo>
                  <a:lnTo>
                    <a:pt x="631317" y="1322578"/>
                  </a:lnTo>
                  <a:lnTo>
                    <a:pt x="76200" y="1322578"/>
                  </a:lnTo>
                  <a:lnTo>
                    <a:pt x="76200" y="1290828"/>
                  </a:lnTo>
                  <a:lnTo>
                    <a:pt x="0" y="1328928"/>
                  </a:lnTo>
                  <a:lnTo>
                    <a:pt x="76200" y="1367028"/>
                  </a:lnTo>
                  <a:lnTo>
                    <a:pt x="76200" y="1335278"/>
                  </a:lnTo>
                  <a:lnTo>
                    <a:pt x="631317" y="1335278"/>
                  </a:lnTo>
                  <a:lnTo>
                    <a:pt x="631317" y="1367028"/>
                  </a:lnTo>
                  <a:lnTo>
                    <a:pt x="694817" y="1335278"/>
                  </a:lnTo>
                  <a:lnTo>
                    <a:pt x="707517" y="1328928"/>
                  </a:lnTo>
                  <a:close/>
                </a:path>
                <a:path w="709295" h="1367154">
                  <a:moveTo>
                    <a:pt x="708787" y="1126109"/>
                  </a:moveTo>
                  <a:lnTo>
                    <a:pt x="704024" y="1075690"/>
                  </a:lnTo>
                  <a:lnTo>
                    <a:pt x="700786" y="1041400"/>
                  </a:lnTo>
                  <a:lnTo>
                    <a:pt x="673747" y="1058202"/>
                  </a:lnTo>
                  <a:lnTo>
                    <a:pt x="51777" y="61290"/>
                  </a:lnTo>
                  <a:lnTo>
                    <a:pt x="68973" y="50546"/>
                  </a:lnTo>
                  <a:lnTo>
                    <a:pt x="78740" y="44450"/>
                  </a:lnTo>
                  <a:lnTo>
                    <a:pt x="6096" y="0"/>
                  </a:lnTo>
                  <a:lnTo>
                    <a:pt x="14097" y="84836"/>
                  </a:lnTo>
                  <a:lnTo>
                    <a:pt x="40995" y="68033"/>
                  </a:lnTo>
                  <a:lnTo>
                    <a:pt x="663028" y="1064869"/>
                  </a:lnTo>
                  <a:lnTo>
                    <a:pt x="636016" y="1081659"/>
                  </a:lnTo>
                  <a:lnTo>
                    <a:pt x="708787" y="1126109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7662671" y="2212848"/>
            <a:ext cx="1222375" cy="1184275"/>
          </a:xfrm>
          <a:custGeom>
            <a:avLst/>
            <a:gdLst/>
            <a:ahLst/>
            <a:cxnLst/>
            <a:rect l="l" t="t" r="r" b="b"/>
            <a:pathLst>
              <a:path w="1222375" h="1184275">
                <a:moveTo>
                  <a:pt x="28194" y="1103502"/>
                </a:moveTo>
                <a:lnTo>
                  <a:pt x="0" y="1183893"/>
                </a:lnTo>
                <a:lnTo>
                  <a:pt x="81279" y="1158239"/>
                </a:lnTo>
                <a:lnTo>
                  <a:pt x="67731" y="1144269"/>
                </a:lnTo>
                <a:lnTo>
                  <a:pt x="50037" y="1144269"/>
                </a:lnTo>
                <a:lnTo>
                  <a:pt x="41148" y="1135126"/>
                </a:lnTo>
                <a:lnTo>
                  <a:pt x="50283" y="1126279"/>
                </a:lnTo>
                <a:lnTo>
                  <a:pt x="28194" y="1103502"/>
                </a:lnTo>
                <a:close/>
              </a:path>
              <a:path w="1222375" h="1184275">
                <a:moveTo>
                  <a:pt x="50283" y="1126279"/>
                </a:moveTo>
                <a:lnTo>
                  <a:pt x="41148" y="1135126"/>
                </a:lnTo>
                <a:lnTo>
                  <a:pt x="50037" y="1144269"/>
                </a:lnTo>
                <a:lnTo>
                  <a:pt x="59161" y="1135433"/>
                </a:lnTo>
                <a:lnTo>
                  <a:pt x="50283" y="1126279"/>
                </a:lnTo>
                <a:close/>
              </a:path>
              <a:path w="1222375" h="1184275">
                <a:moveTo>
                  <a:pt x="59161" y="1135433"/>
                </a:moveTo>
                <a:lnTo>
                  <a:pt x="50037" y="1144269"/>
                </a:lnTo>
                <a:lnTo>
                  <a:pt x="67731" y="1144269"/>
                </a:lnTo>
                <a:lnTo>
                  <a:pt x="59161" y="1135433"/>
                </a:lnTo>
                <a:close/>
              </a:path>
              <a:path w="1222375" h="1184275">
                <a:moveTo>
                  <a:pt x="1163251" y="48422"/>
                </a:moveTo>
                <a:lnTo>
                  <a:pt x="50283" y="1126279"/>
                </a:lnTo>
                <a:lnTo>
                  <a:pt x="59161" y="1135433"/>
                </a:lnTo>
                <a:lnTo>
                  <a:pt x="1172119" y="57588"/>
                </a:lnTo>
                <a:lnTo>
                  <a:pt x="1163251" y="48422"/>
                </a:lnTo>
                <a:close/>
              </a:path>
              <a:path w="1222375" h="1184275">
                <a:moveTo>
                  <a:pt x="1208478" y="39624"/>
                </a:moveTo>
                <a:lnTo>
                  <a:pt x="1172336" y="39624"/>
                </a:lnTo>
                <a:lnTo>
                  <a:pt x="1181227" y="48767"/>
                </a:lnTo>
                <a:lnTo>
                  <a:pt x="1172119" y="57588"/>
                </a:lnTo>
                <a:lnTo>
                  <a:pt x="1194180" y="80390"/>
                </a:lnTo>
                <a:lnTo>
                  <a:pt x="1208478" y="39624"/>
                </a:lnTo>
                <a:close/>
              </a:path>
              <a:path w="1222375" h="1184275">
                <a:moveTo>
                  <a:pt x="1172336" y="39624"/>
                </a:moveTo>
                <a:lnTo>
                  <a:pt x="1163251" y="48422"/>
                </a:lnTo>
                <a:lnTo>
                  <a:pt x="1172119" y="57588"/>
                </a:lnTo>
                <a:lnTo>
                  <a:pt x="1181227" y="48767"/>
                </a:lnTo>
                <a:lnTo>
                  <a:pt x="1172336" y="39624"/>
                </a:lnTo>
                <a:close/>
              </a:path>
              <a:path w="1222375" h="1184275">
                <a:moveTo>
                  <a:pt x="1222375" y="0"/>
                </a:moveTo>
                <a:lnTo>
                  <a:pt x="1141222" y="25653"/>
                </a:lnTo>
                <a:lnTo>
                  <a:pt x="1163251" y="48422"/>
                </a:lnTo>
                <a:lnTo>
                  <a:pt x="1172336" y="39624"/>
                </a:lnTo>
                <a:lnTo>
                  <a:pt x="1208478" y="39624"/>
                </a:lnTo>
                <a:lnTo>
                  <a:pt x="122237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119871" y="3526535"/>
            <a:ext cx="762635" cy="1238250"/>
          </a:xfrm>
          <a:custGeom>
            <a:avLst/>
            <a:gdLst/>
            <a:ahLst/>
            <a:cxnLst/>
            <a:rect l="l" t="t" r="r" b="b"/>
            <a:pathLst>
              <a:path w="762634" h="1238250">
                <a:moveTo>
                  <a:pt x="7493" y="1153414"/>
                </a:moveTo>
                <a:lnTo>
                  <a:pt x="0" y="1238250"/>
                </a:lnTo>
                <a:lnTo>
                  <a:pt x="72389" y="1193291"/>
                </a:lnTo>
                <a:lnTo>
                  <a:pt x="62882" y="1187450"/>
                </a:lnTo>
                <a:lnTo>
                  <a:pt x="38734" y="1187450"/>
                </a:lnTo>
                <a:lnTo>
                  <a:pt x="27939" y="1180845"/>
                </a:lnTo>
                <a:lnTo>
                  <a:pt x="34580" y="1170059"/>
                </a:lnTo>
                <a:lnTo>
                  <a:pt x="7493" y="1153414"/>
                </a:lnTo>
                <a:close/>
              </a:path>
              <a:path w="762634" h="1238250">
                <a:moveTo>
                  <a:pt x="34580" y="1170059"/>
                </a:moveTo>
                <a:lnTo>
                  <a:pt x="27939" y="1180845"/>
                </a:lnTo>
                <a:lnTo>
                  <a:pt x="38734" y="1187450"/>
                </a:lnTo>
                <a:lnTo>
                  <a:pt x="45362" y="1176684"/>
                </a:lnTo>
                <a:lnTo>
                  <a:pt x="34580" y="1170059"/>
                </a:lnTo>
                <a:close/>
              </a:path>
              <a:path w="762634" h="1238250">
                <a:moveTo>
                  <a:pt x="45362" y="1176684"/>
                </a:moveTo>
                <a:lnTo>
                  <a:pt x="38734" y="1187450"/>
                </a:lnTo>
                <a:lnTo>
                  <a:pt x="62882" y="1187450"/>
                </a:lnTo>
                <a:lnTo>
                  <a:pt x="45362" y="1176684"/>
                </a:lnTo>
                <a:close/>
              </a:path>
              <a:path w="762634" h="1238250">
                <a:moveTo>
                  <a:pt x="716983" y="61622"/>
                </a:moveTo>
                <a:lnTo>
                  <a:pt x="34580" y="1170059"/>
                </a:lnTo>
                <a:lnTo>
                  <a:pt x="45362" y="1176684"/>
                </a:lnTo>
                <a:lnTo>
                  <a:pt x="727765" y="68247"/>
                </a:lnTo>
                <a:lnTo>
                  <a:pt x="716983" y="61622"/>
                </a:lnTo>
                <a:close/>
              </a:path>
              <a:path w="762634" h="1238250">
                <a:moveTo>
                  <a:pt x="757767" y="50800"/>
                </a:moveTo>
                <a:lnTo>
                  <a:pt x="723646" y="50800"/>
                </a:lnTo>
                <a:lnTo>
                  <a:pt x="734441" y="57403"/>
                </a:lnTo>
                <a:lnTo>
                  <a:pt x="727765" y="68247"/>
                </a:lnTo>
                <a:lnTo>
                  <a:pt x="754760" y="84836"/>
                </a:lnTo>
                <a:lnTo>
                  <a:pt x="757767" y="50800"/>
                </a:lnTo>
                <a:close/>
              </a:path>
              <a:path w="762634" h="1238250">
                <a:moveTo>
                  <a:pt x="723646" y="50800"/>
                </a:moveTo>
                <a:lnTo>
                  <a:pt x="716983" y="61622"/>
                </a:lnTo>
                <a:lnTo>
                  <a:pt x="727765" y="68247"/>
                </a:lnTo>
                <a:lnTo>
                  <a:pt x="734441" y="57403"/>
                </a:lnTo>
                <a:lnTo>
                  <a:pt x="723646" y="50800"/>
                </a:lnTo>
                <a:close/>
              </a:path>
              <a:path w="762634" h="1238250">
                <a:moveTo>
                  <a:pt x="762253" y="0"/>
                </a:moveTo>
                <a:lnTo>
                  <a:pt x="689863" y="44958"/>
                </a:lnTo>
                <a:lnTo>
                  <a:pt x="716983" y="61622"/>
                </a:lnTo>
                <a:lnTo>
                  <a:pt x="723646" y="50800"/>
                </a:lnTo>
                <a:lnTo>
                  <a:pt x="757767" y="50800"/>
                </a:lnTo>
                <a:lnTo>
                  <a:pt x="762253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19871" y="4908803"/>
            <a:ext cx="765810" cy="76200"/>
          </a:xfrm>
          <a:custGeom>
            <a:avLst/>
            <a:gdLst/>
            <a:ahLst/>
            <a:cxnLst/>
            <a:rect l="l" t="t" r="r" b="b"/>
            <a:pathLst>
              <a:path w="7658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65809" h="76200">
                <a:moveTo>
                  <a:pt x="689101" y="0"/>
                </a:moveTo>
                <a:lnTo>
                  <a:pt x="689101" y="76200"/>
                </a:lnTo>
                <a:lnTo>
                  <a:pt x="752601" y="44450"/>
                </a:lnTo>
                <a:lnTo>
                  <a:pt x="701801" y="44450"/>
                </a:lnTo>
                <a:lnTo>
                  <a:pt x="701801" y="31750"/>
                </a:lnTo>
                <a:lnTo>
                  <a:pt x="752601" y="31750"/>
                </a:lnTo>
                <a:lnTo>
                  <a:pt x="689101" y="0"/>
                </a:lnTo>
                <a:close/>
              </a:path>
              <a:path w="76580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65809" h="76200">
                <a:moveTo>
                  <a:pt x="689101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89101" y="44450"/>
                </a:lnTo>
                <a:lnTo>
                  <a:pt x="689101" y="31750"/>
                </a:lnTo>
                <a:close/>
              </a:path>
              <a:path w="765809" h="76200">
                <a:moveTo>
                  <a:pt x="752601" y="31750"/>
                </a:moveTo>
                <a:lnTo>
                  <a:pt x="701801" y="31750"/>
                </a:lnTo>
                <a:lnTo>
                  <a:pt x="701801" y="44450"/>
                </a:lnTo>
                <a:lnTo>
                  <a:pt x="752601" y="44450"/>
                </a:lnTo>
                <a:lnTo>
                  <a:pt x="765301" y="38100"/>
                </a:lnTo>
                <a:lnTo>
                  <a:pt x="75260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Other</a:t>
            </a:r>
            <a:r>
              <a:rPr spc="-185" dirty="0"/>
              <a:t> </a:t>
            </a:r>
            <a:r>
              <a:rPr dirty="0"/>
              <a:t>Hive</a:t>
            </a:r>
            <a:r>
              <a:rPr spc="-130" dirty="0"/>
              <a:t> </a:t>
            </a:r>
            <a:r>
              <a:rPr dirty="0"/>
              <a:t>/</a:t>
            </a:r>
            <a:r>
              <a:rPr spc="-305" dirty="0"/>
              <a:t> </a:t>
            </a:r>
            <a:r>
              <a:rPr dirty="0"/>
              <a:t>AWS</a:t>
            </a:r>
            <a:r>
              <a:rPr spc="-130" dirty="0"/>
              <a:t> </a:t>
            </a:r>
            <a:r>
              <a:rPr dirty="0"/>
              <a:t>integration</a:t>
            </a:r>
            <a:r>
              <a:rPr spc="-165" dirty="0"/>
              <a:t> </a:t>
            </a:r>
            <a:r>
              <a:rPr spc="-10" dirty="0"/>
              <a:t>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283835" cy="35979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“alter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recover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partitions”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Load scripts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Read/write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to/from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JOIN’s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78788" y="2855724"/>
            <a:ext cx="733425" cy="734695"/>
            <a:chOff x="7878788" y="2855724"/>
            <a:chExt cx="733425" cy="734695"/>
          </a:xfrm>
        </p:grpSpPr>
        <p:sp>
          <p:nvSpPr>
            <p:cNvPr id="10" name="object 10"/>
            <p:cNvSpPr/>
            <p:nvPr/>
          </p:nvSpPr>
          <p:spPr>
            <a:xfrm>
              <a:off x="7878788" y="2855724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557" y="2987581"/>
              <a:ext cx="463289" cy="47088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953139" y="3643879"/>
            <a:ext cx="579755" cy="74295"/>
            <a:chOff x="7953139" y="3643879"/>
            <a:chExt cx="579755" cy="742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3139" y="3644185"/>
              <a:ext cx="352398" cy="735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3488" y="3643879"/>
              <a:ext cx="189399" cy="7225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909525" y="4282266"/>
            <a:ext cx="733425" cy="737235"/>
            <a:chOff x="6909525" y="4282266"/>
            <a:chExt cx="733425" cy="737235"/>
          </a:xfrm>
        </p:grpSpPr>
        <p:sp>
          <p:nvSpPr>
            <p:cNvPr id="16" name="object 16"/>
            <p:cNvSpPr/>
            <p:nvPr/>
          </p:nvSpPr>
          <p:spPr>
            <a:xfrm>
              <a:off x="6909525" y="4282266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59" y="73692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59650" y="4414558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4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56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946" y="112877"/>
                  </a:lnTo>
                  <a:lnTo>
                    <a:pt x="76225" y="107696"/>
                  </a:lnTo>
                  <a:lnTo>
                    <a:pt x="76034" y="107619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1008" y="4587243"/>
              <a:ext cx="260878" cy="11160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027958" y="5071627"/>
            <a:ext cx="487045" cy="75565"/>
            <a:chOff x="7027958" y="5071627"/>
            <a:chExt cx="487045" cy="7556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958" y="5073229"/>
              <a:ext cx="352531" cy="737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4994" y="5071627"/>
              <a:ext cx="99399" cy="7551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57196" y="4282167"/>
            <a:ext cx="733160" cy="1016517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Apache</a:t>
            </a:r>
            <a:r>
              <a:rPr spc="-150" dirty="0"/>
              <a:t> </a:t>
            </a:r>
            <a:r>
              <a:rPr spc="-25" dirty="0"/>
              <a:t>Pig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526235"/>
            <a:ext cx="5021580" cy="37839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Writing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mappers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reducers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takes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long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time.</a:t>
            </a:r>
            <a:endParaRPr sz="2800">
              <a:latin typeface="Arial"/>
              <a:cs typeface="Arial"/>
            </a:endParaRPr>
          </a:p>
          <a:p>
            <a:pPr marL="241300" marR="335280" indent="-228600">
              <a:lnSpc>
                <a:spcPct val="90100"/>
              </a:lnSpc>
              <a:spcBef>
                <a:spcPts val="9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Pig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introduces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Pig</a:t>
            </a:r>
            <a:r>
              <a:rPr sz="28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Latin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scripting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language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lets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SQL-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syntax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map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reduce steps.</a:t>
            </a:r>
            <a:endParaRPr sz="2800">
              <a:latin typeface="Arial"/>
              <a:cs typeface="Arial"/>
            </a:endParaRPr>
          </a:p>
          <a:p>
            <a:pPr marL="241300" marR="43370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extensible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user-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functions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(UDF’s)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59" y="1548383"/>
            <a:ext cx="4968240" cy="42367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dirty="0"/>
              <a:t>Pig</a:t>
            </a:r>
            <a:r>
              <a:rPr spc="-90" dirty="0"/>
              <a:t> </a:t>
            </a:r>
            <a:r>
              <a:rPr spc="-10" dirty="0"/>
              <a:t>Works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92810" y="1487169"/>
          <a:ext cx="5535930" cy="4320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74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807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MapReduce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YARN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55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HDFS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7416" y="1539239"/>
            <a:ext cx="1435608" cy="12161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5423" y="2932176"/>
            <a:ext cx="1133855" cy="5791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1592" y="2401823"/>
            <a:ext cx="4956048" cy="219878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Pig</a:t>
            </a:r>
            <a:r>
              <a:rPr spc="-165" dirty="0"/>
              <a:t> </a:t>
            </a:r>
            <a:r>
              <a:rPr dirty="0"/>
              <a:t>/</a:t>
            </a:r>
            <a:r>
              <a:rPr spc="-305" dirty="0"/>
              <a:t> </a:t>
            </a:r>
            <a:r>
              <a:rPr dirty="0"/>
              <a:t>AWS</a:t>
            </a:r>
            <a:r>
              <a:rPr spc="-110" dirty="0"/>
              <a:t> </a:t>
            </a:r>
            <a:r>
              <a:rPr spc="-10" dirty="0"/>
              <a:t>Integration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554980" cy="17437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Ability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multiple file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systems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(not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HDFS)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i.e.,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JAR’s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97952" y="1618488"/>
            <a:ext cx="1831975" cy="3367404"/>
            <a:chOff x="7997952" y="1618488"/>
            <a:chExt cx="1831975" cy="336740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7952" y="1618488"/>
              <a:ext cx="1831848" cy="15605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33889" y="3215160"/>
              <a:ext cx="1762760" cy="1771014"/>
            </a:xfrm>
            <a:custGeom>
              <a:avLst/>
              <a:gdLst/>
              <a:ahLst/>
              <a:cxnLst/>
              <a:rect l="l" t="t" r="r" b="b"/>
              <a:pathLst>
                <a:path w="1762759" h="1771014">
                  <a:moveTo>
                    <a:pt x="1762494" y="0"/>
                  </a:moveTo>
                  <a:lnTo>
                    <a:pt x="0" y="0"/>
                  </a:lnTo>
                  <a:lnTo>
                    <a:pt x="0" y="1770576"/>
                  </a:lnTo>
                  <a:lnTo>
                    <a:pt x="1762494" y="1770576"/>
                  </a:lnTo>
                  <a:lnTo>
                    <a:pt x="176249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424" y="3532987"/>
              <a:ext cx="1085215" cy="1135380"/>
            </a:xfrm>
            <a:custGeom>
              <a:avLst/>
              <a:gdLst/>
              <a:ahLst/>
              <a:cxnLst/>
              <a:rect l="l" t="t" r="r" b="b"/>
              <a:pathLst>
                <a:path w="1085215" h="1135379">
                  <a:moveTo>
                    <a:pt x="1084872" y="636231"/>
                  </a:moveTo>
                  <a:lnTo>
                    <a:pt x="1084160" y="626706"/>
                  </a:lnTo>
                  <a:lnTo>
                    <a:pt x="1073810" y="603326"/>
                  </a:lnTo>
                  <a:lnTo>
                    <a:pt x="1050912" y="578370"/>
                  </a:lnTo>
                  <a:lnTo>
                    <a:pt x="1038783" y="569264"/>
                  </a:lnTo>
                  <a:lnTo>
                    <a:pt x="1038783" y="633514"/>
                  </a:lnTo>
                  <a:lnTo>
                    <a:pt x="1031290" y="635228"/>
                  </a:lnTo>
                  <a:lnTo>
                    <a:pt x="1014653" y="635304"/>
                  </a:lnTo>
                  <a:lnTo>
                    <a:pt x="985850" y="631240"/>
                  </a:lnTo>
                  <a:lnTo>
                    <a:pt x="961529" y="625348"/>
                  </a:lnTo>
                  <a:lnTo>
                    <a:pt x="968184" y="576491"/>
                  </a:lnTo>
                  <a:lnTo>
                    <a:pt x="990638" y="589953"/>
                  </a:lnTo>
                  <a:lnTo>
                    <a:pt x="1019606" y="611466"/>
                  </a:lnTo>
                  <a:lnTo>
                    <a:pt x="1033907" y="625792"/>
                  </a:lnTo>
                  <a:lnTo>
                    <a:pt x="1038783" y="633514"/>
                  </a:lnTo>
                  <a:lnTo>
                    <a:pt x="1038783" y="569264"/>
                  </a:lnTo>
                  <a:lnTo>
                    <a:pt x="1014590" y="551078"/>
                  </a:lnTo>
                  <a:lnTo>
                    <a:pt x="974877" y="527367"/>
                  </a:lnTo>
                  <a:lnTo>
                    <a:pt x="1011796" y="256514"/>
                  </a:lnTo>
                  <a:lnTo>
                    <a:pt x="1020419" y="193141"/>
                  </a:lnTo>
                  <a:lnTo>
                    <a:pt x="1020368" y="183972"/>
                  </a:lnTo>
                  <a:lnTo>
                    <a:pt x="1019937" y="182981"/>
                  </a:lnTo>
                  <a:lnTo>
                    <a:pt x="1020140" y="181978"/>
                  </a:lnTo>
                  <a:lnTo>
                    <a:pt x="1020140" y="180936"/>
                  </a:lnTo>
                  <a:lnTo>
                    <a:pt x="1014526" y="154178"/>
                  </a:lnTo>
                  <a:lnTo>
                    <a:pt x="998918" y="129844"/>
                  </a:lnTo>
                  <a:lnTo>
                    <a:pt x="974178" y="107137"/>
                  </a:lnTo>
                  <a:lnTo>
                    <a:pt x="973912" y="106972"/>
                  </a:lnTo>
                  <a:lnTo>
                    <a:pt x="973912" y="178854"/>
                  </a:lnTo>
                  <a:lnTo>
                    <a:pt x="973912" y="185381"/>
                  </a:lnTo>
                  <a:lnTo>
                    <a:pt x="964501" y="200012"/>
                  </a:lnTo>
                  <a:lnTo>
                    <a:pt x="964374" y="200126"/>
                  </a:lnTo>
                  <a:lnTo>
                    <a:pt x="964374" y="256692"/>
                  </a:lnTo>
                  <a:lnTo>
                    <a:pt x="916305" y="612584"/>
                  </a:lnTo>
                  <a:lnTo>
                    <a:pt x="889215" y="604100"/>
                  </a:lnTo>
                  <a:lnTo>
                    <a:pt x="832396" y="583603"/>
                  </a:lnTo>
                  <a:lnTo>
                    <a:pt x="773899" y="560552"/>
                  </a:lnTo>
                  <a:lnTo>
                    <a:pt x="662051" y="512724"/>
                  </a:lnTo>
                  <a:lnTo>
                    <a:pt x="545249" y="458914"/>
                  </a:lnTo>
                  <a:lnTo>
                    <a:pt x="525805" y="499770"/>
                  </a:lnTo>
                  <a:lnTo>
                    <a:pt x="682447" y="571487"/>
                  </a:lnTo>
                  <a:lnTo>
                    <a:pt x="783310" y="613384"/>
                  </a:lnTo>
                  <a:lnTo>
                    <a:pt x="834212" y="632790"/>
                  </a:lnTo>
                  <a:lnTo>
                    <a:pt x="883450" y="650011"/>
                  </a:lnTo>
                  <a:lnTo>
                    <a:pt x="910170" y="658025"/>
                  </a:lnTo>
                  <a:lnTo>
                    <a:pt x="863663" y="1002398"/>
                  </a:lnTo>
                  <a:lnTo>
                    <a:pt x="863473" y="1003376"/>
                  </a:lnTo>
                  <a:lnTo>
                    <a:pt x="863473" y="1004366"/>
                  </a:lnTo>
                  <a:lnTo>
                    <a:pt x="863663" y="1005344"/>
                  </a:lnTo>
                  <a:lnTo>
                    <a:pt x="861174" y="1011643"/>
                  </a:lnTo>
                  <a:lnTo>
                    <a:pt x="808304" y="1044841"/>
                  </a:lnTo>
                  <a:lnTo>
                    <a:pt x="757732" y="1061326"/>
                  </a:lnTo>
                  <a:lnTo>
                    <a:pt x="694867" y="1074356"/>
                  </a:lnTo>
                  <a:lnTo>
                    <a:pt x="648931" y="1081201"/>
                  </a:lnTo>
                  <a:lnTo>
                    <a:pt x="602754" y="1086015"/>
                  </a:lnTo>
                  <a:lnTo>
                    <a:pt x="556425" y="1088809"/>
                  </a:lnTo>
                  <a:lnTo>
                    <a:pt x="509993" y="1089558"/>
                  </a:lnTo>
                  <a:lnTo>
                    <a:pt x="432689" y="1087120"/>
                  </a:lnTo>
                  <a:lnTo>
                    <a:pt x="363435" y="1080452"/>
                  </a:lnTo>
                  <a:lnTo>
                    <a:pt x="302933" y="1070521"/>
                  </a:lnTo>
                  <a:lnTo>
                    <a:pt x="251853" y="1058265"/>
                  </a:lnTo>
                  <a:lnTo>
                    <a:pt x="210921" y="1044663"/>
                  </a:lnTo>
                  <a:lnTo>
                    <a:pt x="162255" y="1017244"/>
                  </a:lnTo>
                  <a:lnTo>
                    <a:pt x="155905" y="1005344"/>
                  </a:lnTo>
                  <a:lnTo>
                    <a:pt x="155905" y="1002398"/>
                  </a:lnTo>
                  <a:lnTo>
                    <a:pt x="55803" y="256514"/>
                  </a:lnTo>
                  <a:lnTo>
                    <a:pt x="58356" y="257860"/>
                  </a:lnTo>
                  <a:lnTo>
                    <a:pt x="60071" y="259054"/>
                  </a:lnTo>
                  <a:lnTo>
                    <a:pt x="74383" y="266280"/>
                  </a:lnTo>
                  <a:lnTo>
                    <a:pt x="89776" y="274345"/>
                  </a:lnTo>
                  <a:lnTo>
                    <a:pt x="92684" y="275501"/>
                  </a:lnTo>
                  <a:lnTo>
                    <a:pt x="94373" y="276339"/>
                  </a:lnTo>
                  <a:lnTo>
                    <a:pt x="109359" y="282054"/>
                  </a:lnTo>
                  <a:lnTo>
                    <a:pt x="130035" y="290169"/>
                  </a:lnTo>
                  <a:lnTo>
                    <a:pt x="133337" y="291172"/>
                  </a:lnTo>
                  <a:lnTo>
                    <a:pt x="134683" y="291680"/>
                  </a:lnTo>
                  <a:lnTo>
                    <a:pt x="148513" y="295770"/>
                  </a:lnTo>
                  <a:lnTo>
                    <a:pt x="175666" y="303974"/>
                  </a:lnTo>
                  <a:lnTo>
                    <a:pt x="179082" y="304787"/>
                  </a:lnTo>
                  <a:lnTo>
                    <a:pt x="180111" y="305079"/>
                  </a:lnTo>
                  <a:lnTo>
                    <a:pt x="192519" y="307936"/>
                  </a:lnTo>
                  <a:lnTo>
                    <a:pt x="225729" y="315722"/>
                  </a:lnTo>
                  <a:lnTo>
                    <a:pt x="229082" y="316331"/>
                  </a:lnTo>
                  <a:lnTo>
                    <a:pt x="229768" y="316484"/>
                  </a:lnTo>
                  <a:lnTo>
                    <a:pt x="239928" y="318287"/>
                  </a:lnTo>
                  <a:lnTo>
                    <a:pt x="279298" y="325386"/>
                  </a:lnTo>
                  <a:lnTo>
                    <a:pt x="282346" y="325805"/>
                  </a:lnTo>
                  <a:lnTo>
                    <a:pt x="282752" y="325869"/>
                  </a:lnTo>
                  <a:lnTo>
                    <a:pt x="290779" y="326936"/>
                  </a:lnTo>
                  <a:lnTo>
                    <a:pt x="335445" y="332955"/>
                  </a:lnTo>
                  <a:lnTo>
                    <a:pt x="337870" y="333197"/>
                  </a:lnTo>
                  <a:lnTo>
                    <a:pt x="338162" y="333222"/>
                  </a:lnTo>
                  <a:lnTo>
                    <a:pt x="346849" y="334035"/>
                  </a:lnTo>
                  <a:lnTo>
                    <a:pt x="393230" y="338391"/>
                  </a:lnTo>
                  <a:lnTo>
                    <a:pt x="394830" y="338493"/>
                  </a:lnTo>
                  <a:lnTo>
                    <a:pt x="395097" y="338505"/>
                  </a:lnTo>
                  <a:lnTo>
                    <a:pt x="409956" y="339331"/>
                  </a:lnTo>
                  <a:lnTo>
                    <a:pt x="451726" y="341668"/>
                  </a:lnTo>
                  <a:lnTo>
                    <a:pt x="452475" y="341693"/>
                  </a:lnTo>
                  <a:lnTo>
                    <a:pt x="452678" y="341693"/>
                  </a:lnTo>
                  <a:lnTo>
                    <a:pt x="509993" y="342773"/>
                  </a:lnTo>
                  <a:lnTo>
                    <a:pt x="567385" y="341693"/>
                  </a:lnTo>
                  <a:lnTo>
                    <a:pt x="567588" y="341693"/>
                  </a:lnTo>
                  <a:lnTo>
                    <a:pt x="568312" y="341668"/>
                  </a:lnTo>
                  <a:lnTo>
                    <a:pt x="608507" y="339432"/>
                  </a:lnTo>
                  <a:lnTo>
                    <a:pt x="625068" y="338505"/>
                  </a:lnTo>
                  <a:lnTo>
                    <a:pt x="625348" y="338480"/>
                  </a:lnTo>
                  <a:lnTo>
                    <a:pt x="626922" y="338391"/>
                  </a:lnTo>
                  <a:lnTo>
                    <a:pt x="672769" y="334098"/>
                  </a:lnTo>
                  <a:lnTo>
                    <a:pt x="682142" y="333222"/>
                  </a:lnTo>
                  <a:lnTo>
                    <a:pt x="682434" y="333184"/>
                  </a:lnTo>
                  <a:lnTo>
                    <a:pt x="684860" y="332955"/>
                  </a:lnTo>
                  <a:lnTo>
                    <a:pt x="729742" y="326923"/>
                  </a:lnTo>
                  <a:lnTo>
                    <a:pt x="737692" y="325869"/>
                  </a:lnTo>
                  <a:lnTo>
                    <a:pt x="738073" y="325805"/>
                  </a:lnTo>
                  <a:lnTo>
                    <a:pt x="741159" y="325386"/>
                  </a:lnTo>
                  <a:lnTo>
                    <a:pt x="780249" y="318350"/>
                  </a:lnTo>
                  <a:lnTo>
                    <a:pt x="790816" y="316484"/>
                  </a:lnTo>
                  <a:lnTo>
                    <a:pt x="791527" y="316331"/>
                  </a:lnTo>
                  <a:lnTo>
                    <a:pt x="794854" y="315722"/>
                  </a:lnTo>
                  <a:lnTo>
                    <a:pt x="825754" y="308483"/>
                  </a:lnTo>
                  <a:lnTo>
                    <a:pt x="840613" y="305079"/>
                  </a:lnTo>
                  <a:lnTo>
                    <a:pt x="841921" y="304698"/>
                  </a:lnTo>
                  <a:lnTo>
                    <a:pt x="844994" y="303974"/>
                  </a:lnTo>
                  <a:lnTo>
                    <a:pt x="865555" y="297751"/>
                  </a:lnTo>
                  <a:lnTo>
                    <a:pt x="866000" y="297624"/>
                  </a:lnTo>
                  <a:lnTo>
                    <a:pt x="866838" y="297370"/>
                  </a:lnTo>
                  <a:lnTo>
                    <a:pt x="886180" y="291680"/>
                  </a:lnTo>
                  <a:lnTo>
                    <a:pt x="888428" y="290830"/>
                  </a:lnTo>
                  <a:lnTo>
                    <a:pt x="890600" y="290169"/>
                  </a:lnTo>
                  <a:lnTo>
                    <a:pt x="901814" y="285750"/>
                  </a:lnTo>
                  <a:lnTo>
                    <a:pt x="926604" y="276339"/>
                  </a:lnTo>
                  <a:lnTo>
                    <a:pt x="929970" y="274650"/>
                  </a:lnTo>
                  <a:lnTo>
                    <a:pt x="930732" y="274345"/>
                  </a:lnTo>
                  <a:lnTo>
                    <a:pt x="933754" y="272745"/>
                  </a:lnTo>
                  <a:lnTo>
                    <a:pt x="960983" y="259054"/>
                  </a:lnTo>
                  <a:lnTo>
                    <a:pt x="964374" y="256692"/>
                  </a:lnTo>
                  <a:lnTo>
                    <a:pt x="964374" y="200126"/>
                  </a:lnTo>
                  <a:lnTo>
                    <a:pt x="945553" y="215188"/>
                  </a:lnTo>
                  <a:lnTo>
                    <a:pt x="917575" y="230428"/>
                  </a:lnTo>
                  <a:lnTo>
                    <a:pt x="881062" y="245237"/>
                  </a:lnTo>
                  <a:lnTo>
                    <a:pt x="836485" y="259105"/>
                  </a:lnTo>
                  <a:lnTo>
                    <a:pt x="784352" y="271564"/>
                  </a:lnTo>
                  <a:lnTo>
                    <a:pt x="725144" y="282117"/>
                  </a:lnTo>
                  <a:lnTo>
                    <a:pt x="659345" y="290258"/>
                  </a:lnTo>
                  <a:lnTo>
                    <a:pt x="587463" y="295516"/>
                  </a:lnTo>
                  <a:lnTo>
                    <a:pt x="509993" y="297370"/>
                  </a:lnTo>
                  <a:lnTo>
                    <a:pt x="432511" y="295516"/>
                  </a:lnTo>
                  <a:lnTo>
                    <a:pt x="360641" y="290258"/>
                  </a:lnTo>
                  <a:lnTo>
                    <a:pt x="294868" y="282117"/>
                  </a:lnTo>
                  <a:lnTo>
                    <a:pt x="236842" y="271780"/>
                  </a:lnTo>
                  <a:lnTo>
                    <a:pt x="235686" y="271564"/>
                  </a:lnTo>
                  <a:lnTo>
                    <a:pt x="182600" y="258737"/>
                  </a:lnTo>
                  <a:lnTo>
                    <a:pt x="138049" y="244627"/>
                  </a:lnTo>
                  <a:lnTo>
                    <a:pt x="101714" y="229616"/>
                  </a:lnTo>
                  <a:lnTo>
                    <a:pt x="55689" y="198920"/>
                  </a:lnTo>
                  <a:lnTo>
                    <a:pt x="45186" y="178854"/>
                  </a:lnTo>
                  <a:lnTo>
                    <a:pt x="51714" y="163537"/>
                  </a:lnTo>
                  <a:lnTo>
                    <a:pt x="95872" y="129006"/>
                  </a:lnTo>
                  <a:lnTo>
                    <a:pt x="132232" y="111290"/>
                  </a:lnTo>
                  <a:lnTo>
                    <a:pt x="177266" y="94259"/>
                  </a:lnTo>
                  <a:lnTo>
                    <a:pt x="230314" y="78651"/>
                  </a:lnTo>
                  <a:lnTo>
                    <a:pt x="290753" y="65214"/>
                  </a:lnTo>
                  <a:lnTo>
                    <a:pt x="357936" y="54711"/>
                  </a:lnTo>
                  <a:lnTo>
                    <a:pt x="431228" y="47853"/>
                  </a:lnTo>
                  <a:lnTo>
                    <a:pt x="509993" y="45402"/>
                  </a:lnTo>
                  <a:lnTo>
                    <a:pt x="588746" y="47853"/>
                  </a:lnTo>
                  <a:lnTo>
                    <a:pt x="662051" y="54711"/>
                  </a:lnTo>
                  <a:lnTo>
                    <a:pt x="729246" y="65214"/>
                  </a:lnTo>
                  <a:lnTo>
                    <a:pt x="789673" y="78651"/>
                  </a:lnTo>
                  <a:lnTo>
                    <a:pt x="842695" y="94259"/>
                  </a:lnTo>
                  <a:lnTo>
                    <a:pt x="887666" y="111290"/>
                  </a:lnTo>
                  <a:lnTo>
                    <a:pt x="923912" y="129006"/>
                  </a:lnTo>
                  <a:lnTo>
                    <a:pt x="967689" y="163537"/>
                  </a:lnTo>
                  <a:lnTo>
                    <a:pt x="973912" y="178854"/>
                  </a:lnTo>
                  <a:lnTo>
                    <a:pt x="973912" y="106972"/>
                  </a:lnTo>
                  <a:lnTo>
                    <a:pt x="941311" y="86207"/>
                  </a:lnTo>
                  <a:lnTo>
                    <a:pt x="901369" y="67195"/>
                  </a:lnTo>
                  <a:lnTo>
                    <a:pt x="855370" y="50241"/>
                  </a:lnTo>
                  <a:lnTo>
                    <a:pt x="804354" y="35496"/>
                  </a:lnTo>
                  <a:lnTo>
                    <a:pt x="749350" y="23101"/>
                  </a:lnTo>
                  <a:lnTo>
                    <a:pt x="691375" y="13220"/>
                  </a:lnTo>
                  <a:lnTo>
                    <a:pt x="631469" y="5969"/>
                  </a:lnTo>
                  <a:lnTo>
                    <a:pt x="570661" y="1524"/>
                  </a:lnTo>
                  <a:lnTo>
                    <a:pt x="509993" y="0"/>
                  </a:lnTo>
                  <a:lnTo>
                    <a:pt x="449300" y="1524"/>
                  </a:lnTo>
                  <a:lnTo>
                    <a:pt x="388493" y="5969"/>
                  </a:lnTo>
                  <a:lnTo>
                    <a:pt x="328587" y="13220"/>
                  </a:lnTo>
                  <a:lnTo>
                    <a:pt x="270611" y="23101"/>
                  </a:lnTo>
                  <a:lnTo>
                    <a:pt x="215595" y="35496"/>
                  </a:lnTo>
                  <a:lnTo>
                    <a:pt x="164579" y="50241"/>
                  </a:lnTo>
                  <a:lnTo>
                    <a:pt x="118579" y="67195"/>
                  </a:lnTo>
                  <a:lnTo>
                    <a:pt x="78638" y="86207"/>
                  </a:lnTo>
                  <a:lnTo>
                    <a:pt x="45783" y="107137"/>
                  </a:lnTo>
                  <a:lnTo>
                    <a:pt x="5422" y="154178"/>
                  </a:lnTo>
                  <a:lnTo>
                    <a:pt x="0" y="179997"/>
                  </a:lnTo>
                  <a:lnTo>
                    <a:pt x="0" y="182930"/>
                  </a:lnTo>
                  <a:lnTo>
                    <a:pt x="1816" y="190995"/>
                  </a:lnTo>
                  <a:lnTo>
                    <a:pt x="1803" y="193141"/>
                  </a:lnTo>
                  <a:lnTo>
                    <a:pt x="110947" y="1007160"/>
                  </a:lnTo>
                  <a:lnTo>
                    <a:pt x="138493" y="1056195"/>
                  </a:lnTo>
                  <a:lnTo>
                    <a:pt x="208102" y="1092352"/>
                  </a:lnTo>
                  <a:lnTo>
                    <a:pt x="253695" y="1105966"/>
                  </a:lnTo>
                  <a:lnTo>
                    <a:pt x="303834" y="1116774"/>
                  </a:lnTo>
                  <a:lnTo>
                    <a:pt x="356514" y="1124940"/>
                  </a:lnTo>
                  <a:lnTo>
                    <a:pt x="409765" y="1130604"/>
                  </a:lnTo>
                  <a:lnTo>
                    <a:pt x="461594" y="1133894"/>
                  </a:lnTo>
                  <a:lnTo>
                    <a:pt x="509993" y="1134960"/>
                  </a:lnTo>
                  <a:lnTo>
                    <a:pt x="558507" y="1134198"/>
                  </a:lnTo>
                  <a:lnTo>
                    <a:pt x="606894" y="1131303"/>
                  </a:lnTo>
                  <a:lnTo>
                    <a:pt x="655104" y="1126248"/>
                  </a:lnTo>
                  <a:lnTo>
                    <a:pt x="703046" y="1119073"/>
                  </a:lnTo>
                  <a:lnTo>
                    <a:pt x="750684" y="1109764"/>
                  </a:lnTo>
                  <a:lnTo>
                    <a:pt x="788581" y="1099820"/>
                  </a:lnTo>
                  <a:lnTo>
                    <a:pt x="818794" y="1089558"/>
                  </a:lnTo>
                  <a:lnTo>
                    <a:pt x="825627" y="1087069"/>
                  </a:lnTo>
                  <a:lnTo>
                    <a:pt x="861809" y="1069784"/>
                  </a:lnTo>
                  <a:lnTo>
                    <a:pt x="904100" y="1029792"/>
                  </a:lnTo>
                  <a:lnTo>
                    <a:pt x="955268" y="671296"/>
                  </a:lnTo>
                  <a:lnTo>
                    <a:pt x="975791" y="675703"/>
                  </a:lnTo>
                  <a:lnTo>
                    <a:pt x="999375" y="679132"/>
                  </a:lnTo>
                  <a:lnTo>
                    <a:pt x="1023150" y="680999"/>
                  </a:lnTo>
                  <a:lnTo>
                    <a:pt x="1037437" y="680910"/>
                  </a:lnTo>
                  <a:lnTo>
                    <a:pt x="1074940" y="662355"/>
                  </a:lnTo>
                  <a:lnTo>
                    <a:pt x="1083500" y="645566"/>
                  </a:lnTo>
                  <a:lnTo>
                    <a:pt x="1084872" y="63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4804" y="3947916"/>
              <a:ext cx="101691" cy="10214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18599" y="5115578"/>
            <a:ext cx="847090" cy="176530"/>
            <a:chOff x="8318599" y="5115578"/>
            <a:chExt cx="847090" cy="1765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8599" y="5115578"/>
              <a:ext cx="338037" cy="1743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3526" y="5157800"/>
              <a:ext cx="99196" cy="1341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5545" y="5157767"/>
              <a:ext cx="226177" cy="1341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7990" y="5157800"/>
              <a:ext cx="107519" cy="13120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9249303" y="5111946"/>
            <a:ext cx="238125" cy="180975"/>
            <a:chOff x="9249303" y="5111946"/>
            <a:chExt cx="238125" cy="18097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9303" y="5111946"/>
              <a:ext cx="111662" cy="180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4691" y="5115578"/>
              <a:ext cx="102623" cy="176376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HBase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7373620" cy="20720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Non-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relational,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petabyte-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Google’s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BigTable,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top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Hive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194" y="3862832"/>
            <a:ext cx="4691922" cy="11887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Sounds</a:t>
            </a:r>
            <a:r>
              <a:rPr spc="-8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lot</a:t>
            </a:r>
            <a:r>
              <a:rPr spc="-85" dirty="0"/>
              <a:t> </a:t>
            </a:r>
            <a:r>
              <a:rPr dirty="0"/>
              <a:t>like</a:t>
            </a:r>
            <a:r>
              <a:rPr spc="-60" dirty="0"/>
              <a:t> </a:t>
            </a:r>
            <a:r>
              <a:rPr spc="-10" dirty="0"/>
              <a:t>DynamoDB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9732010" cy="46062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33337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intended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sorts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things</a:t>
            </a:r>
            <a:endParaRPr sz="2800">
              <a:latin typeface="Arial"/>
              <a:cs typeface="Arial"/>
            </a:endParaRPr>
          </a:p>
          <a:p>
            <a:pPr marL="241300" marR="1145540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all-in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anyhow,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has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advantages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Fully managed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(auto-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scaling)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 other</a:t>
            </a:r>
            <a:r>
              <a:rPr sz="24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HBase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some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advantages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though: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Efficient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sparse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Appropriate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frequency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counters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(consistent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writes)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 write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update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6029959"/>
            <a:ext cx="4239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HBase</a:t>
            </a:r>
            <a:r>
              <a:rPr spc="-180" dirty="0"/>
              <a:t> </a:t>
            </a:r>
            <a:r>
              <a:rPr dirty="0"/>
              <a:t>/</a:t>
            </a:r>
            <a:r>
              <a:rPr spc="-305" dirty="0"/>
              <a:t> </a:t>
            </a:r>
            <a:r>
              <a:rPr dirty="0"/>
              <a:t>AWS</a:t>
            </a:r>
            <a:r>
              <a:rPr spc="-160" dirty="0"/>
              <a:t> </a:t>
            </a:r>
            <a:r>
              <a:rPr spc="-10" dirty="0"/>
              <a:t>integration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414520" cy="17348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(StoreFiles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metadata)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via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EMRFS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85705" y="3398040"/>
            <a:ext cx="1762760" cy="1771014"/>
            <a:chOff x="8085705" y="3398040"/>
            <a:chExt cx="1762760" cy="1771014"/>
          </a:xfrm>
        </p:grpSpPr>
        <p:sp>
          <p:nvSpPr>
            <p:cNvPr id="10" name="object 10"/>
            <p:cNvSpPr/>
            <p:nvPr/>
          </p:nvSpPr>
          <p:spPr>
            <a:xfrm>
              <a:off x="8085705" y="3398040"/>
              <a:ext cx="1762760" cy="1771014"/>
            </a:xfrm>
            <a:custGeom>
              <a:avLst/>
              <a:gdLst/>
              <a:ahLst/>
              <a:cxnLst/>
              <a:rect l="l" t="t" r="r" b="b"/>
              <a:pathLst>
                <a:path w="1762759" h="1771014">
                  <a:moveTo>
                    <a:pt x="1762494" y="0"/>
                  </a:moveTo>
                  <a:lnTo>
                    <a:pt x="0" y="0"/>
                  </a:lnTo>
                  <a:lnTo>
                    <a:pt x="0" y="1770576"/>
                  </a:lnTo>
                  <a:lnTo>
                    <a:pt x="1762494" y="1770576"/>
                  </a:lnTo>
                  <a:lnTo>
                    <a:pt x="176249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47240" y="3715867"/>
              <a:ext cx="1085215" cy="1135380"/>
            </a:xfrm>
            <a:custGeom>
              <a:avLst/>
              <a:gdLst/>
              <a:ahLst/>
              <a:cxnLst/>
              <a:rect l="l" t="t" r="r" b="b"/>
              <a:pathLst>
                <a:path w="1085215" h="1135379">
                  <a:moveTo>
                    <a:pt x="1084872" y="636231"/>
                  </a:moveTo>
                  <a:lnTo>
                    <a:pt x="1084160" y="626706"/>
                  </a:lnTo>
                  <a:lnTo>
                    <a:pt x="1073810" y="603326"/>
                  </a:lnTo>
                  <a:lnTo>
                    <a:pt x="1050912" y="578370"/>
                  </a:lnTo>
                  <a:lnTo>
                    <a:pt x="1038783" y="569264"/>
                  </a:lnTo>
                  <a:lnTo>
                    <a:pt x="1038783" y="633514"/>
                  </a:lnTo>
                  <a:lnTo>
                    <a:pt x="1031290" y="635228"/>
                  </a:lnTo>
                  <a:lnTo>
                    <a:pt x="1014653" y="635304"/>
                  </a:lnTo>
                  <a:lnTo>
                    <a:pt x="985850" y="631240"/>
                  </a:lnTo>
                  <a:lnTo>
                    <a:pt x="961529" y="625348"/>
                  </a:lnTo>
                  <a:lnTo>
                    <a:pt x="968184" y="576491"/>
                  </a:lnTo>
                  <a:lnTo>
                    <a:pt x="990638" y="589953"/>
                  </a:lnTo>
                  <a:lnTo>
                    <a:pt x="1019606" y="611466"/>
                  </a:lnTo>
                  <a:lnTo>
                    <a:pt x="1033907" y="625792"/>
                  </a:lnTo>
                  <a:lnTo>
                    <a:pt x="1038783" y="633514"/>
                  </a:lnTo>
                  <a:lnTo>
                    <a:pt x="1038783" y="569264"/>
                  </a:lnTo>
                  <a:lnTo>
                    <a:pt x="1014590" y="551078"/>
                  </a:lnTo>
                  <a:lnTo>
                    <a:pt x="974877" y="527367"/>
                  </a:lnTo>
                  <a:lnTo>
                    <a:pt x="1011796" y="256514"/>
                  </a:lnTo>
                  <a:lnTo>
                    <a:pt x="1020419" y="193141"/>
                  </a:lnTo>
                  <a:lnTo>
                    <a:pt x="1020368" y="183972"/>
                  </a:lnTo>
                  <a:lnTo>
                    <a:pt x="1019937" y="182981"/>
                  </a:lnTo>
                  <a:lnTo>
                    <a:pt x="1020140" y="181978"/>
                  </a:lnTo>
                  <a:lnTo>
                    <a:pt x="1020140" y="180936"/>
                  </a:lnTo>
                  <a:lnTo>
                    <a:pt x="1014526" y="154178"/>
                  </a:lnTo>
                  <a:lnTo>
                    <a:pt x="998918" y="129844"/>
                  </a:lnTo>
                  <a:lnTo>
                    <a:pt x="974178" y="107137"/>
                  </a:lnTo>
                  <a:lnTo>
                    <a:pt x="973912" y="106972"/>
                  </a:lnTo>
                  <a:lnTo>
                    <a:pt x="973912" y="178854"/>
                  </a:lnTo>
                  <a:lnTo>
                    <a:pt x="973912" y="185381"/>
                  </a:lnTo>
                  <a:lnTo>
                    <a:pt x="964501" y="200012"/>
                  </a:lnTo>
                  <a:lnTo>
                    <a:pt x="964374" y="200126"/>
                  </a:lnTo>
                  <a:lnTo>
                    <a:pt x="964374" y="256692"/>
                  </a:lnTo>
                  <a:lnTo>
                    <a:pt x="916305" y="612584"/>
                  </a:lnTo>
                  <a:lnTo>
                    <a:pt x="889215" y="604100"/>
                  </a:lnTo>
                  <a:lnTo>
                    <a:pt x="832396" y="583603"/>
                  </a:lnTo>
                  <a:lnTo>
                    <a:pt x="773899" y="560552"/>
                  </a:lnTo>
                  <a:lnTo>
                    <a:pt x="662051" y="512724"/>
                  </a:lnTo>
                  <a:lnTo>
                    <a:pt x="545249" y="458914"/>
                  </a:lnTo>
                  <a:lnTo>
                    <a:pt x="525805" y="499770"/>
                  </a:lnTo>
                  <a:lnTo>
                    <a:pt x="682447" y="571487"/>
                  </a:lnTo>
                  <a:lnTo>
                    <a:pt x="783310" y="613384"/>
                  </a:lnTo>
                  <a:lnTo>
                    <a:pt x="834212" y="632790"/>
                  </a:lnTo>
                  <a:lnTo>
                    <a:pt x="883450" y="650011"/>
                  </a:lnTo>
                  <a:lnTo>
                    <a:pt x="910170" y="658025"/>
                  </a:lnTo>
                  <a:lnTo>
                    <a:pt x="863663" y="1002398"/>
                  </a:lnTo>
                  <a:lnTo>
                    <a:pt x="863473" y="1003376"/>
                  </a:lnTo>
                  <a:lnTo>
                    <a:pt x="863473" y="1004366"/>
                  </a:lnTo>
                  <a:lnTo>
                    <a:pt x="863663" y="1005344"/>
                  </a:lnTo>
                  <a:lnTo>
                    <a:pt x="861174" y="1011643"/>
                  </a:lnTo>
                  <a:lnTo>
                    <a:pt x="808304" y="1044841"/>
                  </a:lnTo>
                  <a:lnTo>
                    <a:pt x="757732" y="1061326"/>
                  </a:lnTo>
                  <a:lnTo>
                    <a:pt x="694867" y="1074356"/>
                  </a:lnTo>
                  <a:lnTo>
                    <a:pt x="648931" y="1081201"/>
                  </a:lnTo>
                  <a:lnTo>
                    <a:pt x="602754" y="1086015"/>
                  </a:lnTo>
                  <a:lnTo>
                    <a:pt x="556425" y="1088809"/>
                  </a:lnTo>
                  <a:lnTo>
                    <a:pt x="509993" y="1089558"/>
                  </a:lnTo>
                  <a:lnTo>
                    <a:pt x="432689" y="1087120"/>
                  </a:lnTo>
                  <a:lnTo>
                    <a:pt x="363435" y="1080452"/>
                  </a:lnTo>
                  <a:lnTo>
                    <a:pt x="302933" y="1070521"/>
                  </a:lnTo>
                  <a:lnTo>
                    <a:pt x="251853" y="1058265"/>
                  </a:lnTo>
                  <a:lnTo>
                    <a:pt x="210921" y="1044663"/>
                  </a:lnTo>
                  <a:lnTo>
                    <a:pt x="162255" y="1017244"/>
                  </a:lnTo>
                  <a:lnTo>
                    <a:pt x="155905" y="1005344"/>
                  </a:lnTo>
                  <a:lnTo>
                    <a:pt x="155905" y="1002398"/>
                  </a:lnTo>
                  <a:lnTo>
                    <a:pt x="55803" y="256514"/>
                  </a:lnTo>
                  <a:lnTo>
                    <a:pt x="58356" y="257860"/>
                  </a:lnTo>
                  <a:lnTo>
                    <a:pt x="60071" y="259054"/>
                  </a:lnTo>
                  <a:lnTo>
                    <a:pt x="74383" y="266280"/>
                  </a:lnTo>
                  <a:lnTo>
                    <a:pt x="89776" y="274345"/>
                  </a:lnTo>
                  <a:lnTo>
                    <a:pt x="92684" y="275501"/>
                  </a:lnTo>
                  <a:lnTo>
                    <a:pt x="94373" y="276339"/>
                  </a:lnTo>
                  <a:lnTo>
                    <a:pt x="109359" y="282054"/>
                  </a:lnTo>
                  <a:lnTo>
                    <a:pt x="130035" y="290169"/>
                  </a:lnTo>
                  <a:lnTo>
                    <a:pt x="133337" y="291172"/>
                  </a:lnTo>
                  <a:lnTo>
                    <a:pt x="134683" y="291680"/>
                  </a:lnTo>
                  <a:lnTo>
                    <a:pt x="148513" y="295770"/>
                  </a:lnTo>
                  <a:lnTo>
                    <a:pt x="175666" y="303974"/>
                  </a:lnTo>
                  <a:lnTo>
                    <a:pt x="179082" y="304787"/>
                  </a:lnTo>
                  <a:lnTo>
                    <a:pt x="180111" y="305079"/>
                  </a:lnTo>
                  <a:lnTo>
                    <a:pt x="192519" y="307936"/>
                  </a:lnTo>
                  <a:lnTo>
                    <a:pt x="225729" y="315722"/>
                  </a:lnTo>
                  <a:lnTo>
                    <a:pt x="229082" y="316331"/>
                  </a:lnTo>
                  <a:lnTo>
                    <a:pt x="229768" y="316484"/>
                  </a:lnTo>
                  <a:lnTo>
                    <a:pt x="239928" y="318287"/>
                  </a:lnTo>
                  <a:lnTo>
                    <a:pt x="279298" y="325386"/>
                  </a:lnTo>
                  <a:lnTo>
                    <a:pt x="282346" y="325805"/>
                  </a:lnTo>
                  <a:lnTo>
                    <a:pt x="282752" y="325869"/>
                  </a:lnTo>
                  <a:lnTo>
                    <a:pt x="290779" y="326936"/>
                  </a:lnTo>
                  <a:lnTo>
                    <a:pt x="335445" y="332955"/>
                  </a:lnTo>
                  <a:lnTo>
                    <a:pt x="337870" y="333197"/>
                  </a:lnTo>
                  <a:lnTo>
                    <a:pt x="338162" y="333222"/>
                  </a:lnTo>
                  <a:lnTo>
                    <a:pt x="346849" y="334035"/>
                  </a:lnTo>
                  <a:lnTo>
                    <a:pt x="393230" y="338391"/>
                  </a:lnTo>
                  <a:lnTo>
                    <a:pt x="394830" y="338493"/>
                  </a:lnTo>
                  <a:lnTo>
                    <a:pt x="395097" y="338505"/>
                  </a:lnTo>
                  <a:lnTo>
                    <a:pt x="409956" y="339331"/>
                  </a:lnTo>
                  <a:lnTo>
                    <a:pt x="451726" y="341668"/>
                  </a:lnTo>
                  <a:lnTo>
                    <a:pt x="452475" y="341693"/>
                  </a:lnTo>
                  <a:lnTo>
                    <a:pt x="452678" y="341693"/>
                  </a:lnTo>
                  <a:lnTo>
                    <a:pt x="509993" y="342773"/>
                  </a:lnTo>
                  <a:lnTo>
                    <a:pt x="567385" y="341693"/>
                  </a:lnTo>
                  <a:lnTo>
                    <a:pt x="567588" y="341693"/>
                  </a:lnTo>
                  <a:lnTo>
                    <a:pt x="568312" y="341668"/>
                  </a:lnTo>
                  <a:lnTo>
                    <a:pt x="608507" y="339432"/>
                  </a:lnTo>
                  <a:lnTo>
                    <a:pt x="625068" y="338505"/>
                  </a:lnTo>
                  <a:lnTo>
                    <a:pt x="625348" y="338480"/>
                  </a:lnTo>
                  <a:lnTo>
                    <a:pt x="626922" y="338391"/>
                  </a:lnTo>
                  <a:lnTo>
                    <a:pt x="672769" y="334098"/>
                  </a:lnTo>
                  <a:lnTo>
                    <a:pt x="682142" y="333222"/>
                  </a:lnTo>
                  <a:lnTo>
                    <a:pt x="682434" y="333184"/>
                  </a:lnTo>
                  <a:lnTo>
                    <a:pt x="684860" y="332955"/>
                  </a:lnTo>
                  <a:lnTo>
                    <a:pt x="729742" y="326923"/>
                  </a:lnTo>
                  <a:lnTo>
                    <a:pt x="737692" y="325869"/>
                  </a:lnTo>
                  <a:lnTo>
                    <a:pt x="738073" y="325805"/>
                  </a:lnTo>
                  <a:lnTo>
                    <a:pt x="741159" y="325386"/>
                  </a:lnTo>
                  <a:lnTo>
                    <a:pt x="780249" y="318350"/>
                  </a:lnTo>
                  <a:lnTo>
                    <a:pt x="790816" y="316484"/>
                  </a:lnTo>
                  <a:lnTo>
                    <a:pt x="791527" y="316331"/>
                  </a:lnTo>
                  <a:lnTo>
                    <a:pt x="794854" y="315722"/>
                  </a:lnTo>
                  <a:lnTo>
                    <a:pt x="825754" y="308483"/>
                  </a:lnTo>
                  <a:lnTo>
                    <a:pt x="840613" y="305079"/>
                  </a:lnTo>
                  <a:lnTo>
                    <a:pt x="841921" y="304698"/>
                  </a:lnTo>
                  <a:lnTo>
                    <a:pt x="844994" y="303974"/>
                  </a:lnTo>
                  <a:lnTo>
                    <a:pt x="865555" y="297751"/>
                  </a:lnTo>
                  <a:lnTo>
                    <a:pt x="866000" y="297624"/>
                  </a:lnTo>
                  <a:lnTo>
                    <a:pt x="866838" y="297370"/>
                  </a:lnTo>
                  <a:lnTo>
                    <a:pt x="886180" y="291680"/>
                  </a:lnTo>
                  <a:lnTo>
                    <a:pt x="888428" y="290830"/>
                  </a:lnTo>
                  <a:lnTo>
                    <a:pt x="890600" y="290169"/>
                  </a:lnTo>
                  <a:lnTo>
                    <a:pt x="901814" y="285750"/>
                  </a:lnTo>
                  <a:lnTo>
                    <a:pt x="926604" y="276339"/>
                  </a:lnTo>
                  <a:lnTo>
                    <a:pt x="929970" y="274650"/>
                  </a:lnTo>
                  <a:lnTo>
                    <a:pt x="930732" y="274345"/>
                  </a:lnTo>
                  <a:lnTo>
                    <a:pt x="933754" y="272745"/>
                  </a:lnTo>
                  <a:lnTo>
                    <a:pt x="960983" y="259054"/>
                  </a:lnTo>
                  <a:lnTo>
                    <a:pt x="964374" y="256692"/>
                  </a:lnTo>
                  <a:lnTo>
                    <a:pt x="964374" y="200126"/>
                  </a:lnTo>
                  <a:lnTo>
                    <a:pt x="945553" y="215188"/>
                  </a:lnTo>
                  <a:lnTo>
                    <a:pt x="917575" y="230428"/>
                  </a:lnTo>
                  <a:lnTo>
                    <a:pt x="881062" y="245237"/>
                  </a:lnTo>
                  <a:lnTo>
                    <a:pt x="836485" y="259105"/>
                  </a:lnTo>
                  <a:lnTo>
                    <a:pt x="784352" y="271564"/>
                  </a:lnTo>
                  <a:lnTo>
                    <a:pt x="725144" y="282117"/>
                  </a:lnTo>
                  <a:lnTo>
                    <a:pt x="659345" y="290258"/>
                  </a:lnTo>
                  <a:lnTo>
                    <a:pt x="587463" y="295516"/>
                  </a:lnTo>
                  <a:lnTo>
                    <a:pt x="509993" y="297370"/>
                  </a:lnTo>
                  <a:lnTo>
                    <a:pt x="432511" y="295516"/>
                  </a:lnTo>
                  <a:lnTo>
                    <a:pt x="360641" y="290258"/>
                  </a:lnTo>
                  <a:lnTo>
                    <a:pt x="294868" y="282117"/>
                  </a:lnTo>
                  <a:lnTo>
                    <a:pt x="236842" y="271780"/>
                  </a:lnTo>
                  <a:lnTo>
                    <a:pt x="235686" y="271564"/>
                  </a:lnTo>
                  <a:lnTo>
                    <a:pt x="182600" y="258737"/>
                  </a:lnTo>
                  <a:lnTo>
                    <a:pt x="138049" y="244627"/>
                  </a:lnTo>
                  <a:lnTo>
                    <a:pt x="101714" y="229616"/>
                  </a:lnTo>
                  <a:lnTo>
                    <a:pt x="55689" y="198920"/>
                  </a:lnTo>
                  <a:lnTo>
                    <a:pt x="45186" y="178854"/>
                  </a:lnTo>
                  <a:lnTo>
                    <a:pt x="51714" y="163537"/>
                  </a:lnTo>
                  <a:lnTo>
                    <a:pt x="95872" y="129006"/>
                  </a:lnTo>
                  <a:lnTo>
                    <a:pt x="132232" y="111290"/>
                  </a:lnTo>
                  <a:lnTo>
                    <a:pt x="177266" y="94259"/>
                  </a:lnTo>
                  <a:lnTo>
                    <a:pt x="230314" y="78651"/>
                  </a:lnTo>
                  <a:lnTo>
                    <a:pt x="290753" y="65214"/>
                  </a:lnTo>
                  <a:lnTo>
                    <a:pt x="357936" y="54711"/>
                  </a:lnTo>
                  <a:lnTo>
                    <a:pt x="431228" y="47853"/>
                  </a:lnTo>
                  <a:lnTo>
                    <a:pt x="509993" y="45402"/>
                  </a:lnTo>
                  <a:lnTo>
                    <a:pt x="588746" y="47853"/>
                  </a:lnTo>
                  <a:lnTo>
                    <a:pt x="662051" y="54711"/>
                  </a:lnTo>
                  <a:lnTo>
                    <a:pt x="729246" y="65214"/>
                  </a:lnTo>
                  <a:lnTo>
                    <a:pt x="789673" y="78651"/>
                  </a:lnTo>
                  <a:lnTo>
                    <a:pt x="842695" y="94259"/>
                  </a:lnTo>
                  <a:lnTo>
                    <a:pt x="887666" y="111290"/>
                  </a:lnTo>
                  <a:lnTo>
                    <a:pt x="923912" y="129006"/>
                  </a:lnTo>
                  <a:lnTo>
                    <a:pt x="967689" y="163537"/>
                  </a:lnTo>
                  <a:lnTo>
                    <a:pt x="973912" y="178854"/>
                  </a:lnTo>
                  <a:lnTo>
                    <a:pt x="973912" y="106972"/>
                  </a:lnTo>
                  <a:lnTo>
                    <a:pt x="941311" y="86207"/>
                  </a:lnTo>
                  <a:lnTo>
                    <a:pt x="901369" y="67195"/>
                  </a:lnTo>
                  <a:lnTo>
                    <a:pt x="855370" y="50241"/>
                  </a:lnTo>
                  <a:lnTo>
                    <a:pt x="804354" y="35496"/>
                  </a:lnTo>
                  <a:lnTo>
                    <a:pt x="749350" y="23101"/>
                  </a:lnTo>
                  <a:lnTo>
                    <a:pt x="691375" y="13220"/>
                  </a:lnTo>
                  <a:lnTo>
                    <a:pt x="631469" y="5969"/>
                  </a:lnTo>
                  <a:lnTo>
                    <a:pt x="570661" y="1524"/>
                  </a:lnTo>
                  <a:lnTo>
                    <a:pt x="509993" y="0"/>
                  </a:lnTo>
                  <a:lnTo>
                    <a:pt x="449300" y="1524"/>
                  </a:lnTo>
                  <a:lnTo>
                    <a:pt x="388493" y="5969"/>
                  </a:lnTo>
                  <a:lnTo>
                    <a:pt x="328587" y="13220"/>
                  </a:lnTo>
                  <a:lnTo>
                    <a:pt x="270611" y="23101"/>
                  </a:lnTo>
                  <a:lnTo>
                    <a:pt x="215595" y="35496"/>
                  </a:lnTo>
                  <a:lnTo>
                    <a:pt x="164579" y="50241"/>
                  </a:lnTo>
                  <a:lnTo>
                    <a:pt x="118579" y="67195"/>
                  </a:lnTo>
                  <a:lnTo>
                    <a:pt x="78638" y="86207"/>
                  </a:lnTo>
                  <a:lnTo>
                    <a:pt x="45783" y="107137"/>
                  </a:lnTo>
                  <a:lnTo>
                    <a:pt x="5422" y="154178"/>
                  </a:lnTo>
                  <a:lnTo>
                    <a:pt x="0" y="179997"/>
                  </a:lnTo>
                  <a:lnTo>
                    <a:pt x="0" y="182930"/>
                  </a:lnTo>
                  <a:lnTo>
                    <a:pt x="1816" y="190995"/>
                  </a:lnTo>
                  <a:lnTo>
                    <a:pt x="1803" y="193141"/>
                  </a:lnTo>
                  <a:lnTo>
                    <a:pt x="110947" y="1007160"/>
                  </a:lnTo>
                  <a:lnTo>
                    <a:pt x="138493" y="1056195"/>
                  </a:lnTo>
                  <a:lnTo>
                    <a:pt x="208102" y="1092352"/>
                  </a:lnTo>
                  <a:lnTo>
                    <a:pt x="253695" y="1105966"/>
                  </a:lnTo>
                  <a:lnTo>
                    <a:pt x="303834" y="1116774"/>
                  </a:lnTo>
                  <a:lnTo>
                    <a:pt x="356514" y="1124940"/>
                  </a:lnTo>
                  <a:lnTo>
                    <a:pt x="409765" y="1130604"/>
                  </a:lnTo>
                  <a:lnTo>
                    <a:pt x="461594" y="1133894"/>
                  </a:lnTo>
                  <a:lnTo>
                    <a:pt x="509993" y="1134960"/>
                  </a:lnTo>
                  <a:lnTo>
                    <a:pt x="558507" y="1134198"/>
                  </a:lnTo>
                  <a:lnTo>
                    <a:pt x="606894" y="1131303"/>
                  </a:lnTo>
                  <a:lnTo>
                    <a:pt x="655104" y="1126248"/>
                  </a:lnTo>
                  <a:lnTo>
                    <a:pt x="703046" y="1119073"/>
                  </a:lnTo>
                  <a:lnTo>
                    <a:pt x="750684" y="1109764"/>
                  </a:lnTo>
                  <a:lnTo>
                    <a:pt x="788581" y="1099820"/>
                  </a:lnTo>
                  <a:lnTo>
                    <a:pt x="818794" y="1089558"/>
                  </a:lnTo>
                  <a:lnTo>
                    <a:pt x="825627" y="1087069"/>
                  </a:lnTo>
                  <a:lnTo>
                    <a:pt x="861809" y="1069784"/>
                  </a:lnTo>
                  <a:lnTo>
                    <a:pt x="904100" y="1029792"/>
                  </a:lnTo>
                  <a:lnTo>
                    <a:pt x="955268" y="671296"/>
                  </a:lnTo>
                  <a:lnTo>
                    <a:pt x="975791" y="675703"/>
                  </a:lnTo>
                  <a:lnTo>
                    <a:pt x="999375" y="679132"/>
                  </a:lnTo>
                  <a:lnTo>
                    <a:pt x="1023150" y="680999"/>
                  </a:lnTo>
                  <a:lnTo>
                    <a:pt x="1037437" y="680910"/>
                  </a:lnTo>
                  <a:lnTo>
                    <a:pt x="1074940" y="662355"/>
                  </a:lnTo>
                  <a:lnTo>
                    <a:pt x="1083500" y="645566"/>
                  </a:lnTo>
                  <a:lnTo>
                    <a:pt x="1084872" y="63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6620" y="4130796"/>
              <a:ext cx="101691" cy="10214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370415" y="5298458"/>
            <a:ext cx="847090" cy="176530"/>
            <a:chOff x="8370415" y="5298458"/>
            <a:chExt cx="847090" cy="17653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0415" y="5298458"/>
              <a:ext cx="338037" cy="1743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5342" y="5340680"/>
              <a:ext cx="99196" cy="1341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360" y="5340647"/>
              <a:ext cx="226177" cy="1341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9806" y="5340680"/>
              <a:ext cx="107519" cy="13120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301119" y="5294826"/>
            <a:ext cx="238125" cy="180975"/>
            <a:chOff x="9301119" y="5294826"/>
            <a:chExt cx="238125" cy="18097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1119" y="5294826"/>
              <a:ext cx="111662" cy="1804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6508" y="5298458"/>
              <a:ext cx="102623" cy="176376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28394" y="1994407"/>
            <a:ext cx="4694918" cy="118871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4223" y="4812791"/>
            <a:ext cx="2971800" cy="125577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Presto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249121"/>
            <a:ext cx="9347835" cy="34036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5080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“big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data”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once,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them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Interactive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petabyte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Familiar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6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syntax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Optimized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OLAP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analytical</a:t>
            </a:r>
            <a:r>
              <a:rPr sz="26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warehousing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Developed,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still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partially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maintained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Facebook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under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hood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Exposes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JDBC,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Command-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Line,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Tableau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interfaces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35" dirty="0"/>
              <a:t> </a:t>
            </a:r>
            <a:r>
              <a:rPr dirty="0"/>
              <a:t>Consumers</a:t>
            </a:r>
            <a:r>
              <a:rPr spc="-80" dirty="0"/>
              <a:t> </a:t>
            </a:r>
            <a:r>
              <a:rPr dirty="0"/>
              <a:t>-</a:t>
            </a:r>
            <a:r>
              <a:rPr spc="-130" dirty="0"/>
              <a:t> </a:t>
            </a:r>
            <a:r>
              <a:rPr spc="-10" dirty="0"/>
              <a:t>Classic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4307840" cy="13620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SDK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(KCL)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844" y="2724099"/>
            <a:ext cx="4697095" cy="302196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66700" marR="657860" indent="-228600">
              <a:lnSpc>
                <a:spcPct val="80000"/>
              </a:lnSpc>
              <a:spcBef>
                <a:spcPts val="715"/>
              </a:spcBef>
              <a:buChar char="•"/>
              <a:tabLst>
                <a:tab pos="2667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550" baseline="26143" dirty="0">
                <a:solidFill>
                  <a:srgbClr val="444848"/>
                </a:solidFill>
                <a:latin typeface="Arial"/>
                <a:cs typeface="Arial"/>
              </a:rPr>
              <a:t>rd</a:t>
            </a:r>
            <a:r>
              <a:rPr sz="2550" spc="307" baseline="26143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party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libraries: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Spark,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Log4J</a:t>
            </a:r>
            <a:r>
              <a:rPr sz="26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Appenders,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Flume,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Connect…</a:t>
            </a:r>
            <a:endParaRPr sz="2600">
              <a:latin typeface="Arial"/>
              <a:cs typeface="Arial"/>
            </a:endParaRPr>
          </a:p>
          <a:p>
            <a:pPr marL="266065" indent="-227965">
              <a:lnSpc>
                <a:spcPct val="100000"/>
              </a:lnSpc>
              <a:spcBef>
                <a:spcPts val="390"/>
              </a:spcBef>
              <a:buChar char="•"/>
              <a:tabLst>
                <a:tab pos="2660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endParaRPr sz="2600">
              <a:latin typeface="Arial"/>
              <a:cs typeface="Arial"/>
            </a:endParaRPr>
          </a:p>
          <a:p>
            <a:pPr marL="266065" indent="-227965">
              <a:lnSpc>
                <a:spcPct val="100000"/>
              </a:lnSpc>
              <a:spcBef>
                <a:spcPts val="384"/>
              </a:spcBef>
              <a:buChar char="•"/>
              <a:tabLst>
                <a:tab pos="2660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2600">
              <a:latin typeface="Arial"/>
              <a:cs typeface="Arial"/>
            </a:endParaRPr>
          </a:p>
          <a:p>
            <a:pPr marL="266700" marR="30480" indent="-228600" algn="just">
              <a:lnSpc>
                <a:spcPct val="80000"/>
              </a:lnSpc>
              <a:spcBef>
                <a:spcPts val="985"/>
              </a:spcBef>
              <a:buChar char="•"/>
              <a:tabLst>
                <a:tab pos="2667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(Kinesis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Enhanced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Fan-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discussed</a:t>
            </a:r>
            <a:r>
              <a:rPr sz="26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next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lecture)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0943" y="3763772"/>
            <a:ext cx="1261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600" b="1" spc="-1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44848"/>
                </a:solidFill>
                <a:latin typeface="Calibri"/>
                <a:cs typeface="Calibri"/>
              </a:rPr>
              <a:t>Kinesis 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835263" y="2044826"/>
            <a:ext cx="563880" cy="554990"/>
            <a:chOff x="8835263" y="2044826"/>
            <a:chExt cx="563880" cy="554990"/>
          </a:xfrm>
        </p:grpSpPr>
        <p:sp>
          <p:nvSpPr>
            <p:cNvPr id="12" name="object 12"/>
            <p:cNvSpPr/>
            <p:nvPr/>
          </p:nvSpPr>
          <p:spPr>
            <a:xfrm>
              <a:off x="8841613" y="2051176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129412" y="0"/>
                  </a:moveTo>
                  <a:lnTo>
                    <a:pt x="230758" y="109347"/>
                  </a:lnTo>
                  <a:lnTo>
                    <a:pt x="0" y="323342"/>
                  </a:lnTo>
                  <a:lnTo>
                    <a:pt x="202818" y="541909"/>
                  </a:lnTo>
                  <a:lnTo>
                    <a:pt x="433577" y="327913"/>
                  </a:lnTo>
                  <a:lnTo>
                    <a:pt x="534923" y="437134"/>
                  </a:lnTo>
                  <a:lnTo>
                    <a:pt x="550798" y="15875"/>
                  </a:lnTo>
                  <a:lnTo>
                    <a:pt x="12941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41613" y="2051176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0" y="323342"/>
                  </a:moveTo>
                  <a:lnTo>
                    <a:pt x="230758" y="109347"/>
                  </a:lnTo>
                  <a:lnTo>
                    <a:pt x="129412" y="0"/>
                  </a:lnTo>
                  <a:lnTo>
                    <a:pt x="550798" y="15875"/>
                  </a:lnTo>
                  <a:lnTo>
                    <a:pt x="534923" y="437134"/>
                  </a:lnTo>
                  <a:lnTo>
                    <a:pt x="433577" y="327913"/>
                  </a:lnTo>
                  <a:lnTo>
                    <a:pt x="202818" y="541909"/>
                  </a:lnTo>
                  <a:lnTo>
                    <a:pt x="0" y="323342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873108" y="3787902"/>
            <a:ext cx="551815" cy="551815"/>
            <a:chOff x="8873108" y="3787902"/>
            <a:chExt cx="551815" cy="551815"/>
          </a:xfrm>
        </p:grpSpPr>
        <p:sp>
          <p:nvSpPr>
            <p:cNvPr id="15" name="object 15"/>
            <p:cNvSpPr/>
            <p:nvPr/>
          </p:nvSpPr>
          <p:spPr>
            <a:xfrm>
              <a:off x="8879458" y="3794252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10820" y="0"/>
                  </a:moveTo>
                  <a:lnTo>
                    <a:pt x="0" y="210820"/>
                  </a:lnTo>
                  <a:lnTo>
                    <a:pt x="222504" y="433324"/>
                  </a:lnTo>
                  <a:lnTo>
                    <a:pt x="117094" y="538734"/>
                  </a:lnTo>
                  <a:lnTo>
                    <a:pt x="538734" y="538734"/>
                  </a:lnTo>
                  <a:lnTo>
                    <a:pt x="538734" y="117093"/>
                  </a:lnTo>
                  <a:lnTo>
                    <a:pt x="433324" y="222504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79458" y="3794252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10820" y="0"/>
                  </a:moveTo>
                  <a:lnTo>
                    <a:pt x="433324" y="222504"/>
                  </a:lnTo>
                  <a:lnTo>
                    <a:pt x="538734" y="117093"/>
                  </a:lnTo>
                  <a:lnTo>
                    <a:pt x="538734" y="538734"/>
                  </a:lnTo>
                  <a:lnTo>
                    <a:pt x="117094" y="538734"/>
                  </a:lnTo>
                  <a:lnTo>
                    <a:pt x="222504" y="433324"/>
                  </a:lnTo>
                  <a:lnTo>
                    <a:pt x="0" y="210820"/>
                  </a:lnTo>
                  <a:lnTo>
                    <a:pt x="210820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982202" y="2892298"/>
            <a:ext cx="625475" cy="607060"/>
            <a:chOff x="8982202" y="2892298"/>
            <a:chExt cx="625475" cy="607060"/>
          </a:xfrm>
        </p:grpSpPr>
        <p:sp>
          <p:nvSpPr>
            <p:cNvPr id="18" name="object 18"/>
            <p:cNvSpPr/>
            <p:nvPr/>
          </p:nvSpPr>
          <p:spPr>
            <a:xfrm>
              <a:off x="8988552" y="2898648"/>
              <a:ext cx="612775" cy="594360"/>
            </a:xfrm>
            <a:custGeom>
              <a:avLst/>
              <a:gdLst/>
              <a:ahLst/>
              <a:cxnLst/>
              <a:rect l="l" t="t" r="r" b="b"/>
              <a:pathLst>
                <a:path w="612775" h="594360">
                  <a:moveTo>
                    <a:pt x="315468" y="0"/>
                  </a:moveTo>
                  <a:lnTo>
                    <a:pt x="315468" y="148589"/>
                  </a:lnTo>
                  <a:lnTo>
                    <a:pt x="0" y="148589"/>
                  </a:lnTo>
                  <a:lnTo>
                    <a:pt x="0" y="445769"/>
                  </a:lnTo>
                  <a:lnTo>
                    <a:pt x="315468" y="445769"/>
                  </a:lnTo>
                  <a:lnTo>
                    <a:pt x="315468" y="594360"/>
                  </a:lnTo>
                  <a:lnTo>
                    <a:pt x="612648" y="297179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88552" y="2898648"/>
              <a:ext cx="612775" cy="594360"/>
            </a:xfrm>
            <a:custGeom>
              <a:avLst/>
              <a:gdLst/>
              <a:ahLst/>
              <a:cxnLst/>
              <a:rect l="l" t="t" r="r" b="b"/>
              <a:pathLst>
                <a:path w="612775" h="594360">
                  <a:moveTo>
                    <a:pt x="0" y="148589"/>
                  </a:moveTo>
                  <a:lnTo>
                    <a:pt x="315468" y="148589"/>
                  </a:lnTo>
                  <a:lnTo>
                    <a:pt x="315468" y="0"/>
                  </a:lnTo>
                  <a:lnTo>
                    <a:pt x="612648" y="297179"/>
                  </a:lnTo>
                  <a:lnTo>
                    <a:pt x="315468" y="594360"/>
                  </a:lnTo>
                  <a:lnTo>
                    <a:pt x="315468" y="445769"/>
                  </a:lnTo>
                  <a:lnTo>
                    <a:pt x="0" y="445769"/>
                  </a:lnTo>
                  <a:lnTo>
                    <a:pt x="0" y="148589"/>
                  </a:lnTo>
                  <a:close/>
                </a:path>
              </a:pathLst>
            </a:custGeom>
            <a:ln w="12699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513807" y="2777215"/>
            <a:ext cx="836930" cy="836294"/>
            <a:chOff x="7513807" y="2777215"/>
            <a:chExt cx="836930" cy="836294"/>
          </a:xfrm>
        </p:grpSpPr>
        <p:sp>
          <p:nvSpPr>
            <p:cNvPr id="21" name="object 21"/>
            <p:cNvSpPr/>
            <p:nvPr/>
          </p:nvSpPr>
          <p:spPr>
            <a:xfrm>
              <a:off x="7513807" y="2777215"/>
              <a:ext cx="836930" cy="836294"/>
            </a:xfrm>
            <a:custGeom>
              <a:avLst/>
              <a:gdLst/>
              <a:ahLst/>
              <a:cxnLst/>
              <a:rect l="l" t="t" r="r" b="b"/>
              <a:pathLst>
                <a:path w="836929" h="836295">
                  <a:moveTo>
                    <a:pt x="836310" y="0"/>
                  </a:moveTo>
                  <a:lnTo>
                    <a:pt x="0" y="0"/>
                  </a:lnTo>
                  <a:lnTo>
                    <a:pt x="0" y="836077"/>
                  </a:lnTo>
                  <a:lnTo>
                    <a:pt x="836311" y="836077"/>
                  </a:lnTo>
                  <a:lnTo>
                    <a:pt x="836310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3185" y="2916694"/>
              <a:ext cx="558165" cy="384810"/>
            </a:xfrm>
            <a:custGeom>
              <a:avLst/>
              <a:gdLst/>
              <a:ahLst/>
              <a:cxnLst/>
              <a:rect l="l" t="t" r="r" b="b"/>
              <a:pathLst>
                <a:path w="558165" h="384810">
                  <a:moveTo>
                    <a:pt x="309435" y="263969"/>
                  </a:moveTo>
                  <a:lnTo>
                    <a:pt x="244030" y="258216"/>
                  </a:lnTo>
                  <a:lnTo>
                    <a:pt x="184899" y="249859"/>
                  </a:lnTo>
                  <a:lnTo>
                    <a:pt x="132524" y="238988"/>
                  </a:lnTo>
                  <a:lnTo>
                    <a:pt x="87376" y="225717"/>
                  </a:lnTo>
                  <a:lnTo>
                    <a:pt x="49911" y="210172"/>
                  </a:lnTo>
                  <a:lnTo>
                    <a:pt x="0" y="172656"/>
                  </a:lnTo>
                  <a:lnTo>
                    <a:pt x="0" y="204558"/>
                  </a:lnTo>
                  <a:lnTo>
                    <a:pt x="33896" y="227050"/>
                  </a:lnTo>
                  <a:lnTo>
                    <a:pt x="75628" y="245224"/>
                  </a:lnTo>
                  <a:lnTo>
                    <a:pt x="123126" y="259537"/>
                  </a:lnTo>
                  <a:lnTo>
                    <a:pt x="174358" y="270459"/>
                  </a:lnTo>
                  <a:lnTo>
                    <a:pt x="227253" y="278460"/>
                  </a:lnTo>
                  <a:lnTo>
                    <a:pt x="174345" y="286346"/>
                  </a:lnTo>
                  <a:lnTo>
                    <a:pt x="123101" y="297205"/>
                  </a:lnTo>
                  <a:lnTo>
                    <a:pt x="75577" y="311480"/>
                  </a:lnTo>
                  <a:lnTo>
                    <a:pt x="33858" y="329641"/>
                  </a:lnTo>
                  <a:lnTo>
                    <a:pt x="0" y="352145"/>
                  </a:lnTo>
                  <a:lnTo>
                    <a:pt x="0" y="384467"/>
                  </a:lnTo>
                  <a:lnTo>
                    <a:pt x="22682" y="362978"/>
                  </a:lnTo>
                  <a:lnTo>
                    <a:pt x="55410" y="343979"/>
                  </a:lnTo>
                  <a:lnTo>
                    <a:pt x="97586" y="327583"/>
                  </a:lnTo>
                  <a:lnTo>
                    <a:pt x="148615" y="313931"/>
                  </a:lnTo>
                  <a:lnTo>
                    <a:pt x="207911" y="303123"/>
                  </a:lnTo>
                  <a:lnTo>
                    <a:pt x="274866" y="295287"/>
                  </a:lnTo>
                  <a:lnTo>
                    <a:pt x="278104" y="291503"/>
                  </a:lnTo>
                  <a:lnTo>
                    <a:pt x="294411" y="275475"/>
                  </a:lnTo>
                  <a:lnTo>
                    <a:pt x="309435" y="263969"/>
                  </a:lnTo>
                  <a:close/>
                </a:path>
                <a:path w="558165" h="384810">
                  <a:moveTo>
                    <a:pt x="557555" y="267525"/>
                  </a:moveTo>
                  <a:lnTo>
                    <a:pt x="509473" y="267525"/>
                  </a:lnTo>
                  <a:lnTo>
                    <a:pt x="509612" y="267639"/>
                  </a:lnTo>
                  <a:lnTo>
                    <a:pt x="509473" y="267639"/>
                  </a:lnTo>
                  <a:lnTo>
                    <a:pt x="515962" y="272770"/>
                  </a:lnTo>
                  <a:lnTo>
                    <a:pt x="522211" y="278206"/>
                  </a:lnTo>
                  <a:lnTo>
                    <a:pt x="528193" y="283933"/>
                  </a:lnTo>
                  <a:lnTo>
                    <a:pt x="533908" y="289941"/>
                  </a:lnTo>
                  <a:lnTo>
                    <a:pt x="557555" y="289941"/>
                  </a:lnTo>
                  <a:lnTo>
                    <a:pt x="557555" y="267639"/>
                  </a:lnTo>
                  <a:close/>
                </a:path>
                <a:path w="558165" h="384810">
                  <a:moveTo>
                    <a:pt x="557555" y="222961"/>
                  </a:moveTo>
                  <a:lnTo>
                    <a:pt x="459524" y="223050"/>
                  </a:lnTo>
                  <a:lnTo>
                    <a:pt x="394970" y="220776"/>
                  </a:lnTo>
                  <a:lnTo>
                    <a:pt x="333336" y="214185"/>
                  </a:lnTo>
                  <a:lnTo>
                    <a:pt x="275297" y="203606"/>
                  </a:lnTo>
                  <a:lnTo>
                    <a:pt x="221538" y="189344"/>
                  </a:lnTo>
                  <a:lnTo>
                    <a:pt x="172745" y="171729"/>
                  </a:lnTo>
                  <a:lnTo>
                    <a:pt x="129578" y="151104"/>
                  </a:lnTo>
                  <a:lnTo>
                    <a:pt x="92735" y="127774"/>
                  </a:lnTo>
                  <a:lnTo>
                    <a:pt x="62890" y="102082"/>
                  </a:lnTo>
                  <a:lnTo>
                    <a:pt x="26936" y="44881"/>
                  </a:lnTo>
                  <a:lnTo>
                    <a:pt x="22174" y="9347"/>
                  </a:lnTo>
                  <a:lnTo>
                    <a:pt x="22542" y="4648"/>
                  </a:lnTo>
                  <a:lnTo>
                    <a:pt x="23304" y="0"/>
                  </a:lnTo>
                  <a:lnTo>
                    <a:pt x="1003" y="0"/>
                  </a:lnTo>
                  <a:lnTo>
                    <a:pt x="381" y="4648"/>
                  </a:lnTo>
                  <a:lnTo>
                    <a:pt x="76" y="9347"/>
                  </a:lnTo>
                  <a:lnTo>
                    <a:pt x="114" y="14033"/>
                  </a:lnTo>
                  <a:lnTo>
                    <a:pt x="17627" y="78689"/>
                  </a:lnTo>
                  <a:lnTo>
                    <a:pt x="67106" y="135915"/>
                  </a:lnTo>
                  <a:lnTo>
                    <a:pt x="102387" y="161023"/>
                  </a:lnTo>
                  <a:lnTo>
                    <a:pt x="143954" y="183426"/>
                  </a:lnTo>
                  <a:lnTo>
                    <a:pt x="191211" y="202831"/>
                  </a:lnTo>
                  <a:lnTo>
                    <a:pt x="243573" y="218960"/>
                  </a:lnTo>
                  <a:lnTo>
                    <a:pt x="300494" y="231521"/>
                  </a:lnTo>
                  <a:lnTo>
                    <a:pt x="361391" y="240220"/>
                  </a:lnTo>
                  <a:lnTo>
                    <a:pt x="410222" y="244017"/>
                  </a:lnTo>
                  <a:lnTo>
                    <a:pt x="459193" y="245237"/>
                  </a:lnTo>
                  <a:lnTo>
                    <a:pt x="557555" y="245237"/>
                  </a:lnTo>
                  <a:lnTo>
                    <a:pt x="557555" y="223050"/>
                  </a:lnTo>
                  <a:close/>
                </a:path>
                <a:path w="558165" h="384810">
                  <a:moveTo>
                    <a:pt x="557555" y="178371"/>
                  </a:moveTo>
                  <a:lnTo>
                    <a:pt x="511378" y="178930"/>
                  </a:lnTo>
                  <a:lnTo>
                    <a:pt x="444309" y="176441"/>
                  </a:lnTo>
                  <a:lnTo>
                    <a:pt x="381914" y="169240"/>
                  </a:lnTo>
                  <a:lnTo>
                    <a:pt x="325031" y="157721"/>
                  </a:lnTo>
                  <a:lnTo>
                    <a:pt x="274523" y="142316"/>
                  </a:lnTo>
                  <a:lnTo>
                    <a:pt x="231267" y="123393"/>
                  </a:lnTo>
                  <a:lnTo>
                    <a:pt x="196126" y="101371"/>
                  </a:lnTo>
                  <a:lnTo>
                    <a:pt x="153606" y="49631"/>
                  </a:lnTo>
                  <a:lnTo>
                    <a:pt x="147967" y="20726"/>
                  </a:lnTo>
                  <a:lnTo>
                    <a:pt x="147967" y="330"/>
                  </a:lnTo>
                  <a:lnTo>
                    <a:pt x="125666" y="330"/>
                  </a:lnTo>
                  <a:lnTo>
                    <a:pt x="125666" y="20726"/>
                  </a:lnTo>
                  <a:lnTo>
                    <a:pt x="130454" y="51092"/>
                  </a:lnTo>
                  <a:lnTo>
                    <a:pt x="166827" y="105549"/>
                  </a:lnTo>
                  <a:lnTo>
                    <a:pt x="197205" y="129082"/>
                  </a:lnTo>
                  <a:lnTo>
                    <a:pt x="234886" y="149783"/>
                  </a:lnTo>
                  <a:lnTo>
                    <a:pt x="279260" y="167347"/>
                  </a:lnTo>
                  <a:lnTo>
                    <a:pt x="329717" y="181495"/>
                  </a:lnTo>
                  <a:lnTo>
                    <a:pt x="385622" y="191960"/>
                  </a:lnTo>
                  <a:lnTo>
                    <a:pt x="446379" y="198437"/>
                  </a:lnTo>
                  <a:lnTo>
                    <a:pt x="511378" y="200660"/>
                  </a:lnTo>
                  <a:lnTo>
                    <a:pt x="557555" y="200660"/>
                  </a:lnTo>
                  <a:lnTo>
                    <a:pt x="557555" y="178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2820" y="3254003"/>
              <a:ext cx="249145" cy="2199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09649" y="3172967"/>
              <a:ext cx="301625" cy="300990"/>
            </a:xfrm>
            <a:custGeom>
              <a:avLst/>
              <a:gdLst/>
              <a:ahLst/>
              <a:cxnLst/>
              <a:rect l="l" t="t" r="r" b="b"/>
              <a:pathLst>
                <a:path w="301625" h="300989">
                  <a:moveTo>
                    <a:pt x="167284" y="111480"/>
                  </a:moveTo>
                  <a:lnTo>
                    <a:pt x="111531" y="111480"/>
                  </a:lnTo>
                  <a:lnTo>
                    <a:pt x="111531" y="133769"/>
                  </a:lnTo>
                  <a:lnTo>
                    <a:pt x="167284" y="133769"/>
                  </a:lnTo>
                  <a:lnTo>
                    <a:pt x="167284" y="111480"/>
                  </a:lnTo>
                  <a:close/>
                </a:path>
                <a:path w="301625" h="300989">
                  <a:moveTo>
                    <a:pt x="301091" y="150495"/>
                  </a:moveTo>
                  <a:lnTo>
                    <a:pt x="293344" y="102920"/>
                  </a:lnTo>
                  <a:lnTo>
                    <a:pt x="290957" y="98323"/>
                  </a:lnTo>
                  <a:lnTo>
                    <a:pt x="280441" y="78028"/>
                  </a:lnTo>
                  <a:lnTo>
                    <a:pt x="278790" y="74841"/>
                  </a:lnTo>
                  <a:lnTo>
                    <a:pt x="278790" y="150495"/>
                  </a:lnTo>
                  <a:lnTo>
                    <a:pt x="278790" y="156083"/>
                  </a:lnTo>
                  <a:lnTo>
                    <a:pt x="278422" y="161671"/>
                  </a:lnTo>
                  <a:lnTo>
                    <a:pt x="277672" y="167208"/>
                  </a:lnTo>
                  <a:lnTo>
                    <a:pt x="200736" y="167208"/>
                  </a:lnTo>
                  <a:lnTo>
                    <a:pt x="200736" y="189509"/>
                  </a:lnTo>
                  <a:lnTo>
                    <a:pt x="273215" y="189509"/>
                  </a:lnTo>
                  <a:lnTo>
                    <a:pt x="270052" y="198323"/>
                  </a:lnTo>
                  <a:lnTo>
                    <a:pt x="266242" y="206870"/>
                  </a:lnTo>
                  <a:lnTo>
                    <a:pt x="261785" y="215087"/>
                  </a:lnTo>
                  <a:lnTo>
                    <a:pt x="256717" y="222948"/>
                  </a:lnTo>
                  <a:lnTo>
                    <a:pt x="200964" y="222948"/>
                  </a:lnTo>
                  <a:lnTo>
                    <a:pt x="200964" y="245249"/>
                  </a:lnTo>
                  <a:lnTo>
                    <a:pt x="237070" y="245249"/>
                  </a:lnTo>
                  <a:lnTo>
                    <a:pt x="196354" y="270344"/>
                  </a:lnTo>
                  <a:lnTo>
                    <a:pt x="150761" y="278714"/>
                  </a:lnTo>
                  <a:lnTo>
                    <a:pt x="105181" y="270344"/>
                  </a:lnTo>
                  <a:lnTo>
                    <a:pt x="64465" y="245249"/>
                  </a:lnTo>
                  <a:lnTo>
                    <a:pt x="78079" y="245249"/>
                  </a:lnTo>
                  <a:lnTo>
                    <a:pt x="78079" y="222948"/>
                  </a:lnTo>
                  <a:lnTo>
                    <a:pt x="44615" y="222948"/>
                  </a:lnTo>
                  <a:lnTo>
                    <a:pt x="39522" y="215087"/>
                  </a:lnTo>
                  <a:lnTo>
                    <a:pt x="35064" y="206870"/>
                  </a:lnTo>
                  <a:lnTo>
                    <a:pt x="31254" y="198323"/>
                  </a:lnTo>
                  <a:lnTo>
                    <a:pt x="28105" y="189509"/>
                  </a:lnTo>
                  <a:lnTo>
                    <a:pt x="78079" y="189509"/>
                  </a:lnTo>
                  <a:lnTo>
                    <a:pt x="78079" y="167208"/>
                  </a:lnTo>
                  <a:lnTo>
                    <a:pt x="23418" y="167208"/>
                  </a:lnTo>
                  <a:lnTo>
                    <a:pt x="22580" y="158864"/>
                  </a:lnTo>
                  <a:lnTo>
                    <a:pt x="22301" y="150495"/>
                  </a:lnTo>
                  <a:lnTo>
                    <a:pt x="22580" y="142113"/>
                  </a:lnTo>
                  <a:lnTo>
                    <a:pt x="23418" y="133769"/>
                  </a:lnTo>
                  <a:lnTo>
                    <a:pt x="89230" y="133769"/>
                  </a:lnTo>
                  <a:lnTo>
                    <a:pt x="89230" y="111480"/>
                  </a:lnTo>
                  <a:lnTo>
                    <a:pt x="28435" y="111480"/>
                  </a:lnTo>
                  <a:lnTo>
                    <a:pt x="31584" y="102654"/>
                  </a:lnTo>
                  <a:lnTo>
                    <a:pt x="35407" y="94119"/>
                  </a:lnTo>
                  <a:lnTo>
                    <a:pt x="39865" y="85902"/>
                  </a:lnTo>
                  <a:lnTo>
                    <a:pt x="44945" y="78028"/>
                  </a:lnTo>
                  <a:lnTo>
                    <a:pt x="167601" y="78028"/>
                  </a:lnTo>
                  <a:lnTo>
                    <a:pt x="167601" y="55740"/>
                  </a:lnTo>
                  <a:lnTo>
                    <a:pt x="64223" y="55740"/>
                  </a:lnTo>
                  <a:lnTo>
                    <a:pt x="104940" y="30645"/>
                  </a:lnTo>
                  <a:lnTo>
                    <a:pt x="150533" y="22275"/>
                  </a:lnTo>
                  <a:lnTo>
                    <a:pt x="196113" y="30645"/>
                  </a:lnTo>
                  <a:lnTo>
                    <a:pt x="236829" y="55740"/>
                  </a:lnTo>
                  <a:lnTo>
                    <a:pt x="194551" y="55740"/>
                  </a:lnTo>
                  <a:lnTo>
                    <a:pt x="189585" y="60731"/>
                  </a:lnTo>
                  <a:lnTo>
                    <a:pt x="189585" y="128778"/>
                  </a:lnTo>
                  <a:lnTo>
                    <a:pt x="194551" y="133769"/>
                  </a:lnTo>
                  <a:lnTo>
                    <a:pt x="262623" y="133769"/>
                  </a:lnTo>
                  <a:lnTo>
                    <a:pt x="267639" y="128778"/>
                  </a:lnTo>
                  <a:lnTo>
                    <a:pt x="267639" y="111480"/>
                  </a:lnTo>
                  <a:lnTo>
                    <a:pt x="267639" y="98323"/>
                  </a:lnTo>
                  <a:lnTo>
                    <a:pt x="272478" y="110871"/>
                  </a:lnTo>
                  <a:lnTo>
                    <a:pt x="275971" y="123812"/>
                  </a:lnTo>
                  <a:lnTo>
                    <a:pt x="278079" y="137058"/>
                  </a:lnTo>
                  <a:lnTo>
                    <a:pt x="278790" y="150495"/>
                  </a:lnTo>
                  <a:lnTo>
                    <a:pt x="278790" y="74841"/>
                  </a:lnTo>
                  <a:lnTo>
                    <a:pt x="271970" y="61671"/>
                  </a:lnTo>
                  <a:lnTo>
                    <a:pt x="245897" y="35610"/>
                  </a:lnTo>
                  <a:lnTo>
                    <a:pt x="245897" y="78028"/>
                  </a:lnTo>
                  <a:lnTo>
                    <a:pt x="245897" y="111480"/>
                  </a:lnTo>
                  <a:lnTo>
                    <a:pt x="212445" y="111480"/>
                  </a:lnTo>
                  <a:lnTo>
                    <a:pt x="212445" y="78028"/>
                  </a:lnTo>
                  <a:lnTo>
                    <a:pt x="245897" y="78028"/>
                  </a:lnTo>
                  <a:lnTo>
                    <a:pt x="245897" y="35610"/>
                  </a:lnTo>
                  <a:lnTo>
                    <a:pt x="239395" y="29108"/>
                  </a:lnTo>
                  <a:lnTo>
                    <a:pt x="226199" y="22275"/>
                  </a:lnTo>
                  <a:lnTo>
                    <a:pt x="198094" y="7721"/>
                  </a:lnTo>
                  <a:lnTo>
                    <a:pt x="150558" y="0"/>
                  </a:lnTo>
                  <a:lnTo>
                    <a:pt x="102958" y="7670"/>
                  </a:lnTo>
                  <a:lnTo>
                    <a:pt x="61633" y="29032"/>
                  </a:lnTo>
                  <a:lnTo>
                    <a:pt x="29044" y="61607"/>
                  </a:lnTo>
                  <a:lnTo>
                    <a:pt x="7670" y="102958"/>
                  </a:lnTo>
                  <a:lnTo>
                    <a:pt x="0" y="150495"/>
                  </a:lnTo>
                  <a:lnTo>
                    <a:pt x="7683" y="198056"/>
                  </a:lnTo>
                  <a:lnTo>
                    <a:pt x="29044" y="239369"/>
                  </a:lnTo>
                  <a:lnTo>
                    <a:pt x="61633" y="271945"/>
                  </a:lnTo>
                  <a:lnTo>
                    <a:pt x="102958" y="293319"/>
                  </a:lnTo>
                  <a:lnTo>
                    <a:pt x="150558" y="300990"/>
                  </a:lnTo>
                  <a:lnTo>
                    <a:pt x="198132" y="293319"/>
                  </a:lnTo>
                  <a:lnTo>
                    <a:pt x="226377" y="278714"/>
                  </a:lnTo>
                  <a:lnTo>
                    <a:pt x="239445" y="271945"/>
                  </a:lnTo>
                  <a:lnTo>
                    <a:pt x="272046" y="239369"/>
                  </a:lnTo>
                  <a:lnTo>
                    <a:pt x="293420" y="198056"/>
                  </a:lnTo>
                  <a:lnTo>
                    <a:pt x="301091" y="150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0032" y="3340175"/>
              <a:ext cx="78055" cy="7803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852406" y="5087873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65106" y="3347084"/>
            <a:ext cx="2351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Consumer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  <a:p>
            <a:pPr marL="50800" algn="ctr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(KCL)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90131" y="5903772"/>
            <a:ext cx="2232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Collector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01289" y="4275797"/>
            <a:ext cx="636905" cy="738505"/>
          </a:xfrm>
          <a:custGeom>
            <a:avLst/>
            <a:gdLst/>
            <a:ahLst/>
            <a:cxnLst/>
            <a:rect l="l" t="t" r="r" b="b"/>
            <a:pathLst>
              <a:path w="636904" h="738504">
                <a:moveTo>
                  <a:pt x="636739" y="184391"/>
                </a:moveTo>
                <a:lnTo>
                  <a:pt x="603554" y="165176"/>
                </a:lnTo>
                <a:lnTo>
                  <a:pt x="603554" y="222948"/>
                </a:lnTo>
                <a:lnTo>
                  <a:pt x="603554" y="534225"/>
                </a:lnTo>
                <a:lnTo>
                  <a:pt x="334975" y="690016"/>
                </a:lnTo>
                <a:lnTo>
                  <a:pt x="334975" y="568071"/>
                </a:lnTo>
                <a:lnTo>
                  <a:pt x="384695" y="539216"/>
                </a:lnTo>
                <a:lnTo>
                  <a:pt x="498398" y="473252"/>
                </a:lnTo>
                <a:lnTo>
                  <a:pt x="498398" y="283883"/>
                </a:lnTo>
                <a:lnTo>
                  <a:pt x="603554" y="222948"/>
                </a:lnTo>
                <a:lnTo>
                  <a:pt x="603554" y="165176"/>
                </a:lnTo>
                <a:lnTo>
                  <a:pt x="586955" y="155562"/>
                </a:lnTo>
                <a:lnTo>
                  <a:pt x="586955" y="194094"/>
                </a:lnTo>
                <a:lnTo>
                  <a:pt x="481774" y="255054"/>
                </a:lnTo>
                <a:lnTo>
                  <a:pt x="465213" y="245452"/>
                </a:lnTo>
                <a:lnTo>
                  <a:pt x="465213" y="303123"/>
                </a:lnTo>
                <a:lnTo>
                  <a:pt x="465213" y="454088"/>
                </a:lnTo>
                <a:lnTo>
                  <a:pt x="334975" y="529602"/>
                </a:lnTo>
                <a:lnTo>
                  <a:pt x="334975" y="378599"/>
                </a:lnTo>
                <a:lnTo>
                  <a:pt x="465213" y="303123"/>
                </a:lnTo>
                <a:lnTo>
                  <a:pt x="465213" y="245452"/>
                </a:lnTo>
                <a:lnTo>
                  <a:pt x="448652" y="235839"/>
                </a:lnTo>
                <a:lnTo>
                  <a:pt x="448652" y="274256"/>
                </a:lnTo>
                <a:lnTo>
                  <a:pt x="320395" y="348576"/>
                </a:lnTo>
                <a:lnTo>
                  <a:pt x="301790" y="337845"/>
                </a:lnTo>
                <a:lnTo>
                  <a:pt x="301790" y="376389"/>
                </a:lnTo>
                <a:lnTo>
                  <a:pt x="301790" y="529602"/>
                </a:lnTo>
                <a:lnTo>
                  <a:pt x="301790" y="568083"/>
                </a:lnTo>
                <a:lnTo>
                  <a:pt x="301790" y="690029"/>
                </a:lnTo>
                <a:lnTo>
                  <a:pt x="33185" y="534225"/>
                </a:lnTo>
                <a:lnTo>
                  <a:pt x="33185" y="221386"/>
                </a:lnTo>
                <a:lnTo>
                  <a:pt x="138366" y="282092"/>
                </a:lnTo>
                <a:lnTo>
                  <a:pt x="138366" y="473252"/>
                </a:lnTo>
                <a:lnTo>
                  <a:pt x="301790" y="568083"/>
                </a:lnTo>
                <a:lnTo>
                  <a:pt x="301790" y="529602"/>
                </a:lnTo>
                <a:lnTo>
                  <a:pt x="171551" y="454088"/>
                </a:lnTo>
                <a:lnTo>
                  <a:pt x="171551" y="301231"/>
                </a:lnTo>
                <a:lnTo>
                  <a:pt x="301790" y="376389"/>
                </a:lnTo>
                <a:lnTo>
                  <a:pt x="301790" y="337845"/>
                </a:lnTo>
                <a:lnTo>
                  <a:pt x="189839" y="273240"/>
                </a:lnTo>
                <a:lnTo>
                  <a:pt x="318376" y="198716"/>
                </a:lnTo>
                <a:lnTo>
                  <a:pt x="448652" y="274256"/>
                </a:lnTo>
                <a:lnTo>
                  <a:pt x="448652" y="235839"/>
                </a:lnTo>
                <a:lnTo>
                  <a:pt x="384695" y="198716"/>
                </a:lnTo>
                <a:lnTo>
                  <a:pt x="318376" y="160235"/>
                </a:lnTo>
                <a:lnTo>
                  <a:pt x="156641" y="254076"/>
                </a:lnTo>
                <a:lnTo>
                  <a:pt x="51219" y="193243"/>
                </a:lnTo>
                <a:lnTo>
                  <a:pt x="318376" y="38315"/>
                </a:lnTo>
                <a:lnTo>
                  <a:pt x="586955" y="194094"/>
                </a:lnTo>
                <a:lnTo>
                  <a:pt x="586955" y="155562"/>
                </a:lnTo>
                <a:lnTo>
                  <a:pt x="384530" y="38315"/>
                </a:lnTo>
                <a:lnTo>
                  <a:pt x="318376" y="0"/>
                </a:lnTo>
                <a:lnTo>
                  <a:pt x="0" y="184391"/>
                </a:lnTo>
                <a:lnTo>
                  <a:pt x="0" y="553542"/>
                </a:lnTo>
                <a:lnTo>
                  <a:pt x="318376" y="737958"/>
                </a:lnTo>
                <a:lnTo>
                  <a:pt x="384530" y="699643"/>
                </a:lnTo>
                <a:lnTo>
                  <a:pt x="636739" y="553542"/>
                </a:lnTo>
                <a:lnTo>
                  <a:pt x="636739" y="184391"/>
                </a:lnTo>
                <a:close/>
              </a:path>
            </a:pathLst>
          </a:custGeom>
          <a:solidFill>
            <a:srgbClr val="5A6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57752" y="2693784"/>
            <a:ext cx="651510" cy="637540"/>
          </a:xfrm>
          <a:custGeom>
            <a:avLst/>
            <a:gdLst/>
            <a:ahLst/>
            <a:cxnLst/>
            <a:rect l="l" t="t" r="r" b="b"/>
            <a:pathLst>
              <a:path w="651509" h="637539">
                <a:moveTo>
                  <a:pt x="599109" y="538264"/>
                </a:moveTo>
                <a:lnTo>
                  <a:pt x="592886" y="532053"/>
                </a:lnTo>
                <a:lnTo>
                  <a:pt x="585266" y="532053"/>
                </a:lnTo>
                <a:lnTo>
                  <a:pt x="421843" y="532053"/>
                </a:lnTo>
                <a:lnTo>
                  <a:pt x="415645" y="538264"/>
                </a:lnTo>
                <a:lnTo>
                  <a:pt x="415645" y="579602"/>
                </a:lnTo>
                <a:lnTo>
                  <a:pt x="421843" y="585800"/>
                </a:lnTo>
                <a:lnTo>
                  <a:pt x="592886" y="585800"/>
                </a:lnTo>
                <a:lnTo>
                  <a:pt x="599109" y="579602"/>
                </a:lnTo>
                <a:lnTo>
                  <a:pt x="599109" y="538264"/>
                </a:lnTo>
                <a:close/>
              </a:path>
              <a:path w="651509" h="637539">
                <a:moveTo>
                  <a:pt x="599109" y="57721"/>
                </a:moveTo>
                <a:lnTo>
                  <a:pt x="592886" y="51485"/>
                </a:lnTo>
                <a:lnTo>
                  <a:pt x="571423" y="51485"/>
                </a:lnTo>
                <a:lnTo>
                  <a:pt x="571423" y="79197"/>
                </a:lnTo>
                <a:lnTo>
                  <a:pt x="571423" y="376212"/>
                </a:lnTo>
                <a:lnTo>
                  <a:pt x="79883" y="376212"/>
                </a:lnTo>
                <a:lnTo>
                  <a:pt x="79883" y="79197"/>
                </a:lnTo>
                <a:lnTo>
                  <a:pt x="571423" y="79197"/>
                </a:lnTo>
                <a:lnTo>
                  <a:pt x="571423" y="51485"/>
                </a:lnTo>
                <a:lnTo>
                  <a:pt x="58394" y="51485"/>
                </a:lnTo>
                <a:lnTo>
                  <a:pt x="52197" y="57721"/>
                </a:lnTo>
                <a:lnTo>
                  <a:pt x="52197" y="397725"/>
                </a:lnTo>
                <a:lnTo>
                  <a:pt x="58394" y="403923"/>
                </a:lnTo>
                <a:lnTo>
                  <a:pt x="592886" y="403923"/>
                </a:lnTo>
                <a:lnTo>
                  <a:pt x="599109" y="397725"/>
                </a:lnTo>
                <a:lnTo>
                  <a:pt x="599109" y="376212"/>
                </a:lnTo>
                <a:lnTo>
                  <a:pt x="599109" y="79197"/>
                </a:lnTo>
                <a:lnTo>
                  <a:pt x="599109" y="57721"/>
                </a:lnTo>
                <a:close/>
              </a:path>
              <a:path w="651509" h="637539">
                <a:moveTo>
                  <a:pt x="650748" y="41554"/>
                </a:moveTo>
                <a:lnTo>
                  <a:pt x="647954" y="27711"/>
                </a:lnTo>
                <a:lnTo>
                  <a:pt x="647484" y="25374"/>
                </a:lnTo>
                <a:lnTo>
                  <a:pt x="638594" y="12166"/>
                </a:lnTo>
                <a:lnTo>
                  <a:pt x="625386" y="3263"/>
                </a:lnTo>
                <a:lnTo>
                  <a:pt x="623633" y="2921"/>
                </a:lnTo>
                <a:lnTo>
                  <a:pt x="623633" y="33883"/>
                </a:lnTo>
                <a:lnTo>
                  <a:pt x="623633" y="421690"/>
                </a:lnTo>
                <a:lnTo>
                  <a:pt x="617397" y="427888"/>
                </a:lnTo>
                <a:lnTo>
                  <a:pt x="34442" y="427888"/>
                </a:lnTo>
                <a:lnTo>
                  <a:pt x="28244" y="421678"/>
                </a:lnTo>
                <a:lnTo>
                  <a:pt x="28244" y="33883"/>
                </a:lnTo>
                <a:lnTo>
                  <a:pt x="34442" y="27711"/>
                </a:lnTo>
                <a:lnTo>
                  <a:pt x="617397" y="27711"/>
                </a:lnTo>
                <a:lnTo>
                  <a:pt x="623633" y="33883"/>
                </a:lnTo>
                <a:lnTo>
                  <a:pt x="623633" y="2921"/>
                </a:lnTo>
                <a:lnTo>
                  <a:pt x="609206" y="0"/>
                </a:lnTo>
                <a:lnTo>
                  <a:pt x="41529" y="0"/>
                </a:lnTo>
                <a:lnTo>
                  <a:pt x="25361" y="3263"/>
                </a:lnTo>
                <a:lnTo>
                  <a:pt x="12166" y="12166"/>
                </a:lnTo>
                <a:lnTo>
                  <a:pt x="3263" y="25374"/>
                </a:lnTo>
                <a:lnTo>
                  <a:pt x="0" y="41554"/>
                </a:lnTo>
                <a:lnTo>
                  <a:pt x="0" y="414312"/>
                </a:lnTo>
                <a:lnTo>
                  <a:pt x="3263" y="430479"/>
                </a:lnTo>
                <a:lnTo>
                  <a:pt x="12166" y="443699"/>
                </a:lnTo>
                <a:lnTo>
                  <a:pt x="25361" y="452602"/>
                </a:lnTo>
                <a:lnTo>
                  <a:pt x="41529" y="455866"/>
                </a:lnTo>
                <a:lnTo>
                  <a:pt x="609498" y="455866"/>
                </a:lnTo>
                <a:lnTo>
                  <a:pt x="647598" y="430225"/>
                </a:lnTo>
                <a:lnTo>
                  <a:pt x="650697" y="414312"/>
                </a:lnTo>
                <a:lnTo>
                  <a:pt x="650748" y="41554"/>
                </a:lnTo>
                <a:close/>
              </a:path>
              <a:path w="651509" h="637539">
                <a:moveTo>
                  <a:pt x="651319" y="528866"/>
                </a:moveTo>
                <a:lnTo>
                  <a:pt x="647446" y="509917"/>
                </a:lnTo>
                <a:lnTo>
                  <a:pt x="646023" y="507809"/>
                </a:lnTo>
                <a:lnTo>
                  <a:pt x="636993" y="494436"/>
                </a:lnTo>
                <a:lnTo>
                  <a:pt x="623633" y="485419"/>
                </a:lnTo>
                <a:lnTo>
                  <a:pt x="623633" y="528866"/>
                </a:lnTo>
                <a:lnTo>
                  <a:pt x="623544" y="588848"/>
                </a:lnTo>
                <a:lnTo>
                  <a:pt x="621969" y="596633"/>
                </a:lnTo>
                <a:lnTo>
                  <a:pt x="617448" y="603326"/>
                </a:lnTo>
                <a:lnTo>
                  <a:pt x="610755" y="607834"/>
                </a:lnTo>
                <a:lnTo>
                  <a:pt x="602576" y="609485"/>
                </a:lnTo>
                <a:lnTo>
                  <a:pt x="48729" y="609485"/>
                </a:lnTo>
                <a:lnTo>
                  <a:pt x="40728" y="607796"/>
                </a:lnTo>
                <a:lnTo>
                  <a:pt x="34175" y="603377"/>
                </a:lnTo>
                <a:lnTo>
                  <a:pt x="29705" y="596849"/>
                </a:lnTo>
                <a:lnTo>
                  <a:pt x="27965" y="588848"/>
                </a:lnTo>
                <a:lnTo>
                  <a:pt x="27965" y="528866"/>
                </a:lnTo>
                <a:lnTo>
                  <a:pt x="29591" y="520738"/>
                </a:lnTo>
                <a:lnTo>
                  <a:pt x="34036" y="514083"/>
                </a:lnTo>
                <a:lnTo>
                  <a:pt x="40627" y="509549"/>
                </a:lnTo>
                <a:lnTo>
                  <a:pt x="48729" y="507809"/>
                </a:lnTo>
                <a:lnTo>
                  <a:pt x="602576" y="507809"/>
                </a:lnTo>
                <a:lnTo>
                  <a:pt x="610755" y="509473"/>
                </a:lnTo>
                <a:lnTo>
                  <a:pt x="617448" y="513981"/>
                </a:lnTo>
                <a:lnTo>
                  <a:pt x="621969" y="520674"/>
                </a:lnTo>
                <a:lnTo>
                  <a:pt x="623633" y="528866"/>
                </a:lnTo>
                <a:lnTo>
                  <a:pt x="623633" y="485419"/>
                </a:lnTo>
                <a:lnTo>
                  <a:pt x="621512" y="483984"/>
                </a:lnTo>
                <a:lnTo>
                  <a:pt x="602576" y="480110"/>
                </a:lnTo>
                <a:lnTo>
                  <a:pt x="48729" y="480110"/>
                </a:lnTo>
                <a:lnTo>
                  <a:pt x="29870" y="484060"/>
                </a:lnTo>
                <a:lnTo>
                  <a:pt x="14490" y="494525"/>
                </a:lnTo>
                <a:lnTo>
                  <a:pt x="4114" y="509981"/>
                </a:lnTo>
                <a:lnTo>
                  <a:pt x="279" y="528866"/>
                </a:lnTo>
                <a:lnTo>
                  <a:pt x="279" y="588848"/>
                </a:lnTo>
                <a:lnTo>
                  <a:pt x="4229" y="607606"/>
                </a:lnTo>
                <a:lnTo>
                  <a:pt x="14630" y="622922"/>
                </a:lnTo>
                <a:lnTo>
                  <a:pt x="29972" y="633298"/>
                </a:lnTo>
                <a:lnTo>
                  <a:pt x="48729" y="637197"/>
                </a:lnTo>
                <a:lnTo>
                  <a:pt x="602576" y="637197"/>
                </a:lnTo>
                <a:lnTo>
                  <a:pt x="621411" y="633374"/>
                </a:lnTo>
                <a:lnTo>
                  <a:pt x="636841" y="623023"/>
                </a:lnTo>
                <a:lnTo>
                  <a:pt x="646074" y="609485"/>
                </a:lnTo>
                <a:lnTo>
                  <a:pt x="647204" y="607834"/>
                </a:lnTo>
                <a:lnTo>
                  <a:pt x="647331" y="607606"/>
                </a:lnTo>
                <a:lnTo>
                  <a:pt x="651319" y="588848"/>
                </a:lnTo>
                <a:lnTo>
                  <a:pt x="651319" y="52886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628890" y="4434585"/>
            <a:ext cx="607060" cy="625475"/>
            <a:chOff x="7628890" y="4434585"/>
            <a:chExt cx="607060" cy="625475"/>
          </a:xfrm>
        </p:grpSpPr>
        <p:sp>
          <p:nvSpPr>
            <p:cNvPr id="32" name="object 32"/>
            <p:cNvSpPr/>
            <p:nvPr/>
          </p:nvSpPr>
          <p:spPr>
            <a:xfrm>
              <a:off x="7635240" y="4440935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59" h="612775">
                  <a:moveTo>
                    <a:pt x="445769" y="0"/>
                  </a:moveTo>
                  <a:lnTo>
                    <a:pt x="148589" y="0"/>
                  </a:lnTo>
                  <a:lnTo>
                    <a:pt x="148589" y="315468"/>
                  </a:lnTo>
                  <a:lnTo>
                    <a:pt x="0" y="315468"/>
                  </a:lnTo>
                  <a:lnTo>
                    <a:pt x="297179" y="612647"/>
                  </a:lnTo>
                  <a:lnTo>
                    <a:pt x="594359" y="315468"/>
                  </a:lnTo>
                  <a:lnTo>
                    <a:pt x="445769" y="315468"/>
                  </a:lnTo>
                  <a:lnTo>
                    <a:pt x="44576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5240" y="4440935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59" h="612775">
                  <a:moveTo>
                    <a:pt x="445769" y="0"/>
                  </a:moveTo>
                  <a:lnTo>
                    <a:pt x="445769" y="315468"/>
                  </a:lnTo>
                  <a:lnTo>
                    <a:pt x="594359" y="315468"/>
                  </a:lnTo>
                  <a:lnTo>
                    <a:pt x="297179" y="612647"/>
                  </a:lnTo>
                  <a:lnTo>
                    <a:pt x="0" y="315468"/>
                  </a:lnTo>
                  <a:lnTo>
                    <a:pt x="148589" y="315468"/>
                  </a:lnTo>
                  <a:lnTo>
                    <a:pt x="148589" y="0"/>
                  </a:lnTo>
                  <a:lnTo>
                    <a:pt x="445769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613650" y="1859026"/>
            <a:ext cx="610235" cy="625475"/>
            <a:chOff x="7613650" y="1859026"/>
            <a:chExt cx="610235" cy="625475"/>
          </a:xfrm>
        </p:grpSpPr>
        <p:sp>
          <p:nvSpPr>
            <p:cNvPr id="35" name="object 35"/>
            <p:cNvSpPr/>
            <p:nvPr/>
          </p:nvSpPr>
          <p:spPr>
            <a:xfrm>
              <a:off x="7620000" y="1865376"/>
              <a:ext cx="597535" cy="612775"/>
            </a:xfrm>
            <a:custGeom>
              <a:avLst/>
              <a:gdLst/>
              <a:ahLst/>
              <a:cxnLst/>
              <a:rect l="l" t="t" r="r" b="b"/>
              <a:pathLst>
                <a:path w="597534" h="612775">
                  <a:moveTo>
                    <a:pt x="298703" y="0"/>
                  </a:moveTo>
                  <a:lnTo>
                    <a:pt x="0" y="298703"/>
                  </a:lnTo>
                  <a:lnTo>
                    <a:pt x="149351" y="298703"/>
                  </a:lnTo>
                  <a:lnTo>
                    <a:pt x="149351" y="612648"/>
                  </a:lnTo>
                  <a:lnTo>
                    <a:pt x="448055" y="612648"/>
                  </a:lnTo>
                  <a:lnTo>
                    <a:pt x="448055" y="298703"/>
                  </a:lnTo>
                  <a:lnTo>
                    <a:pt x="597407" y="298703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20000" y="1865376"/>
              <a:ext cx="597535" cy="612775"/>
            </a:xfrm>
            <a:custGeom>
              <a:avLst/>
              <a:gdLst/>
              <a:ahLst/>
              <a:cxnLst/>
              <a:rect l="l" t="t" r="r" b="b"/>
              <a:pathLst>
                <a:path w="597534" h="612775">
                  <a:moveTo>
                    <a:pt x="149351" y="612648"/>
                  </a:moveTo>
                  <a:lnTo>
                    <a:pt x="149351" y="298703"/>
                  </a:lnTo>
                  <a:lnTo>
                    <a:pt x="0" y="298703"/>
                  </a:lnTo>
                  <a:lnTo>
                    <a:pt x="298703" y="0"/>
                  </a:lnTo>
                  <a:lnTo>
                    <a:pt x="597407" y="298703"/>
                  </a:lnTo>
                  <a:lnTo>
                    <a:pt x="448055" y="298703"/>
                  </a:lnTo>
                  <a:lnTo>
                    <a:pt x="448055" y="612648"/>
                  </a:lnTo>
                  <a:lnTo>
                    <a:pt x="149351" y="612648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7612088" y="5211432"/>
            <a:ext cx="651510" cy="637540"/>
          </a:xfrm>
          <a:custGeom>
            <a:avLst/>
            <a:gdLst/>
            <a:ahLst/>
            <a:cxnLst/>
            <a:rect l="l" t="t" r="r" b="b"/>
            <a:pathLst>
              <a:path w="651509" h="637539">
                <a:moveTo>
                  <a:pt x="599109" y="538264"/>
                </a:moveTo>
                <a:lnTo>
                  <a:pt x="592886" y="532053"/>
                </a:lnTo>
                <a:lnTo>
                  <a:pt x="585266" y="532053"/>
                </a:lnTo>
                <a:lnTo>
                  <a:pt x="421843" y="532053"/>
                </a:lnTo>
                <a:lnTo>
                  <a:pt x="415645" y="538264"/>
                </a:lnTo>
                <a:lnTo>
                  <a:pt x="415645" y="579602"/>
                </a:lnTo>
                <a:lnTo>
                  <a:pt x="421843" y="585800"/>
                </a:lnTo>
                <a:lnTo>
                  <a:pt x="592886" y="585800"/>
                </a:lnTo>
                <a:lnTo>
                  <a:pt x="599109" y="579602"/>
                </a:lnTo>
                <a:lnTo>
                  <a:pt x="599109" y="538264"/>
                </a:lnTo>
                <a:close/>
              </a:path>
              <a:path w="651509" h="637539">
                <a:moveTo>
                  <a:pt x="599109" y="57721"/>
                </a:moveTo>
                <a:lnTo>
                  <a:pt x="592886" y="51485"/>
                </a:lnTo>
                <a:lnTo>
                  <a:pt x="571423" y="51485"/>
                </a:lnTo>
                <a:lnTo>
                  <a:pt x="571423" y="79197"/>
                </a:lnTo>
                <a:lnTo>
                  <a:pt x="571423" y="376212"/>
                </a:lnTo>
                <a:lnTo>
                  <a:pt x="79883" y="376212"/>
                </a:lnTo>
                <a:lnTo>
                  <a:pt x="79883" y="79197"/>
                </a:lnTo>
                <a:lnTo>
                  <a:pt x="571423" y="79197"/>
                </a:lnTo>
                <a:lnTo>
                  <a:pt x="571423" y="51485"/>
                </a:lnTo>
                <a:lnTo>
                  <a:pt x="58394" y="51485"/>
                </a:lnTo>
                <a:lnTo>
                  <a:pt x="52197" y="57721"/>
                </a:lnTo>
                <a:lnTo>
                  <a:pt x="52197" y="397725"/>
                </a:lnTo>
                <a:lnTo>
                  <a:pt x="58394" y="403923"/>
                </a:lnTo>
                <a:lnTo>
                  <a:pt x="592886" y="403923"/>
                </a:lnTo>
                <a:lnTo>
                  <a:pt x="599109" y="397725"/>
                </a:lnTo>
                <a:lnTo>
                  <a:pt x="599109" y="376212"/>
                </a:lnTo>
                <a:lnTo>
                  <a:pt x="599109" y="79197"/>
                </a:lnTo>
                <a:lnTo>
                  <a:pt x="599109" y="57721"/>
                </a:lnTo>
                <a:close/>
              </a:path>
              <a:path w="651509" h="637539">
                <a:moveTo>
                  <a:pt x="650748" y="41554"/>
                </a:moveTo>
                <a:lnTo>
                  <a:pt x="647954" y="27711"/>
                </a:lnTo>
                <a:lnTo>
                  <a:pt x="647484" y="25374"/>
                </a:lnTo>
                <a:lnTo>
                  <a:pt x="638594" y="12166"/>
                </a:lnTo>
                <a:lnTo>
                  <a:pt x="625386" y="3263"/>
                </a:lnTo>
                <a:lnTo>
                  <a:pt x="623633" y="2921"/>
                </a:lnTo>
                <a:lnTo>
                  <a:pt x="623633" y="33883"/>
                </a:lnTo>
                <a:lnTo>
                  <a:pt x="623633" y="421678"/>
                </a:lnTo>
                <a:lnTo>
                  <a:pt x="617397" y="427888"/>
                </a:lnTo>
                <a:lnTo>
                  <a:pt x="34442" y="427888"/>
                </a:lnTo>
                <a:lnTo>
                  <a:pt x="28244" y="421678"/>
                </a:lnTo>
                <a:lnTo>
                  <a:pt x="28244" y="33883"/>
                </a:lnTo>
                <a:lnTo>
                  <a:pt x="34442" y="27711"/>
                </a:lnTo>
                <a:lnTo>
                  <a:pt x="617397" y="27711"/>
                </a:lnTo>
                <a:lnTo>
                  <a:pt x="623633" y="33883"/>
                </a:lnTo>
                <a:lnTo>
                  <a:pt x="623633" y="2921"/>
                </a:lnTo>
                <a:lnTo>
                  <a:pt x="609206" y="0"/>
                </a:lnTo>
                <a:lnTo>
                  <a:pt x="41529" y="0"/>
                </a:lnTo>
                <a:lnTo>
                  <a:pt x="25361" y="3263"/>
                </a:lnTo>
                <a:lnTo>
                  <a:pt x="12166" y="12166"/>
                </a:lnTo>
                <a:lnTo>
                  <a:pt x="3263" y="25374"/>
                </a:lnTo>
                <a:lnTo>
                  <a:pt x="0" y="41554"/>
                </a:lnTo>
                <a:lnTo>
                  <a:pt x="0" y="414312"/>
                </a:lnTo>
                <a:lnTo>
                  <a:pt x="3263" y="430479"/>
                </a:lnTo>
                <a:lnTo>
                  <a:pt x="12166" y="443699"/>
                </a:lnTo>
                <a:lnTo>
                  <a:pt x="25361" y="452602"/>
                </a:lnTo>
                <a:lnTo>
                  <a:pt x="41529" y="455866"/>
                </a:lnTo>
                <a:lnTo>
                  <a:pt x="609498" y="455866"/>
                </a:lnTo>
                <a:lnTo>
                  <a:pt x="647598" y="430225"/>
                </a:lnTo>
                <a:lnTo>
                  <a:pt x="650697" y="414312"/>
                </a:lnTo>
                <a:lnTo>
                  <a:pt x="650748" y="41554"/>
                </a:lnTo>
                <a:close/>
              </a:path>
              <a:path w="651509" h="637539">
                <a:moveTo>
                  <a:pt x="651319" y="528866"/>
                </a:moveTo>
                <a:lnTo>
                  <a:pt x="647446" y="509917"/>
                </a:lnTo>
                <a:lnTo>
                  <a:pt x="646023" y="507809"/>
                </a:lnTo>
                <a:lnTo>
                  <a:pt x="636993" y="494436"/>
                </a:lnTo>
                <a:lnTo>
                  <a:pt x="623633" y="485406"/>
                </a:lnTo>
                <a:lnTo>
                  <a:pt x="623633" y="528866"/>
                </a:lnTo>
                <a:lnTo>
                  <a:pt x="623544" y="588848"/>
                </a:lnTo>
                <a:lnTo>
                  <a:pt x="621969" y="596633"/>
                </a:lnTo>
                <a:lnTo>
                  <a:pt x="617448" y="603326"/>
                </a:lnTo>
                <a:lnTo>
                  <a:pt x="610755" y="607834"/>
                </a:lnTo>
                <a:lnTo>
                  <a:pt x="602576" y="609485"/>
                </a:lnTo>
                <a:lnTo>
                  <a:pt x="48729" y="609485"/>
                </a:lnTo>
                <a:lnTo>
                  <a:pt x="40728" y="607796"/>
                </a:lnTo>
                <a:lnTo>
                  <a:pt x="34175" y="603377"/>
                </a:lnTo>
                <a:lnTo>
                  <a:pt x="29705" y="596849"/>
                </a:lnTo>
                <a:lnTo>
                  <a:pt x="27965" y="588848"/>
                </a:lnTo>
                <a:lnTo>
                  <a:pt x="27965" y="528866"/>
                </a:lnTo>
                <a:lnTo>
                  <a:pt x="29591" y="520738"/>
                </a:lnTo>
                <a:lnTo>
                  <a:pt x="34036" y="514083"/>
                </a:lnTo>
                <a:lnTo>
                  <a:pt x="40627" y="509549"/>
                </a:lnTo>
                <a:lnTo>
                  <a:pt x="48729" y="507809"/>
                </a:lnTo>
                <a:lnTo>
                  <a:pt x="602576" y="507809"/>
                </a:lnTo>
                <a:lnTo>
                  <a:pt x="610755" y="509473"/>
                </a:lnTo>
                <a:lnTo>
                  <a:pt x="617448" y="513981"/>
                </a:lnTo>
                <a:lnTo>
                  <a:pt x="621969" y="520674"/>
                </a:lnTo>
                <a:lnTo>
                  <a:pt x="623633" y="528866"/>
                </a:lnTo>
                <a:lnTo>
                  <a:pt x="623633" y="485406"/>
                </a:lnTo>
                <a:lnTo>
                  <a:pt x="621512" y="483971"/>
                </a:lnTo>
                <a:lnTo>
                  <a:pt x="602576" y="480110"/>
                </a:lnTo>
                <a:lnTo>
                  <a:pt x="48729" y="480110"/>
                </a:lnTo>
                <a:lnTo>
                  <a:pt x="29870" y="484060"/>
                </a:lnTo>
                <a:lnTo>
                  <a:pt x="14490" y="494525"/>
                </a:lnTo>
                <a:lnTo>
                  <a:pt x="4114" y="509981"/>
                </a:lnTo>
                <a:lnTo>
                  <a:pt x="279" y="528866"/>
                </a:lnTo>
                <a:lnTo>
                  <a:pt x="279" y="588848"/>
                </a:lnTo>
                <a:lnTo>
                  <a:pt x="4229" y="607606"/>
                </a:lnTo>
                <a:lnTo>
                  <a:pt x="14630" y="622922"/>
                </a:lnTo>
                <a:lnTo>
                  <a:pt x="29972" y="633298"/>
                </a:lnTo>
                <a:lnTo>
                  <a:pt x="48729" y="637197"/>
                </a:lnTo>
                <a:lnTo>
                  <a:pt x="602576" y="637197"/>
                </a:lnTo>
                <a:lnTo>
                  <a:pt x="621411" y="633374"/>
                </a:lnTo>
                <a:lnTo>
                  <a:pt x="636841" y="623023"/>
                </a:lnTo>
                <a:lnTo>
                  <a:pt x="646074" y="609485"/>
                </a:lnTo>
                <a:lnTo>
                  <a:pt x="647204" y="607834"/>
                </a:lnTo>
                <a:lnTo>
                  <a:pt x="647331" y="607606"/>
                </a:lnTo>
                <a:lnTo>
                  <a:pt x="651319" y="588848"/>
                </a:lnTo>
                <a:lnTo>
                  <a:pt x="651319" y="52886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4031" y="783336"/>
            <a:ext cx="1612392" cy="103022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9310161" y="906801"/>
            <a:ext cx="586740" cy="583565"/>
            <a:chOff x="9310161" y="906801"/>
            <a:chExt cx="586740" cy="583565"/>
          </a:xfrm>
        </p:grpSpPr>
        <p:sp>
          <p:nvSpPr>
            <p:cNvPr id="40" name="object 40"/>
            <p:cNvSpPr/>
            <p:nvPr/>
          </p:nvSpPr>
          <p:spPr>
            <a:xfrm>
              <a:off x="9310161" y="906801"/>
              <a:ext cx="586740" cy="583565"/>
            </a:xfrm>
            <a:custGeom>
              <a:avLst/>
              <a:gdLst/>
              <a:ahLst/>
              <a:cxnLst/>
              <a:rect l="l" t="t" r="r" b="b"/>
              <a:pathLst>
                <a:path w="586740" h="583565">
                  <a:moveTo>
                    <a:pt x="586618" y="0"/>
                  </a:moveTo>
                  <a:lnTo>
                    <a:pt x="0" y="0"/>
                  </a:lnTo>
                  <a:lnTo>
                    <a:pt x="0" y="583450"/>
                  </a:lnTo>
                  <a:lnTo>
                    <a:pt x="586619" y="583450"/>
                  </a:lnTo>
                  <a:lnTo>
                    <a:pt x="5866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7931" y="1003810"/>
              <a:ext cx="391088" cy="38927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272396" y="1577720"/>
            <a:ext cx="6305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10" dirty="0">
                <a:latin typeface="Calibri Light"/>
                <a:cs typeface="Calibri Light"/>
              </a:rPr>
              <a:t>Firehose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1968" y="1295400"/>
            <a:ext cx="597407" cy="59740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236834" y="1986737"/>
            <a:ext cx="95694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0" spc="-10" dirty="0">
                <a:latin typeface="Calibri Light"/>
                <a:cs typeface="Calibri Light"/>
              </a:rPr>
              <a:t>AWS</a:t>
            </a:r>
            <a:r>
              <a:rPr sz="1400" b="0" spc="-6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Lambda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Presto</a:t>
            </a:r>
            <a:r>
              <a:rPr spc="-125" dirty="0"/>
              <a:t> </a:t>
            </a:r>
            <a:r>
              <a:rPr spc="-10" dirty="0"/>
              <a:t>connectors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979295" cy="4117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Cassandra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MongoDB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HBase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Teradata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6088" y="1447800"/>
            <a:ext cx="5967984" cy="397764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Apache</a:t>
            </a:r>
            <a:r>
              <a:rPr spc="-150" dirty="0"/>
              <a:t> </a:t>
            </a:r>
            <a:r>
              <a:rPr spc="-10" dirty="0"/>
              <a:t>Zeppelin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2143762"/>
            <a:ext cx="8681720" cy="218122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familiar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 iPython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notebooks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Lets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interactively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against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interleave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nicely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formatted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notes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share notebooks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others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Spark,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Python,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JDBC,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HBase,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Elasticsearch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335" y="518159"/>
            <a:ext cx="2904744" cy="5334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Zeppelin</a:t>
            </a:r>
            <a:r>
              <a:rPr spc="-105" dirty="0"/>
              <a:t> </a:t>
            </a:r>
            <a:r>
              <a:rPr dirty="0"/>
              <a:t>+</a:t>
            </a:r>
            <a:r>
              <a:rPr spc="-100" dirty="0"/>
              <a:t> </a:t>
            </a:r>
            <a:r>
              <a:rPr spc="-10" dirty="0"/>
              <a:t>Spark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598752"/>
            <a:ext cx="5727065" cy="357695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10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interactively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(like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shell)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21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speeds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development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cycle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09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experimentation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exploration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big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241300" marR="567690" indent="-228600">
              <a:lnSpc>
                <a:spcPct val="7010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execute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6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directly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against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SparkSQL</a:t>
            </a:r>
            <a:endParaRPr sz="2600">
              <a:latin typeface="Arial"/>
              <a:cs typeface="Arial"/>
            </a:endParaRPr>
          </a:p>
          <a:p>
            <a:pPr marL="241300" marR="447040" indent="-228600">
              <a:lnSpc>
                <a:spcPct val="7010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visualized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in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graphs</a:t>
            </a:r>
            <a:endParaRPr sz="2600">
              <a:latin typeface="Arial"/>
              <a:cs typeface="Arial"/>
            </a:endParaRPr>
          </a:p>
          <a:p>
            <a:pPr marL="241300" marR="483234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Makes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feel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science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tool!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5616" y="2886455"/>
            <a:ext cx="3477768" cy="197815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Notebook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647565" cy="36525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Similar concept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Zeppelin,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Notebooks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backed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1300" marR="20129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Provision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notebook!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Hosted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inside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800">
              <a:latin typeface="Arial"/>
              <a:cs typeface="Arial"/>
            </a:endParaRPr>
          </a:p>
          <a:p>
            <a:pPr marL="241300" marR="664845" indent="-228600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Accessed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139695"/>
            <a:ext cx="5471159" cy="382524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Hue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885690" cy="36087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Experience</a:t>
            </a:r>
            <a:endParaRPr sz="2800">
              <a:latin typeface="Arial"/>
              <a:cs typeface="Arial"/>
            </a:endParaRPr>
          </a:p>
          <a:p>
            <a:pPr marL="241300" marR="579120" indent="-228600">
              <a:lnSpc>
                <a:spcPct val="9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Graphical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front-end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EMR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800">
              <a:latin typeface="Arial"/>
              <a:cs typeface="Arial"/>
            </a:endParaRPr>
          </a:p>
          <a:p>
            <a:pPr marL="241300" marR="221615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integration: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Hue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Super-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inherit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S3: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browse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S3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5680" y="451104"/>
            <a:ext cx="2660904" cy="6644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5223" y="2200655"/>
            <a:ext cx="4583254" cy="281541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Splunk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9978390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Splunk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Hunk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“makes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accessible,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usable,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valuable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everyone”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Operational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tool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 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visualize</a:t>
            </a:r>
            <a:r>
              <a:rPr sz="24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your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Reserved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64-bit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recommended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30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AMI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Splunk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4576" y="3300984"/>
            <a:ext cx="6022848" cy="280111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Flume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6731" y="1438854"/>
            <a:ext cx="7225665" cy="1955164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6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start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Hadoop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mind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Built-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sinks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HBase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Originally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aggregation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0"/>
            <a:ext cx="1618487" cy="16184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614" y="3741721"/>
            <a:ext cx="8813663" cy="19308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13682" y="4310583"/>
            <a:ext cx="657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43292" y="4310583"/>
            <a:ext cx="403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8753" y="5199633"/>
            <a:ext cx="77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90673" y="4139945"/>
            <a:ext cx="689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1464" y="4372102"/>
            <a:ext cx="60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HBase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172656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MXNet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288915" cy="17348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Tensorflow,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building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accelerating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neural networks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Included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696" y="2770632"/>
            <a:ext cx="5334000" cy="311200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S3DistCP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503545" cy="38100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Tool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amounts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HDFS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 marL="241300" marR="504190" indent="-228600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MapReduce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manner</a:t>
            </a:r>
            <a:endParaRPr sz="2800">
              <a:latin typeface="Arial"/>
              <a:cs typeface="Arial"/>
            </a:endParaRPr>
          </a:p>
          <a:p>
            <a:pPr marL="241300" marR="480695" indent="-228600">
              <a:lnSpc>
                <a:spcPts val="303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Suitable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copying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numbers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objects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buckets,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across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00" y="1447800"/>
            <a:ext cx="4648200" cy="261518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69670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Other</a:t>
            </a:r>
            <a:r>
              <a:rPr spc="-85" dirty="0"/>
              <a:t> </a:t>
            </a:r>
            <a:r>
              <a:rPr dirty="0"/>
              <a:t>EMR</a:t>
            </a:r>
            <a:r>
              <a:rPr spc="-90" dirty="0"/>
              <a:t> </a:t>
            </a:r>
            <a:r>
              <a:rPr dirty="0"/>
              <a:t>/</a:t>
            </a:r>
            <a:r>
              <a:rPr spc="-105" dirty="0"/>
              <a:t> </a:t>
            </a:r>
            <a:r>
              <a:rPr dirty="0"/>
              <a:t>Hadoop</a:t>
            </a:r>
            <a:r>
              <a:rPr spc="-140" dirty="0"/>
              <a:t> </a:t>
            </a:r>
            <a:r>
              <a:rPr spc="-20" dirty="0"/>
              <a:t>Tools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10203815" cy="406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Ganglia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(monitoring)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Mahout</a:t>
            </a:r>
            <a:r>
              <a:rPr sz="26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(machine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learning)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Accumulo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(another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NoSQL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database)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Sqoop</a:t>
            </a:r>
            <a:r>
              <a:rPr sz="26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(relational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connector)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HCatalog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(table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Hive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metastore)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Connector</a:t>
            </a:r>
            <a:r>
              <a:rPr sz="26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(directly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scripts)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Tachyon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(accelerator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Spark)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Derby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(open-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relational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DB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Java)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Ranger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(data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Hadoop)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Install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whatever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20" dirty="0"/>
              <a:t> </a:t>
            </a:r>
            <a:r>
              <a:rPr dirty="0"/>
              <a:t>Consumer</a:t>
            </a:r>
            <a:r>
              <a:rPr spc="-100" dirty="0"/>
              <a:t> </a:t>
            </a:r>
            <a:r>
              <a:rPr dirty="0"/>
              <a:t>SDK</a:t>
            </a:r>
            <a:r>
              <a:rPr spc="-75" dirty="0"/>
              <a:t> </a:t>
            </a:r>
            <a:r>
              <a:rPr dirty="0"/>
              <a:t>-</a:t>
            </a:r>
            <a:r>
              <a:rPr spc="-110" dirty="0"/>
              <a:t> </a:t>
            </a:r>
            <a:r>
              <a:rPr spc="-10" dirty="0"/>
              <a:t>GetRecords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4019550" cy="4625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245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Classic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endParaRPr sz="2200">
              <a:latin typeface="Arial"/>
              <a:cs typeface="Arial"/>
            </a:endParaRPr>
          </a:p>
          <a:p>
            <a:pPr marL="241300" marR="78105">
              <a:lnSpc>
                <a:spcPct val="70000"/>
              </a:lnSpc>
              <a:spcBef>
                <a:spcPts val="395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polled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from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1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MB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total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aggregate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1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GetRecords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returns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10MB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(then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throttle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seconds)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10000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19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Maximum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GetRecords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200ms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190"/>
              </a:spcBef>
              <a:buChar char="•"/>
              <a:tabLst>
                <a:tab pos="240665" algn="l"/>
              </a:tabLst>
            </a:pP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If</a:t>
            </a:r>
            <a:r>
              <a:rPr sz="22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5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consumers</a:t>
            </a:r>
            <a:r>
              <a:rPr sz="22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application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consume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from</a:t>
            </a:r>
            <a:r>
              <a:rPr sz="2200" u="sng" spc="-6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the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same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shard,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means</a:t>
            </a:r>
            <a:r>
              <a:rPr sz="22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every</a:t>
            </a:r>
            <a:r>
              <a:rPr sz="2200" u="sng" spc="-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consumer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can</a:t>
            </a:r>
            <a:r>
              <a:rPr sz="22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poll</a:t>
            </a:r>
            <a:r>
              <a:rPr sz="2200" u="sng" spc="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once</a:t>
            </a:r>
            <a:r>
              <a:rPr sz="22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</a:t>
            </a:r>
            <a:r>
              <a:rPr sz="22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second</a:t>
            </a:r>
            <a:r>
              <a:rPr sz="22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receive</a:t>
            </a:r>
            <a:r>
              <a:rPr sz="2200" u="sng" spc="-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less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than</a:t>
            </a:r>
            <a:r>
              <a:rPr sz="22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400</a:t>
            </a:r>
            <a:r>
              <a:rPr sz="22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KB/s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8823" y="3349752"/>
            <a:ext cx="1191895" cy="8020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92569" y="1694433"/>
            <a:ext cx="1829435" cy="4109720"/>
            <a:chOff x="6592569" y="1694433"/>
            <a:chExt cx="1829435" cy="4109720"/>
          </a:xfrm>
        </p:grpSpPr>
        <p:sp>
          <p:nvSpPr>
            <p:cNvPr id="11" name="object 11"/>
            <p:cNvSpPr/>
            <p:nvPr/>
          </p:nvSpPr>
          <p:spPr>
            <a:xfrm>
              <a:off x="6598919" y="1700783"/>
              <a:ext cx="1816735" cy="4097020"/>
            </a:xfrm>
            <a:custGeom>
              <a:avLst/>
              <a:gdLst/>
              <a:ahLst/>
              <a:cxnLst/>
              <a:rect l="l" t="t" r="r" b="b"/>
              <a:pathLst>
                <a:path w="1816734" h="4097020">
                  <a:moveTo>
                    <a:pt x="1816607" y="0"/>
                  </a:moveTo>
                  <a:lnTo>
                    <a:pt x="0" y="0"/>
                  </a:lnTo>
                  <a:lnTo>
                    <a:pt x="0" y="4096512"/>
                  </a:lnTo>
                  <a:lnTo>
                    <a:pt x="1816607" y="4096512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98919" y="1700783"/>
              <a:ext cx="1816735" cy="4097020"/>
            </a:xfrm>
            <a:custGeom>
              <a:avLst/>
              <a:gdLst/>
              <a:ahLst/>
              <a:cxnLst/>
              <a:rect l="l" t="t" r="r" b="b"/>
              <a:pathLst>
                <a:path w="1816734" h="4097020">
                  <a:moveTo>
                    <a:pt x="0" y="4096512"/>
                  </a:moveTo>
                  <a:lnTo>
                    <a:pt x="1816607" y="4096512"/>
                  </a:lnTo>
                  <a:lnTo>
                    <a:pt x="1816607" y="0"/>
                  </a:lnTo>
                  <a:lnTo>
                    <a:pt x="0" y="0"/>
                  </a:lnTo>
                  <a:lnTo>
                    <a:pt x="0" y="4096512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35469" y="5177485"/>
            <a:ext cx="1144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Kinesis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28104" y="1969007"/>
            <a:ext cx="1143000" cy="558165"/>
          </a:xfrm>
          <a:prstGeom prst="rect">
            <a:avLst/>
          </a:prstGeom>
          <a:solidFill>
            <a:srgbClr val="FFFFFF"/>
          </a:solidFill>
          <a:ln w="12700">
            <a:solidFill>
              <a:srgbClr val="444848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27850" y="3742690"/>
            <a:ext cx="1155700" cy="574040"/>
            <a:chOff x="6927850" y="3742690"/>
            <a:chExt cx="1155700" cy="574040"/>
          </a:xfrm>
        </p:grpSpPr>
        <p:sp>
          <p:nvSpPr>
            <p:cNvPr id="16" name="object 16"/>
            <p:cNvSpPr/>
            <p:nvPr/>
          </p:nvSpPr>
          <p:spPr>
            <a:xfrm>
              <a:off x="6934200" y="3749040"/>
              <a:ext cx="1143000" cy="561340"/>
            </a:xfrm>
            <a:custGeom>
              <a:avLst/>
              <a:gdLst/>
              <a:ahLst/>
              <a:cxnLst/>
              <a:rect l="l" t="t" r="r" b="b"/>
              <a:pathLst>
                <a:path w="1143000" h="561339">
                  <a:moveTo>
                    <a:pt x="1143000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1143000" y="560831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34200" y="3749040"/>
              <a:ext cx="1143000" cy="561340"/>
            </a:xfrm>
            <a:custGeom>
              <a:avLst/>
              <a:gdLst/>
              <a:ahLst/>
              <a:cxnLst/>
              <a:rect l="l" t="t" r="r" b="b"/>
              <a:pathLst>
                <a:path w="1143000" h="561339">
                  <a:moveTo>
                    <a:pt x="0" y="560831"/>
                  </a:moveTo>
                  <a:lnTo>
                    <a:pt x="1143000" y="560831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60831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44004" y="3865879"/>
            <a:ext cx="726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27850" y="4507738"/>
            <a:ext cx="1155700" cy="574040"/>
            <a:chOff x="6927850" y="4507738"/>
            <a:chExt cx="1155700" cy="574040"/>
          </a:xfrm>
        </p:grpSpPr>
        <p:sp>
          <p:nvSpPr>
            <p:cNvPr id="20" name="object 20"/>
            <p:cNvSpPr/>
            <p:nvPr/>
          </p:nvSpPr>
          <p:spPr>
            <a:xfrm>
              <a:off x="6934200" y="4514088"/>
              <a:ext cx="1143000" cy="561340"/>
            </a:xfrm>
            <a:custGeom>
              <a:avLst/>
              <a:gdLst/>
              <a:ahLst/>
              <a:cxnLst/>
              <a:rect l="l" t="t" r="r" b="b"/>
              <a:pathLst>
                <a:path w="1143000" h="561339">
                  <a:moveTo>
                    <a:pt x="1143000" y="0"/>
                  </a:moveTo>
                  <a:lnTo>
                    <a:pt x="0" y="0"/>
                  </a:lnTo>
                  <a:lnTo>
                    <a:pt x="0" y="560832"/>
                  </a:lnTo>
                  <a:lnTo>
                    <a:pt x="1143000" y="56083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4200" y="4514088"/>
              <a:ext cx="1143000" cy="561340"/>
            </a:xfrm>
            <a:custGeom>
              <a:avLst/>
              <a:gdLst/>
              <a:ahLst/>
              <a:cxnLst/>
              <a:rect l="l" t="t" r="r" b="b"/>
              <a:pathLst>
                <a:path w="1143000" h="561339">
                  <a:moveTo>
                    <a:pt x="0" y="560832"/>
                  </a:moveTo>
                  <a:lnTo>
                    <a:pt x="1143000" y="560832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ln w="1270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28764" y="4631563"/>
            <a:ext cx="758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66959" y="1804416"/>
            <a:ext cx="1752600" cy="798830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77200" y="2049779"/>
            <a:ext cx="1888489" cy="350520"/>
          </a:xfrm>
          <a:custGeom>
            <a:avLst/>
            <a:gdLst/>
            <a:ahLst/>
            <a:cxnLst/>
            <a:rect l="l" t="t" r="r" b="b"/>
            <a:pathLst>
              <a:path w="1888490" h="350519">
                <a:moveTo>
                  <a:pt x="1888109" y="312420"/>
                </a:moveTo>
                <a:lnTo>
                  <a:pt x="1875409" y="306070"/>
                </a:lnTo>
                <a:lnTo>
                  <a:pt x="1811909" y="274320"/>
                </a:lnTo>
                <a:lnTo>
                  <a:pt x="1811909" y="306070"/>
                </a:lnTo>
                <a:lnTo>
                  <a:pt x="0" y="306070"/>
                </a:lnTo>
                <a:lnTo>
                  <a:pt x="0" y="318770"/>
                </a:lnTo>
                <a:lnTo>
                  <a:pt x="1811909" y="318770"/>
                </a:lnTo>
                <a:lnTo>
                  <a:pt x="1811909" y="350520"/>
                </a:lnTo>
                <a:lnTo>
                  <a:pt x="1875409" y="318770"/>
                </a:lnTo>
                <a:lnTo>
                  <a:pt x="1888109" y="312420"/>
                </a:lnTo>
                <a:close/>
              </a:path>
              <a:path w="1888490" h="350519">
                <a:moveTo>
                  <a:pt x="1888109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888109" y="44450"/>
                </a:lnTo>
                <a:lnTo>
                  <a:pt x="188810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3925" y="1669160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GetRecords()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90507" y="2361133"/>
            <a:ext cx="455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60609" y="3099561"/>
            <a:ext cx="1765300" cy="811530"/>
            <a:chOff x="9960609" y="3099561"/>
            <a:chExt cx="1765300" cy="811530"/>
          </a:xfrm>
        </p:grpSpPr>
        <p:sp>
          <p:nvSpPr>
            <p:cNvPr id="28" name="object 28"/>
            <p:cNvSpPr/>
            <p:nvPr/>
          </p:nvSpPr>
          <p:spPr>
            <a:xfrm>
              <a:off x="9966959" y="3105911"/>
              <a:ext cx="1752600" cy="798830"/>
            </a:xfrm>
            <a:custGeom>
              <a:avLst/>
              <a:gdLst/>
              <a:ahLst/>
              <a:cxnLst/>
              <a:rect l="l" t="t" r="r" b="b"/>
              <a:pathLst>
                <a:path w="1752600" h="798829">
                  <a:moveTo>
                    <a:pt x="1752600" y="0"/>
                  </a:moveTo>
                  <a:lnTo>
                    <a:pt x="0" y="0"/>
                  </a:lnTo>
                  <a:lnTo>
                    <a:pt x="0" y="798576"/>
                  </a:lnTo>
                  <a:lnTo>
                    <a:pt x="1752600" y="798576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66959" y="3105911"/>
              <a:ext cx="1752600" cy="798830"/>
            </a:xfrm>
            <a:custGeom>
              <a:avLst/>
              <a:gdLst/>
              <a:ahLst/>
              <a:cxnLst/>
              <a:rect l="l" t="t" r="r" b="b"/>
              <a:pathLst>
                <a:path w="1752600" h="798829">
                  <a:moveTo>
                    <a:pt x="0" y="798576"/>
                  </a:moveTo>
                  <a:lnTo>
                    <a:pt x="1752600" y="798576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798576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966959" y="3204413"/>
            <a:ext cx="174625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  <a:p>
            <a:pPr marL="952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60592" y="2523743"/>
            <a:ext cx="3707765" cy="1263650"/>
          </a:xfrm>
          <a:custGeom>
            <a:avLst/>
            <a:gdLst/>
            <a:ahLst/>
            <a:cxnLst/>
            <a:rect l="l" t="t" r="r" b="b"/>
            <a:pathLst>
              <a:path w="3707765" h="1263650">
                <a:moveTo>
                  <a:pt x="336550" y="1225296"/>
                </a:moveTo>
                <a:lnTo>
                  <a:pt x="323850" y="1218946"/>
                </a:lnTo>
                <a:lnTo>
                  <a:pt x="260350" y="1187196"/>
                </a:lnTo>
                <a:lnTo>
                  <a:pt x="260350" y="1218946"/>
                </a:lnTo>
                <a:lnTo>
                  <a:pt x="0" y="1218946"/>
                </a:lnTo>
                <a:lnTo>
                  <a:pt x="0" y="1231646"/>
                </a:lnTo>
                <a:lnTo>
                  <a:pt x="260350" y="1231646"/>
                </a:lnTo>
                <a:lnTo>
                  <a:pt x="260350" y="1263396"/>
                </a:lnTo>
                <a:lnTo>
                  <a:pt x="323850" y="1231646"/>
                </a:lnTo>
                <a:lnTo>
                  <a:pt x="336550" y="1225296"/>
                </a:lnTo>
                <a:close/>
              </a:path>
              <a:path w="3707765" h="1263650">
                <a:moveTo>
                  <a:pt x="3706876" y="1140587"/>
                </a:moveTo>
                <a:lnTo>
                  <a:pt x="3690010" y="1118997"/>
                </a:lnTo>
                <a:lnTo>
                  <a:pt x="3654425" y="1073404"/>
                </a:lnTo>
                <a:lnTo>
                  <a:pt x="3640759" y="1102106"/>
                </a:lnTo>
                <a:lnTo>
                  <a:pt x="1477899" y="73533"/>
                </a:lnTo>
                <a:lnTo>
                  <a:pt x="1472565" y="84963"/>
                </a:lnTo>
                <a:lnTo>
                  <a:pt x="3635311" y="1113536"/>
                </a:lnTo>
                <a:lnTo>
                  <a:pt x="3621659" y="1142238"/>
                </a:lnTo>
                <a:lnTo>
                  <a:pt x="3706876" y="1140587"/>
                </a:lnTo>
                <a:close/>
              </a:path>
              <a:path w="3707765" h="1263650">
                <a:moveTo>
                  <a:pt x="3707511" y="861314"/>
                </a:moveTo>
                <a:lnTo>
                  <a:pt x="1882432" y="28867"/>
                </a:lnTo>
                <a:lnTo>
                  <a:pt x="1884819" y="23622"/>
                </a:lnTo>
                <a:lnTo>
                  <a:pt x="1895602" y="0"/>
                </a:lnTo>
                <a:lnTo>
                  <a:pt x="1810512" y="3048"/>
                </a:lnTo>
                <a:lnTo>
                  <a:pt x="1863979" y="69342"/>
                </a:lnTo>
                <a:lnTo>
                  <a:pt x="1877148" y="40449"/>
                </a:lnTo>
                <a:lnTo>
                  <a:pt x="3702304" y="872871"/>
                </a:lnTo>
                <a:lnTo>
                  <a:pt x="3707511" y="86131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982200" y="4416552"/>
            <a:ext cx="1752600" cy="798830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8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20153" y="2599943"/>
            <a:ext cx="2668270" cy="2374265"/>
          </a:xfrm>
          <a:custGeom>
            <a:avLst/>
            <a:gdLst/>
            <a:ahLst/>
            <a:cxnLst/>
            <a:rect l="l" t="t" r="r" b="b"/>
            <a:pathLst>
              <a:path w="2668270" h="2374265">
                <a:moveTo>
                  <a:pt x="2664841" y="2373757"/>
                </a:moveTo>
                <a:lnTo>
                  <a:pt x="2649753" y="2336546"/>
                </a:lnTo>
                <a:lnTo>
                  <a:pt x="2632837" y="2294763"/>
                </a:lnTo>
                <a:lnTo>
                  <a:pt x="2611844" y="2318613"/>
                </a:lnTo>
                <a:lnTo>
                  <a:pt x="8382" y="25654"/>
                </a:lnTo>
                <a:lnTo>
                  <a:pt x="0" y="35306"/>
                </a:lnTo>
                <a:lnTo>
                  <a:pt x="2603462" y="2328138"/>
                </a:lnTo>
                <a:lnTo>
                  <a:pt x="2582418" y="2352040"/>
                </a:lnTo>
                <a:lnTo>
                  <a:pt x="2664841" y="2373757"/>
                </a:lnTo>
                <a:close/>
              </a:path>
              <a:path w="2668270" h="2374265">
                <a:moveTo>
                  <a:pt x="2667889" y="2097659"/>
                </a:moveTo>
                <a:lnTo>
                  <a:pt x="234149" y="44297"/>
                </a:lnTo>
                <a:lnTo>
                  <a:pt x="241109" y="36068"/>
                </a:lnTo>
                <a:lnTo>
                  <a:pt x="254635" y="20066"/>
                </a:lnTo>
                <a:lnTo>
                  <a:pt x="171831" y="0"/>
                </a:lnTo>
                <a:lnTo>
                  <a:pt x="205486" y="78232"/>
                </a:lnTo>
                <a:lnTo>
                  <a:pt x="225945" y="54013"/>
                </a:lnTo>
                <a:lnTo>
                  <a:pt x="2659761" y="2107311"/>
                </a:lnTo>
                <a:lnTo>
                  <a:pt x="2667889" y="2097659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4536"/>
            <a:ext cx="4410075" cy="442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45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 policies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ts val="1770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r>
              <a:rPr sz="15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deny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764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actions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500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Combine</a:t>
            </a:r>
            <a:r>
              <a:rPr sz="15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5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tagging</a:t>
            </a:r>
            <a:r>
              <a:rPr sz="15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15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endParaRPr sz="1500">
              <a:latin typeface="Arial"/>
              <a:cs typeface="Arial"/>
            </a:endParaRPr>
          </a:p>
          <a:p>
            <a:pPr marL="697865">
              <a:lnSpc>
                <a:spcPts val="1525"/>
              </a:lnSpc>
            </a:pP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ts val="2140"/>
              </a:lnSpc>
              <a:spcBef>
                <a:spcPts val="350"/>
              </a:spcBef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Kerberos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ts val="1780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Secure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ts val="2140"/>
              </a:lnSpc>
              <a:spcBef>
                <a:spcPts val="350"/>
              </a:spcBef>
              <a:buChar char="•"/>
              <a:tabLst>
                <a:tab pos="240665" algn="l"/>
              </a:tabLst>
            </a:pP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SSH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ts val="1770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Secure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15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command</a:t>
            </a:r>
            <a:r>
              <a:rPr sz="15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line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764"/>
              </a:lnSpc>
              <a:buChar char="•"/>
              <a:tabLst>
                <a:tab pos="697865" algn="l"/>
              </a:tabLst>
            </a:pP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Tunneling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web</a:t>
            </a:r>
            <a:r>
              <a:rPr sz="15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interfaces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775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Kerberos</a:t>
            </a:r>
            <a:r>
              <a:rPr sz="15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15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pairs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ts val="2140"/>
              </a:lnSpc>
              <a:spcBef>
                <a:spcPts val="350"/>
              </a:spcBef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 roles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ts val="1520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15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15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5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EMRFS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5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1500">
              <a:latin typeface="Arial"/>
              <a:cs typeface="Arial"/>
            </a:endParaRPr>
          </a:p>
          <a:p>
            <a:pPr marL="697865">
              <a:lnSpc>
                <a:spcPts val="1515"/>
              </a:lnSpc>
            </a:pP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user,</a:t>
            </a:r>
            <a:r>
              <a:rPr sz="15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group,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location</a:t>
            </a:r>
            <a:r>
              <a:rPr sz="15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 marL="697865" marR="5080" lvl="1" indent="-228600">
              <a:lnSpc>
                <a:spcPct val="69300"/>
              </a:lnSpc>
              <a:spcBef>
                <a:spcPts val="530"/>
              </a:spcBef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15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15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15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5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15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15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15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5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15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profile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755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15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attached</a:t>
            </a:r>
            <a:r>
              <a:rPr sz="15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5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755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Auto-scaling</a:t>
            </a:r>
            <a:r>
              <a:rPr sz="15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endParaRPr sz="1500">
              <a:latin typeface="Arial"/>
              <a:cs typeface="Arial"/>
            </a:endParaRPr>
          </a:p>
          <a:p>
            <a:pPr marL="697865" lvl="1" indent="-228600">
              <a:lnSpc>
                <a:spcPts val="1775"/>
              </a:lnSpc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Service-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linked</a:t>
            </a:r>
            <a:r>
              <a:rPr sz="15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7944" y="1447800"/>
            <a:ext cx="4724400" cy="31516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</a:t>
            </a:r>
            <a:r>
              <a:rPr spc="-10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4467225" cy="22650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“Block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access”</a:t>
            </a:r>
            <a:endParaRPr sz="2800">
              <a:latin typeface="Arial"/>
              <a:cs typeface="Arial"/>
            </a:endParaRPr>
          </a:p>
          <a:p>
            <a:pPr marL="697865" marR="136525" lvl="1" indent="-228600">
              <a:lnSpc>
                <a:spcPct val="90000"/>
              </a:lnSpc>
              <a:spcBef>
                <a:spcPts val="52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prevent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public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7944" y="1447800"/>
            <a:ext cx="4724400" cy="31516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EMR:</a:t>
            </a:r>
            <a:r>
              <a:rPr spc="-140" dirty="0"/>
              <a:t> </a:t>
            </a:r>
            <a:r>
              <a:rPr dirty="0"/>
              <a:t>Choosing</a:t>
            </a:r>
            <a:r>
              <a:rPr spc="-140" dirty="0"/>
              <a:t> </a:t>
            </a:r>
            <a:r>
              <a:rPr dirty="0"/>
              <a:t>Instance</a:t>
            </a:r>
            <a:r>
              <a:rPr spc="-215" dirty="0"/>
              <a:t> </a:t>
            </a:r>
            <a:r>
              <a:rPr spc="-20" dirty="0"/>
              <a:t>Types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10274935" cy="415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node: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m5.xlarge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&lt;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50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nodes,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larger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&gt;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50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task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nodes: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m5.xlarge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usually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waits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lot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dependencies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(i.e.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web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crawler),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t2.medium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Improved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performance: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m4.xlarge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Computation-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intensive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applications: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CPU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Database,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memory-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caching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applications: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CPU-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intensive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(NLP,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ML)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computer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Spot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6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choice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task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200">
              <a:latin typeface="Arial"/>
              <a:cs typeface="Arial"/>
            </a:endParaRPr>
          </a:p>
          <a:p>
            <a:pPr marL="697865" marR="675005" lvl="1" indent="-228600">
              <a:lnSpc>
                <a:spcPct val="70000"/>
              </a:lnSpc>
              <a:spcBef>
                <a:spcPts val="65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testing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very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cost-sensitive;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you’re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risking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partial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loss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40455" y="1693621"/>
            <a:ext cx="5911215" cy="22885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065" marR="5080" algn="ctr">
              <a:lnSpc>
                <a:spcPts val="6480"/>
              </a:lnSpc>
              <a:spcBef>
                <a:spcPts val="915"/>
              </a:spcBef>
            </a:pPr>
            <a:r>
              <a:rPr sz="6000" dirty="0"/>
              <a:t>Amazon</a:t>
            </a:r>
            <a:r>
              <a:rPr sz="6000" spc="-50" dirty="0"/>
              <a:t> </a:t>
            </a:r>
            <a:r>
              <a:rPr sz="6000" spc="-10" dirty="0"/>
              <a:t>Machine Learning</a:t>
            </a:r>
            <a:endParaRPr sz="6000"/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2400" dirty="0"/>
              <a:t>ML</a:t>
            </a:r>
            <a:r>
              <a:rPr sz="2400" spc="-120" dirty="0"/>
              <a:t> </a:t>
            </a:r>
            <a:r>
              <a:rPr sz="2400" dirty="0"/>
              <a:t>with</a:t>
            </a:r>
            <a:r>
              <a:rPr sz="2400" spc="5" dirty="0"/>
              <a:t> </a:t>
            </a:r>
            <a:r>
              <a:rPr sz="2400" dirty="0"/>
              <a:t>linear</a:t>
            </a:r>
            <a:r>
              <a:rPr sz="2400" spc="-35" dirty="0"/>
              <a:t> </a:t>
            </a:r>
            <a:r>
              <a:rPr sz="2400" dirty="0"/>
              <a:t>and</a:t>
            </a:r>
            <a:r>
              <a:rPr sz="2400" spc="-60" dirty="0"/>
              <a:t> </a:t>
            </a:r>
            <a:r>
              <a:rPr sz="2400" dirty="0"/>
              <a:t>logistic</a:t>
            </a:r>
            <a:r>
              <a:rPr sz="2400" spc="5" dirty="0"/>
              <a:t> </a:t>
            </a:r>
            <a:r>
              <a:rPr sz="2400" spc="-10" dirty="0"/>
              <a:t>regression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Machine</a:t>
            </a:r>
            <a:r>
              <a:rPr spc="-190" dirty="0"/>
              <a:t> </a:t>
            </a:r>
            <a:r>
              <a:rPr dirty="0"/>
              <a:t>Learning</a:t>
            </a:r>
            <a:r>
              <a:rPr spc="-170" dirty="0"/>
              <a:t> </a:t>
            </a:r>
            <a:r>
              <a:rPr spc="-25" dirty="0"/>
              <a:t>101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290820" cy="40201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7112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systems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some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unknown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property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item,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given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other properties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Examples: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sell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for?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picture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of?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biopsy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result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malignant?</a:t>
            </a:r>
            <a:endParaRPr sz="2400">
              <a:latin typeface="Arial"/>
              <a:cs typeface="Arial"/>
            </a:endParaRPr>
          </a:p>
          <a:p>
            <a:pPr marL="697865" marR="1006475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financial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transaction fraudulent?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1152" y="1962911"/>
            <a:ext cx="4541520" cy="30297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Supervised</a:t>
            </a:r>
            <a:r>
              <a:rPr spc="-19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6350635" cy="43256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10033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Supervised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systems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trained</a:t>
            </a:r>
            <a:endParaRPr sz="2800">
              <a:latin typeface="Arial"/>
              <a:cs typeface="Arial"/>
            </a:endParaRPr>
          </a:p>
          <a:p>
            <a:pPr marL="697865" marR="191135" lvl="1" indent="-228600">
              <a:lnSpc>
                <a:spcPts val="2590"/>
              </a:lnSpc>
              <a:spcBef>
                <a:spcPts val="51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property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predict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called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  <a:p>
            <a:pPr marL="697865" marR="410209" lvl="1" indent="-228600">
              <a:lnSpc>
                <a:spcPct val="90000"/>
              </a:lnSpc>
              <a:spcBef>
                <a:spcPts val="47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Our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contains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labels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known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correct,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together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attributes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(i.e.,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known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price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given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location,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#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of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bedrooms,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square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feet,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ct val="90000"/>
              </a:lnSpc>
              <a:spcBef>
                <a:spcPts val="50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 used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build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predictions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unknown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labels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9074" y="2461449"/>
            <a:ext cx="1975976" cy="30751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27609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Train</a:t>
            </a:r>
            <a:r>
              <a:rPr spc="-155" dirty="0"/>
              <a:t> </a:t>
            </a:r>
            <a:r>
              <a:rPr dirty="0"/>
              <a:t>/</a:t>
            </a:r>
            <a:r>
              <a:rPr spc="-204" dirty="0"/>
              <a:t> </a:t>
            </a:r>
            <a:r>
              <a:rPr spc="-85" dirty="0"/>
              <a:t>Test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183495" cy="2756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randomly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split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8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test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test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endParaRPr sz="2800">
              <a:latin typeface="Arial"/>
              <a:cs typeface="Arial"/>
            </a:endParaRPr>
          </a:p>
          <a:p>
            <a:pPr marL="241300" marR="76200" indent="-228600">
              <a:lnSpc>
                <a:spcPts val="303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measure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accuracy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labels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vs.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their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actual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labels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2624" y="4629911"/>
            <a:ext cx="6998334" cy="8477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0831" y="4629911"/>
            <a:ext cx="2993390" cy="847725"/>
          </a:xfrm>
          <a:prstGeom prst="rect">
            <a:avLst/>
          </a:prstGeom>
          <a:solidFill>
            <a:srgbClr val="F69701"/>
          </a:solidFill>
          <a:ln w="12700">
            <a:solidFill>
              <a:srgbClr val="38699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8255"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3474720"/>
            <a:ext cx="3886200" cy="25755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Types</a:t>
            </a:r>
            <a:r>
              <a:rPr spc="-185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dirty="0"/>
              <a:t>models</a:t>
            </a:r>
            <a:r>
              <a:rPr spc="-125" dirty="0"/>
              <a:t> </a:t>
            </a:r>
            <a:r>
              <a:rPr dirty="0"/>
              <a:t>in</a:t>
            </a:r>
            <a:r>
              <a:rPr spc="-305" dirty="0"/>
              <a:t> </a:t>
            </a:r>
            <a:r>
              <a:rPr dirty="0"/>
              <a:t>Amazon</a:t>
            </a:r>
            <a:r>
              <a:rPr spc="-114" dirty="0"/>
              <a:t> </a:t>
            </a:r>
            <a:r>
              <a:rPr spc="-25" dirty="0"/>
              <a:t>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84730" y="1451863"/>
          <a:ext cx="823849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Example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What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will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house</a:t>
                      </a:r>
                      <a:r>
                        <a:rPr sz="1800" spc="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sell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for?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What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picture</a:t>
                      </a:r>
                      <a:r>
                        <a:rPr sz="18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Multiclass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biopsy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result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malignant?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Binary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financial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8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fraudulent?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Binary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Confusion</a:t>
            </a:r>
            <a:r>
              <a:rPr spc="-185" dirty="0"/>
              <a:t> </a:t>
            </a:r>
            <a:r>
              <a:rPr spc="-10" dirty="0"/>
              <a:t>Matrix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9363075" cy="838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visualize 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accuracy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multiclass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classification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predictive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514345" y="2563114"/>
          <a:ext cx="300482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7180">
                        <a:lnSpc>
                          <a:spcPct val="100000"/>
                        </a:lnSpc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7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B8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7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63648" y="2861513"/>
            <a:ext cx="486409" cy="213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Dog</a:t>
            </a:r>
            <a:endParaRPr sz="1800">
              <a:latin typeface="Calibri"/>
              <a:cs typeface="Calibri"/>
            </a:endParaRPr>
          </a:p>
          <a:p>
            <a:pPr marL="109220" marR="5080" indent="-87630">
              <a:lnSpc>
                <a:spcPct val="333500"/>
              </a:lnSpc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Cat 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Fish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2575" y="5379211"/>
            <a:ext cx="395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09365" y="5237657"/>
            <a:ext cx="1409700" cy="85788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215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Cat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Predicted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label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1875" y="5379211"/>
            <a:ext cx="389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Fish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2687" y="3484098"/>
            <a:ext cx="254635" cy="9347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True</a:t>
            </a:r>
            <a:r>
              <a:rPr sz="18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label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3519" y="2988065"/>
            <a:ext cx="4170780" cy="241709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Hyperparameters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8555355" cy="37096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models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often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depend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tuning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parameters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itself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called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hyperparameter</a:t>
            </a:r>
            <a:r>
              <a:rPr sz="24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tuning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Parameters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ML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include: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size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passes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shuffling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Regularization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407664"/>
            <a:ext cx="4248912" cy="23896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45" dirty="0"/>
              <a:t> </a:t>
            </a:r>
            <a:r>
              <a:rPr dirty="0"/>
              <a:t>Client</a:t>
            </a:r>
            <a:r>
              <a:rPr spc="-130" dirty="0"/>
              <a:t> </a:t>
            </a:r>
            <a:r>
              <a:rPr dirty="0"/>
              <a:t>Library</a:t>
            </a:r>
            <a:r>
              <a:rPr spc="-140" dirty="0"/>
              <a:t> </a:t>
            </a:r>
            <a:r>
              <a:rPr spc="-20" dirty="0"/>
              <a:t>(KCL)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46170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Java-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2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exists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712" y="1611630"/>
            <a:ext cx="6090920" cy="509016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941705" marR="425450">
              <a:lnSpc>
                <a:spcPct val="70000"/>
              </a:lnSpc>
              <a:spcBef>
                <a:spcPts val="900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languages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(Golang,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Python,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Ruby,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.NET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…)</a:t>
            </a:r>
            <a:endParaRPr sz="2200" dirty="0">
              <a:latin typeface="Arial"/>
              <a:cs typeface="Arial"/>
            </a:endParaRPr>
          </a:p>
          <a:p>
            <a:pPr marL="941705" indent="-228600">
              <a:lnSpc>
                <a:spcPts val="2245"/>
              </a:lnSpc>
              <a:spcBef>
                <a:spcPts val="190"/>
              </a:spcBef>
              <a:buChar char="•"/>
              <a:tabLst>
                <a:tab pos="9417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produced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endParaRPr sz="2200" dirty="0">
              <a:latin typeface="Arial"/>
              <a:cs typeface="Arial"/>
            </a:endParaRPr>
          </a:p>
          <a:p>
            <a:pPr marL="94170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KPL</a:t>
            </a:r>
            <a:r>
              <a:rPr sz="22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(de-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aggregation)</a:t>
            </a:r>
            <a:endParaRPr sz="2200" dirty="0">
              <a:latin typeface="Arial"/>
              <a:cs typeface="Arial"/>
            </a:endParaRPr>
          </a:p>
          <a:p>
            <a:pPr marL="941705" indent="-228600">
              <a:lnSpc>
                <a:spcPts val="2245"/>
              </a:lnSpc>
              <a:spcBef>
                <a:spcPts val="215"/>
              </a:spcBef>
              <a:buChar char="•"/>
              <a:tabLst>
                <a:tab pos="9417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Share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endParaRPr sz="2200" dirty="0">
              <a:latin typeface="Arial"/>
              <a:cs typeface="Arial"/>
            </a:endParaRPr>
          </a:p>
          <a:p>
            <a:pPr marL="941705" marR="1033780">
              <a:lnSpc>
                <a:spcPct val="70000"/>
              </a:lnSpc>
              <a:spcBef>
                <a:spcPts val="400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“group”,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shard discovery</a:t>
            </a:r>
            <a:endParaRPr sz="2200" dirty="0">
              <a:latin typeface="Arial"/>
              <a:cs typeface="Arial"/>
            </a:endParaRPr>
          </a:p>
          <a:p>
            <a:pPr marL="941705" indent="-228600">
              <a:lnSpc>
                <a:spcPts val="2245"/>
              </a:lnSpc>
              <a:spcBef>
                <a:spcPts val="215"/>
              </a:spcBef>
              <a:buFont typeface="Arial"/>
              <a:buChar char="•"/>
              <a:tabLst>
                <a:tab pos="94170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Checkpointing</a:t>
            </a:r>
            <a:r>
              <a:rPr sz="22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resume</a:t>
            </a:r>
            <a:endParaRPr sz="2200" dirty="0">
              <a:latin typeface="Arial"/>
              <a:cs typeface="Arial"/>
            </a:endParaRPr>
          </a:p>
          <a:p>
            <a:pPr marL="941705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progress</a:t>
            </a:r>
            <a:endParaRPr sz="2200" dirty="0">
              <a:latin typeface="Arial"/>
              <a:cs typeface="Arial"/>
            </a:endParaRPr>
          </a:p>
          <a:p>
            <a:pPr marL="227965" marR="322580" indent="-227965" algn="r">
              <a:lnSpc>
                <a:spcPts val="2245"/>
              </a:lnSpc>
              <a:spcBef>
                <a:spcPts val="190"/>
              </a:spcBef>
              <a:buChar char="•"/>
              <a:tabLst>
                <a:tab pos="2279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Leverages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coordination</a:t>
            </a:r>
            <a:endParaRPr sz="2200" dirty="0">
              <a:latin typeface="Arial"/>
              <a:cs typeface="Arial"/>
            </a:endParaRPr>
          </a:p>
          <a:p>
            <a:pPr marR="367030" algn="r">
              <a:lnSpc>
                <a:spcPts val="215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checkpointing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(one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row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shard)</a:t>
            </a:r>
            <a:endParaRPr sz="2200" dirty="0">
              <a:latin typeface="Arial"/>
              <a:cs typeface="Arial"/>
            </a:endParaRPr>
          </a:p>
          <a:p>
            <a:pPr marL="1398905" lvl="1" indent="-228600">
              <a:lnSpc>
                <a:spcPts val="1855"/>
              </a:lnSpc>
              <a:buChar char="•"/>
              <a:tabLst>
                <a:tab pos="139890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sure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provision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enough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WCU</a:t>
            </a:r>
            <a:r>
              <a:rPr sz="19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endParaRPr sz="1900" dirty="0">
              <a:latin typeface="Arial"/>
              <a:cs typeface="Arial"/>
            </a:endParaRPr>
          </a:p>
          <a:p>
            <a:pPr marL="1398905">
              <a:lnSpc>
                <a:spcPts val="1850"/>
              </a:lnSpc>
            </a:pP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RCU</a:t>
            </a:r>
            <a:endParaRPr sz="1900" dirty="0">
              <a:latin typeface="Arial"/>
              <a:cs typeface="Arial"/>
            </a:endParaRPr>
          </a:p>
          <a:p>
            <a:pPr marL="1398905" lvl="1" indent="-228600">
              <a:lnSpc>
                <a:spcPts val="2100"/>
              </a:lnSpc>
              <a:buChar char="•"/>
              <a:tabLst>
                <a:tab pos="139890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r>
              <a:rPr sz="1900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1900" dirty="0">
              <a:latin typeface="Arial"/>
              <a:cs typeface="Arial"/>
            </a:endParaRPr>
          </a:p>
          <a:p>
            <a:pPr marL="1398905" lvl="1" indent="-228600">
              <a:lnSpc>
                <a:spcPts val="2195"/>
              </a:lnSpc>
              <a:buChar char="•"/>
              <a:tabLst>
                <a:tab pos="139890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Otherwise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slow</a:t>
            </a:r>
            <a:r>
              <a:rPr sz="19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endParaRPr sz="1900" dirty="0">
              <a:latin typeface="Arial"/>
              <a:cs typeface="Arial"/>
            </a:endParaRPr>
          </a:p>
          <a:p>
            <a:pPr marL="227965" marR="183515" indent="-227965" algn="r">
              <a:lnSpc>
                <a:spcPct val="100000"/>
              </a:lnSpc>
              <a:spcBef>
                <a:spcPts val="204"/>
              </a:spcBef>
              <a:buChar char="•"/>
              <a:tabLst>
                <a:tab pos="2279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Record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processors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 dirty="0">
              <a:latin typeface="Arial"/>
              <a:cs typeface="Arial"/>
            </a:endParaRPr>
          </a:p>
          <a:p>
            <a:pPr marR="192405" algn="r">
              <a:lnSpc>
                <a:spcPts val="1900"/>
              </a:lnSpc>
              <a:spcBef>
                <a:spcPts val="195"/>
              </a:spcBef>
            </a:pPr>
            <a:r>
              <a:rPr lang="en-IN" sz="2200" spc="-335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lang="en-IN" sz="1800" spc="-15" baseline="13888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IN" sz="1800" spc="-7" baseline="13888" dirty="0" err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en-IN" sz="1800" spc="-195" baseline="13888" dirty="0" err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en-IN" sz="2200" b="1" spc="-1350" dirty="0" err="1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lang="en-IN" sz="1800" spc="-30" baseline="13888" dirty="0" err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lang="en-IN" sz="1800" spc="-22" baseline="13888" dirty="0" err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lang="en-IN" sz="1800" spc="-284" baseline="13888" dirty="0" err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b="1" spc="-1055" dirty="0">
                <a:solidFill>
                  <a:srgbClr val="444848"/>
                </a:solidFill>
                <a:latin typeface="Arial"/>
                <a:cs typeface="Arial"/>
              </a:rPr>
              <a:t>x</a:t>
            </a:r>
            <a:r>
              <a:rPr lang="en-IN" sz="1800" baseline="13888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lang="en-IN" sz="1800" spc="-15" baseline="13888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IN" sz="1800" spc="-607" baseline="13888" dirty="0" err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lang="en-IN" sz="2200" b="1" spc="-969" dirty="0" err="1">
                <a:solidFill>
                  <a:srgbClr val="444848"/>
                </a:solidFill>
                <a:latin typeface="Arial"/>
                <a:cs typeface="Arial"/>
              </a:rPr>
              <a:t>p</a:t>
            </a:r>
            <a:r>
              <a:rPr lang="en-IN" sz="1800" spc="-22" baseline="13888" dirty="0" err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dirty="0" err="1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2200" b="1" spc="-5" dirty="0" err="1">
                <a:solidFill>
                  <a:srgbClr val="444848"/>
                </a:solidFill>
                <a:latin typeface="Arial"/>
                <a:cs typeface="Arial"/>
              </a:rPr>
              <a:t>redI</a:t>
            </a:r>
            <a:r>
              <a:rPr sz="2200" b="1" spc="5" dirty="0" err="1">
                <a:solidFill>
                  <a:srgbClr val="444848"/>
                </a:solidFill>
                <a:latin typeface="Arial"/>
                <a:cs typeface="Arial"/>
              </a:rPr>
              <a:t>t</a:t>
            </a:r>
            <a:r>
              <a:rPr sz="2200" b="1" spc="-10" dirty="0" err="1">
                <a:solidFill>
                  <a:srgbClr val="444848"/>
                </a:solidFill>
                <a:latin typeface="Arial"/>
                <a:cs typeface="Arial"/>
              </a:rPr>
              <a:t>eratorEx</a:t>
            </a:r>
            <a:r>
              <a:rPr sz="2200" b="1" spc="-15" dirty="0" err="1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2200" b="1" spc="-5" dirty="0" err="1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200" b="1" spc="-15" dirty="0" err="1">
                <a:solidFill>
                  <a:srgbClr val="444848"/>
                </a:solidFill>
                <a:latin typeface="Arial"/>
                <a:cs typeface="Arial"/>
              </a:rPr>
              <a:t>p</a:t>
            </a:r>
            <a:r>
              <a:rPr sz="2200" b="1" dirty="0" err="1">
                <a:solidFill>
                  <a:srgbClr val="444848"/>
                </a:solidFill>
                <a:latin typeface="Arial"/>
                <a:cs typeface="Arial"/>
              </a:rPr>
              <a:t>ti</a:t>
            </a:r>
            <a:r>
              <a:rPr sz="2200" b="1" spc="-5" dirty="0" err="1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200" b="1" spc="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endParaRPr sz="2200" dirty="0">
              <a:latin typeface="Arial"/>
              <a:cs typeface="Arial"/>
            </a:endParaRPr>
          </a:p>
          <a:p>
            <a:pPr marL="38100">
              <a:lnSpc>
                <a:spcPts val="1900"/>
              </a:lnSpc>
            </a:pPr>
            <a:r>
              <a:rPr lang="en-IN" sz="3300" b="1" spc="-2287" baseline="-17676" dirty="0">
                <a:solidFill>
                  <a:srgbClr val="444848"/>
                </a:solidFill>
                <a:latin typeface="Arial"/>
                <a:cs typeface="Arial"/>
              </a:rPr>
              <a:t>W</a:t>
            </a:r>
            <a:r>
              <a:rPr lang="en-IN" sz="12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IN" sz="12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3300" b="1" spc="-37" baseline="-17676" dirty="0">
                <a:solidFill>
                  <a:srgbClr val="444848"/>
                </a:solidFill>
                <a:latin typeface="Arial"/>
                <a:cs typeface="Arial"/>
              </a:rPr>
              <a:t>CU</a:t>
            </a:r>
            <a:endParaRPr sz="3300" baseline="-17676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8239" y="6747023"/>
            <a:ext cx="668020" cy="30480"/>
          </a:xfrm>
          <a:custGeom>
            <a:avLst/>
            <a:gdLst/>
            <a:ahLst/>
            <a:cxnLst/>
            <a:rect l="l" t="t" r="r" b="b"/>
            <a:pathLst>
              <a:path w="668019" h="30479">
                <a:moveTo>
                  <a:pt x="667511" y="0"/>
                </a:moveTo>
                <a:lnTo>
                  <a:pt x="0" y="0"/>
                </a:lnTo>
                <a:lnTo>
                  <a:pt x="0" y="30479"/>
                </a:lnTo>
                <a:lnTo>
                  <a:pt x="667511" y="30479"/>
                </a:lnTo>
                <a:lnTo>
                  <a:pt x="667511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1111" y="1761744"/>
            <a:ext cx="1755775" cy="3926204"/>
          </a:xfrm>
          <a:custGeom>
            <a:avLst/>
            <a:gdLst/>
            <a:ahLst/>
            <a:cxnLst/>
            <a:rect l="l" t="t" r="r" b="b"/>
            <a:pathLst>
              <a:path w="1755775" h="3926204">
                <a:moveTo>
                  <a:pt x="0" y="3925824"/>
                </a:moveTo>
                <a:lnTo>
                  <a:pt x="1755648" y="3925824"/>
                </a:lnTo>
                <a:lnTo>
                  <a:pt x="1755648" y="0"/>
                </a:lnTo>
                <a:lnTo>
                  <a:pt x="0" y="0"/>
                </a:lnTo>
                <a:lnTo>
                  <a:pt x="0" y="3925824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11822" y="5408167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4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4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87642" y="1487424"/>
            <a:ext cx="1402715" cy="3414395"/>
            <a:chOff x="6787642" y="1487424"/>
            <a:chExt cx="1402715" cy="341439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568" y="1487424"/>
              <a:ext cx="548640" cy="5486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93992" y="2264664"/>
              <a:ext cx="1390015" cy="2630805"/>
            </a:xfrm>
            <a:custGeom>
              <a:avLst/>
              <a:gdLst/>
              <a:ahLst/>
              <a:cxnLst/>
              <a:rect l="l" t="t" r="r" b="b"/>
              <a:pathLst>
                <a:path w="1390015" h="2630804">
                  <a:moveTo>
                    <a:pt x="0" y="2630424"/>
                  </a:moveTo>
                  <a:lnTo>
                    <a:pt x="1389888" y="2630424"/>
                  </a:lnTo>
                  <a:lnTo>
                    <a:pt x="1389888" y="0"/>
                  </a:lnTo>
                  <a:lnTo>
                    <a:pt x="0" y="0"/>
                  </a:lnTo>
                  <a:lnTo>
                    <a:pt x="0" y="2630424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25056" y="2346960"/>
            <a:ext cx="1122045" cy="441959"/>
          </a:xfrm>
          <a:prstGeom prst="rect">
            <a:avLst/>
          </a:prstGeom>
          <a:solidFill>
            <a:srgbClr val="5091D0"/>
          </a:solidFill>
          <a:ln w="12700">
            <a:solidFill>
              <a:srgbClr val="454949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28104" y="2999232"/>
            <a:ext cx="1125220" cy="441959"/>
          </a:xfrm>
          <a:prstGeom prst="rect">
            <a:avLst/>
          </a:prstGeom>
          <a:solidFill>
            <a:srgbClr val="F69701"/>
          </a:solidFill>
          <a:ln w="12700">
            <a:solidFill>
              <a:srgbClr val="454949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1152" y="4297679"/>
            <a:ext cx="1125220" cy="441959"/>
          </a:xfrm>
          <a:prstGeom prst="rect">
            <a:avLst/>
          </a:prstGeom>
          <a:solidFill>
            <a:srgbClr val="A4A4A4"/>
          </a:solidFill>
          <a:ln w="12700">
            <a:solidFill>
              <a:srgbClr val="454949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83628" y="4914341"/>
            <a:ext cx="6165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5056" y="3651503"/>
            <a:ext cx="1122045" cy="441959"/>
          </a:xfrm>
          <a:prstGeom prst="rect">
            <a:avLst/>
          </a:prstGeom>
          <a:solidFill>
            <a:srgbClr val="6FAC46"/>
          </a:solidFill>
          <a:ln w="12700">
            <a:solidFill>
              <a:srgbClr val="454949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30283" y="2086355"/>
            <a:ext cx="2482850" cy="2814955"/>
            <a:chOff x="9130283" y="2086355"/>
            <a:chExt cx="2482850" cy="281495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0283" y="2086355"/>
              <a:ext cx="502920" cy="5029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1359" y="4169663"/>
              <a:ext cx="731520" cy="73151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738866" y="4930267"/>
            <a:ext cx="1068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46668" y="2592704"/>
            <a:ext cx="1485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KCL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Running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045322" y="2316860"/>
            <a:ext cx="1600200" cy="1772285"/>
            <a:chOff x="8045322" y="2316860"/>
            <a:chExt cx="1600200" cy="1772285"/>
          </a:xfrm>
        </p:grpSpPr>
        <p:sp>
          <p:nvSpPr>
            <p:cNvPr id="27" name="object 27"/>
            <p:cNvSpPr/>
            <p:nvPr/>
          </p:nvSpPr>
          <p:spPr>
            <a:xfrm>
              <a:off x="8045323" y="2316860"/>
              <a:ext cx="1064260" cy="909319"/>
            </a:xfrm>
            <a:custGeom>
              <a:avLst/>
              <a:gdLst/>
              <a:ahLst/>
              <a:cxnLst/>
              <a:rect l="l" t="t" r="r" b="b"/>
              <a:pathLst>
                <a:path w="1064259" h="909319">
                  <a:moveTo>
                    <a:pt x="1063879" y="20955"/>
                  </a:moveTo>
                  <a:lnTo>
                    <a:pt x="1062075" y="21386"/>
                  </a:lnTo>
                  <a:lnTo>
                    <a:pt x="1062609" y="20955"/>
                  </a:lnTo>
                  <a:lnTo>
                    <a:pt x="980059" y="0"/>
                  </a:lnTo>
                  <a:lnTo>
                    <a:pt x="986828" y="31026"/>
                  </a:lnTo>
                  <a:lnTo>
                    <a:pt x="0" y="246253"/>
                  </a:lnTo>
                  <a:lnTo>
                    <a:pt x="2794" y="258699"/>
                  </a:lnTo>
                  <a:lnTo>
                    <a:pt x="984275" y="44488"/>
                  </a:lnTo>
                  <a:lnTo>
                    <a:pt x="991704" y="53403"/>
                  </a:lnTo>
                  <a:lnTo>
                    <a:pt x="995337" y="70002"/>
                  </a:lnTo>
                  <a:lnTo>
                    <a:pt x="3429" y="899287"/>
                  </a:lnTo>
                  <a:lnTo>
                    <a:pt x="11557" y="909066"/>
                  </a:lnTo>
                  <a:lnTo>
                    <a:pt x="1009523" y="74726"/>
                  </a:lnTo>
                  <a:lnTo>
                    <a:pt x="1029843" y="99060"/>
                  </a:lnTo>
                  <a:lnTo>
                    <a:pt x="1048270" y="56769"/>
                  </a:lnTo>
                  <a:lnTo>
                    <a:pt x="1063879" y="20955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475" y="3585971"/>
              <a:ext cx="502920" cy="5029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637523" y="4109084"/>
            <a:ext cx="1485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7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KCL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app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Running</a:t>
            </a:r>
            <a:r>
              <a:rPr sz="1800" spc="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46466" y="2299715"/>
            <a:ext cx="3238500" cy="2273935"/>
          </a:xfrm>
          <a:custGeom>
            <a:avLst/>
            <a:gdLst/>
            <a:ahLst/>
            <a:cxnLst/>
            <a:rect l="l" t="t" r="r" b="b"/>
            <a:pathLst>
              <a:path w="3238500" h="2273935">
                <a:moveTo>
                  <a:pt x="1074293" y="1537716"/>
                </a:moveTo>
                <a:lnTo>
                  <a:pt x="1072553" y="1537906"/>
                </a:lnTo>
                <a:lnTo>
                  <a:pt x="1072896" y="1537716"/>
                </a:lnTo>
                <a:lnTo>
                  <a:pt x="1063777" y="1533525"/>
                </a:lnTo>
                <a:lnTo>
                  <a:pt x="995553" y="1502156"/>
                </a:lnTo>
                <a:lnTo>
                  <a:pt x="996607" y="1533956"/>
                </a:lnTo>
                <a:lnTo>
                  <a:pt x="0" y="1567180"/>
                </a:lnTo>
                <a:lnTo>
                  <a:pt x="508" y="1579880"/>
                </a:lnTo>
                <a:lnTo>
                  <a:pt x="989685" y="1546910"/>
                </a:lnTo>
                <a:lnTo>
                  <a:pt x="997432" y="1559039"/>
                </a:lnTo>
                <a:lnTo>
                  <a:pt x="998093" y="1578356"/>
                </a:lnTo>
                <a:lnTo>
                  <a:pt x="1003693" y="1575320"/>
                </a:lnTo>
                <a:lnTo>
                  <a:pt x="5969" y="2213610"/>
                </a:lnTo>
                <a:lnTo>
                  <a:pt x="12827" y="2224278"/>
                </a:lnTo>
                <a:lnTo>
                  <a:pt x="1013536" y="1584198"/>
                </a:lnTo>
                <a:lnTo>
                  <a:pt x="1030605" y="1610868"/>
                </a:lnTo>
                <a:lnTo>
                  <a:pt x="1057071" y="1566545"/>
                </a:lnTo>
                <a:lnTo>
                  <a:pt x="1074293" y="1537716"/>
                </a:lnTo>
                <a:close/>
              </a:path>
              <a:path w="3238500" h="2273935">
                <a:moveTo>
                  <a:pt x="2835148" y="2235581"/>
                </a:moveTo>
                <a:lnTo>
                  <a:pt x="2822448" y="2229231"/>
                </a:lnTo>
                <a:lnTo>
                  <a:pt x="2758948" y="2197481"/>
                </a:lnTo>
                <a:lnTo>
                  <a:pt x="2758948" y="2229231"/>
                </a:lnTo>
                <a:lnTo>
                  <a:pt x="2234819" y="2229231"/>
                </a:lnTo>
                <a:lnTo>
                  <a:pt x="2234819" y="1544066"/>
                </a:lnTo>
                <a:lnTo>
                  <a:pt x="2234819" y="1537716"/>
                </a:lnTo>
                <a:lnTo>
                  <a:pt x="2234819" y="1531366"/>
                </a:lnTo>
                <a:lnTo>
                  <a:pt x="1697990" y="1531366"/>
                </a:lnTo>
                <a:lnTo>
                  <a:pt x="1697990" y="1499616"/>
                </a:lnTo>
                <a:lnTo>
                  <a:pt x="1621790" y="1537716"/>
                </a:lnTo>
                <a:lnTo>
                  <a:pt x="1697990" y="1575816"/>
                </a:lnTo>
                <a:lnTo>
                  <a:pt x="1697990" y="1544066"/>
                </a:lnTo>
                <a:lnTo>
                  <a:pt x="2222119" y="1544066"/>
                </a:lnTo>
                <a:lnTo>
                  <a:pt x="2222119" y="2241931"/>
                </a:lnTo>
                <a:lnTo>
                  <a:pt x="2758948" y="2241931"/>
                </a:lnTo>
                <a:lnTo>
                  <a:pt x="2758948" y="2273681"/>
                </a:lnTo>
                <a:lnTo>
                  <a:pt x="2822448" y="2241931"/>
                </a:lnTo>
                <a:lnTo>
                  <a:pt x="2835148" y="2235581"/>
                </a:lnTo>
                <a:close/>
              </a:path>
              <a:path w="3238500" h="2273935">
                <a:moveTo>
                  <a:pt x="3238373" y="1793113"/>
                </a:moveTo>
                <a:lnTo>
                  <a:pt x="3206623" y="1793113"/>
                </a:lnTo>
                <a:lnTo>
                  <a:pt x="3206623" y="44450"/>
                </a:lnTo>
                <a:lnTo>
                  <a:pt x="3206623" y="38100"/>
                </a:lnTo>
                <a:lnTo>
                  <a:pt x="3206623" y="31750"/>
                </a:lnTo>
                <a:lnTo>
                  <a:pt x="1685798" y="31750"/>
                </a:lnTo>
                <a:lnTo>
                  <a:pt x="1685798" y="0"/>
                </a:lnTo>
                <a:lnTo>
                  <a:pt x="1609598" y="38100"/>
                </a:lnTo>
                <a:lnTo>
                  <a:pt x="1685798" y="76200"/>
                </a:lnTo>
                <a:lnTo>
                  <a:pt x="1685798" y="44450"/>
                </a:lnTo>
                <a:lnTo>
                  <a:pt x="3193923" y="44450"/>
                </a:lnTo>
                <a:lnTo>
                  <a:pt x="3193923" y="1793113"/>
                </a:lnTo>
                <a:lnTo>
                  <a:pt x="3162173" y="1793113"/>
                </a:lnTo>
                <a:lnTo>
                  <a:pt x="3200273" y="1869313"/>
                </a:lnTo>
                <a:lnTo>
                  <a:pt x="3232023" y="1805813"/>
                </a:lnTo>
                <a:lnTo>
                  <a:pt x="3238373" y="1793113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312270" y="2118741"/>
            <a:ext cx="229870" cy="19494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25"/>
              </a:lnSpc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Checkpointing</a:t>
            </a:r>
            <a:r>
              <a:rPr sz="16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progress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425016"/>
            <a:ext cx="7244080" cy="49266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916305" marR="5080" indent="-228600">
              <a:lnSpc>
                <a:spcPts val="3030"/>
              </a:lnSpc>
              <a:spcBef>
                <a:spcPts val="484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tools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wizards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endParaRPr sz="2800" dirty="0">
              <a:latin typeface="Arial"/>
              <a:cs typeface="Arial"/>
            </a:endParaRPr>
          </a:p>
          <a:p>
            <a:pPr marL="916305" marR="1106170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Redshift,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800" dirty="0">
              <a:latin typeface="Arial"/>
              <a:cs typeface="Arial"/>
            </a:endParaRPr>
          </a:p>
          <a:p>
            <a:pPr marL="916305" marR="838200" indent="-228600">
              <a:lnSpc>
                <a:spcPct val="90000"/>
              </a:lnSpc>
              <a:spcBef>
                <a:spcPts val="969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builds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make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predictions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batches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low-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800" dirty="0">
              <a:latin typeface="Arial"/>
              <a:cs typeface="Arial"/>
            </a:endParaRPr>
          </a:p>
          <a:p>
            <a:pPr marL="916305" marR="780415" indent="-228600">
              <a:lnSpc>
                <a:spcPts val="3020"/>
              </a:lnSpc>
              <a:spcBef>
                <a:spcPts val="1035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train/test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evaluate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ts val="3170"/>
              </a:lnSpc>
              <a:spcBef>
                <a:spcPts val="67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Honestly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bit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outdated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now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60" dirty="0"/>
              <a:t> </a:t>
            </a:r>
            <a:r>
              <a:rPr dirty="0"/>
              <a:t>Machine</a:t>
            </a:r>
            <a:r>
              <a:rPr spc="-180" dirty="0"/>
              <a:t> </a:t>
            </a:r>
            <a:r>
              <a:rPr dirty="0"/>
              <a:t>Learning</a:t>
            </a:r>
            <a:r>
              <a:rPr spc="-170" dirty="0"/>
              <a:t> </a:t>
            </a:r>
            <a:r>
              <a:rPr spc="-20" dirty="0"/>
              <a:t>(ML)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2634" y="2281524"/>
            <a:ext cx="2811033" cy="176764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“Ideal</a:t>
            </a:r>
            <a:r>
              <a:rPr spc="-130" dirty="0"/>
              <a:t> </a:t>
            </a:r>
            <a:r>
              <a:rPr dirty="0"/>
              <a:t>Usage</a:t>
            </a:r>
            <a:r>
              <a:rPr spc="-120" dirty="0"/>
              <a:t> </a:t>
            </a:r>
            <a:r>
              <a:rPr spc="-10" dirty="0"/>
              <a:t>Patterns”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761355" cy="36525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Flag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suspicious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transactions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(fraud detection)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Forecasting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product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800">
              <a:latin typeface="Arial"/>
              <a:cs typeface="Arial"/>
            </a:endParaRPr>
          </a:p>
          <a:p>
            <a:pPr marL="241300" marR="36322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Personalization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interested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activity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(we’ll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this)</a:t>
            </a:r>
            <a:endParaRPr sz="2800">
              <a:latin typeface="Arial"/>
              <a:cs typeface="Arial"/>
            </a:endParaRPr>
          </a:p>
          <a:p>
            <a:pPr marL="241300" marR="542925" indent="-228600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Classify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social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media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(does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this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Tweet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require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my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attention?)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9479" y="1402215"/>
            <a:ext cx="4099040" cy="41709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90" dirty="0"/>
              <a:t> </a:t>
            </a:r>
            <a:r>
              <a:rPr dirty="0"/>
              <a:t>ML:</a:t>
            </a:r>
            <a:r>
              <a:rPr spc="-100" dirty="0"/>
              <a:t> </a:t>
            </a:r>
            <a:r>
              <a:rPr dirty="0"/>
              <a:t>Cost</a:t>
            </a:r>
            <a:r>
              <a:rPr spc="-105" dirty="0"/>
              <a:t> </a:t>
            </a:r>
            <a:r>
              <a:rPr spc="-10" dirty="0"/>
              <a:t>Model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282565" cy="2584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“Pay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use”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Charged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predictions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Memory used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Compute-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hours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00" dirty="0"/>
              <a:t> </a:t>
            </a:r>
            <a:r>
              <a:rPr dirty="0"/>
              <a:t>ML:</a:t>
            </a:r>
            <a:r>
              <a:rPr spc="-110" dirty="0"/>
              <a:t> </a:t>
            </a:r>
            <a:r>
              <a:rPr dirty="0"/>
              <a:t>Promises</a:t>
            </a:r>
            <a:r>
              <a:rPr spc="-125" dirty="0"/>
              <a:t> </a:t>
            </a:r>
            <a:r>
              <a:rPr dirty="0"/>
              <a:t>&amp;</a:t>
            </a:r>
            <a:r>
              <a:rPr spc="-125" dirty="0"/>
              <a:t> </a:t>
            </a:r>
            <a:r>
              <a:rPr spc="-10" dirty="0"/>
              <a:t>Limitations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370705" cy="23310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downtime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100GB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(more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ticket)</a:t>
            </a:r>
            <a:endParaRPr sz="2800">
              <a:latin typeface="Arial"/>
              <a:cs typeface="Arial"/>
            </a:endParaRPr>
          </a:p>
          <a:p>
            <a:pPr marL="241300" marR="22225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 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5 simultaneous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(more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ticket)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59" y="1447800"/>
            <a:ext cx="3145536" cy="41910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95" dirty="0"/>
              <a:t> </a:t>
            </a:r>
            <a:r>
              <a:rPr dirty="0"/>
              <a:t>ML:</a:t>
            </a:r>
            <a:r>
              <a:rPr spc="-310" dirty="0"/>
              <a:t> </a:t>
            </a:r>
            <a:r>
              <a:rPr spc="-25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338445" cy="31242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Terabyte-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800" spc="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Unsupported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tasks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Sequence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prediction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Unsupervised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clustering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(unmanaged) alternative.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3488" y="1697735"/>
            <a:ext cx="3849624" cy="38496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34233" y="2119525"/>
            <a:ext cx="6931659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Amazon</a:t>
            </a:r>
            <a:r>
              <a:rPr sz="6000" spc="-25" dirty="0"/>
              <a:t> </a:t>
            </a:r>
            <a:r>
              <a:rPr sz="6000" spc="-10" dirty="0"/>
              <a:t>SageMaker</a:t>
            </a:r>
            <a:endParaRPr sz="6000"/>
          </a:p>
          <a:p>
            <a:pPr marR="2540"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Scalable,</a:t>
            </a:r>
            <a:r>
              <a:rPr sz="2400" spc="-10" dirty="0"/>
              <a:t> fully-</a:t>
            </a:r>
            <a:r>
              <a:rPr sz="2400" dirty="0"/>
              <a:t>managed</a:t>
            </a:r>
            <a:r>
              <a:rPr sz="2400" spc="-35" dirty="0"/>
              <a:t> </a:t>
            </a:r>
            <a:r>
              <a:rPr sz="2400" dirty="0"/>
              <a:t>machine</a:t>
            </a:r>
            <a:r>
              <a:rPr sz="2400" spc="-5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SageMaker</a:t>
            </a:r>
            <a:r>
              <a:rPr spc="-204" dirty="0"/>
              <a:t> </a:t>
            </a:r>
            <a:r>
              <a:rPr spc="-10" dirty="0"/>
              <a:t>modules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1455" y="1524000"/>
            <a:ext cx="3215640" cy="10001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979805">
              <a:lnSpc>
                <a:spcPct val="100000"/>
              </a:lnSpc>
              <a:spcBef>
                <a:spcPts val="755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1455" y="3157727"/>
            <a:ext cx="3215640" cy="10033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000760">
              <a:lnSpc>
                <a:spcPct val="100000"/>
              </a:lnSpc>
              <a:spcBef>
                <a:spcPts val="765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455" y="4727447"/>
            <a:ext cx="3215640" cy="10001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738505">
              <a:lnSpc>
                <a:spcPct val="100000"/>
              </a:lnSpc>
              <a:spcBef>
                <a:spcPts val="76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38145" y="2593594"/>
            <a:ext cx="330200" cy="494665"/>
            <a:chOff x="2438145" y="2593594"/>
            <a:chExt cx="330200" cy="494665"/>
          </a:xfrm>
        </p:grpSpPr>
        <p:sp>
          <p:nvSpPr>
            <p:cNvPr id="12" name="object 12"/>
            <p:cNvSpPr/>
            <p:nvPr/>
          </p:nvSpPr>
          <p:spPr>
            <a:xfrm>
              <a:off x="2444495" y="2599944"/>
              <a:ext cx="317500" cy="481965"/>
            </a:xfrm>
            <a:custGeom>
              <a:avLst/>
              <a:gdLst/>
              <a:ahLst/>
              <a:cxnLst/>
              <a:rect l="l" t="t" r="r" b="b"/>
              <a:pathLst>
                <a:path w="317500" h="481964">
                  <a:moveTo>
                    <a:pt x="237744" y="0"/>
                  </a:moveTo>
                  <a:lnTo>
                    <a:pt x="79248" y="0"/>
                  </a:lnTo>
                  <a:lnTo>
                    <a:pt x="79248" y="323088"/>
                  </a:lnTo>
                  <a:lnTo>
                    <a:pt x="0" y="323088"/>
                  </a:lnTo>
                  <a:lnTo>
                    <a:pt x="158496" y="481583"/>
                  </a:lnTo>
                  <a:lnTo>
                    <a:pt x="316992" y="323088"/>
                  </a:lnTo>
                  <a:lnTo>
                    <a:pt x="237744" y="323088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44495" y="2599944"/>
              <a:ext cx="317500" cy="481965"/>
            </a:xfrm>
            <a:custGeom>
              <a:avLst/>
              <a:gdLst/>
              <a:ahLst/>
              <a:cxnLst/>
              <a:rect l="l" t="t" r="r" b="b"/>
              <a:pathLst>
                <a:path w="317500" h="481964">
                  <a:moveTo>
                    <a:pt x="0" y="323088"/>
                  </a:moveTo>
                  <a:lnTo>
                    <a:pt x="79248" y="323088"/>
                  </a:lnTo>
                  <a:lnTo>
                    <a:pt x="79248" y="0"/>
                  </a:lnTo>
                  <a:lnTo>
                    <a:pt x="237744" y="0"/>
                  </a:lnTo>
                  <a:lnTo>
                    <a:pt x="237744" y="323088"/>
                  </a:lnTo>
                  <a:lnTo>
                    <a:pt x="316992" y="323088"/>
                  </a:lnTo>
                  <a:lnTo>
                    <a:pt x="158496" y="481583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438145" y="4196841"/>
            <a:ext cx="330200" cy="494665"/>
            <a:chOff x="2438145" y="4196841"/>
            <a:chExt cx="330200" cy="494665"/>
          </a:xfrm>
        </p:grpSpPr>
        <p:sp>
          <p:nvSpPr>
            <p:cNvPr id="15" name="object 15"/>
            <p:cNvSpPr/>
            <p:nvPr/>
          </p:nvSpPr>
          <p:spPr>
            <a:xfrm>
              <a:off x="2444495" y="4203191"/>
              <a:ext cx="317500" cy="481965"/>
            </a:xfrm>
            <a:custGeom>
              <a:avLst/>
              <a:gdLst/>
              <a:ahLst/>
              <a:cxnLst/>
              <a:rect l="l" t="t" r="r" b="b"/>
              <a:pathLst>
                <a:path w="317500" h="481964">
                  <a:moveTo>
                    <a:pt x="237744" y="0"/>
                  </a:moveTo>
                  <a:lnTo>
                    <a:pt x="79248" y="0"/>
                  </a:lnTo>
                  <a:lnTo>
                    <a:pt x="79248" y="323087"/>
                  </a:lnTo>
                  <a:lnTo>
                    <a:pt x="0" y="323087"/>
                  </a:lnTo>
                  <a:lnTo>
                    <a:pt x="158496" y="481583"/>
                  </a:lnTo>
                  <a:lnTo>
                    <a:pt x="316992" y="323087"/>
                  </a:lnTo>
                  <a:lnTo>
                    <a:pt x="237744" y="323087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44495" y="4203191"/>
              <a:ext cx="317500" cy="481965"/>
            </a:xfrm>
            <a:custGeom>
              <a:avLst/>
              <a:gdLst/>
              <a:ahLst/>
              <a:cxnLst/>
              <a:rect l="l" t="t" r="r" b="b"/>
              <a:pathLst>
                <a:path w="317500" h="481964">
                  <a:moveTo>
                    <a:pt x="0" y="323087"/>
                  </a:moveTo>
                  <a:lnTo>
                    <a:pt x="79248" y="323087"/>
                  </a:lnTo>
                  <a:lnTo>
                    <a:pt x="79248" y="0"/>
                  </a:lnTo>
                  <a:lnTo>
                    <a:pt x="237744" y="0"/>
                  </a:lnTo>
                  <a:lnTo>
                    <a:pt x="237744" y="323087"/>
                  </a:lnTo>
                  <a:lnTo>
                    <a:pt x="316992" y="323087"/>
                  </a:lnTo>
                  <a:lnTo>
                    <a:pt x="158496" y="481583"/>
                  </a:lnTo>
                  <a:lnTo>
                    <a:pt x="0" y="323087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535144" y="2158773"/>
            <a:ext cx="2428240" cy="2433320"/>
            <a:chOff x="8535144" y="2158773"/>
            <a:chExt cx="2428240" cy="2433320"/>
          </a:xfrm>
        </p:grpSpPr>
        <p:sp>
          <p:nvSpPr>
            <p:cNvPr id="18" name="object 18"/>
            <p:cNvSpPr/>
            <p:nvPr/>
          </p:nvSpPr>
          <p:spPr>
            <a:xfrm>
              <a:off x="8535144" y="2158773"/>
              <a:ext cx="2428240" cy="2433320"/>
            </a:xfrm>
            <a:custGeom>
              <a:avLst/>
              <a:gdLst/>
              <a:ahLst/>
              <a:cxnLst/>
              <a:rect l="l" t="t" r="r" b="b"/>
              <a:pathLst>
                <a:path w="2428240" h="2433320">
                  <a:moveTo>
                    <a:pt x="2428235" y="0"/>
                  </a:moveTo>
                  <a:lnTo>
                    <a:pt x="0" y="0"/>
                  </a:lnTo>
                  <a:lnTo>
                    <a:pt x="0" y="2432790"/>
                  </a:lnTo>
                  <a:lnTo>
                    <a:pt x="2428235" y="2432790"/>
                  </a:lnTo>
                  <a:lnTo>
                    <a:pt x="24282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70980" y="2588362"/>
              <a:ext cx="1555750" cy="1574800"/>
            </a:xfrm>
            <a:custGeom>
              <a:avLst/>
              <a:gdLst/>
              <a:ahLst/>
              <a:cxnLst/>
              <a:rect l="l" t="t" r="r" b="b"/>
              <a:pathLst>
                <a:path w="1555750" h="1574800">
                  <a:moveTo>
                    <a:pt x="598964" y="12700"/>
                  </a:moveTo>
                  <a:lnTo>
                    <a:pt x="567833" y="12700"/>
                  </a:lnTo>
                  <a:lnTo>
                    <a:pt x="201730" y="228600"/>
                  </a:lnTo>
                  <a:lnTo>
                    <a:pt x="195446" y="241300"/>
                  </a:lnTo>
                  <a:lnTo>
                    <a:pt x="190732" y="241300"/>
                  </a:lnTo>
                  <a:lnTo>
                    <a:pt x="187781" y="254000"/>
                  </a:lnTo>
                  <a:lnTo>
                    <a:pt x="186787" y="254000"/>
                  </a:lnTo>
                  <a:lnTo>
                    <a:pt x="186787" y="482600"/>
                  </a:lnTo>
                  <a:lnTo>
                    <a:pt x="15876" y="584200"/>
                  </a:lnTo>
                  <a:lnTo>
                    <a:pt x="9268" y="584200"/>
                  </a:lnTo>
                  <a:lnTo>
                    <a:pt x="4275" y="596900"/>
                  </a:lnTo>
                  <a:lnTo>
                    <a:pt x="1114" y="596900"/>
                  </a:lnTo>
                  <a:lnTo>
                    <a:pt x="0" y="609600"/>
                  </a:lnTo>
                  <a:lnTo>
                    <a:pt x="0" y="977900"/>
                  </a:lnTo>
                  <a:lnTo>
                    <a:pt x="1114" y="990600"/>
                  </a:lnTo>
                  <a:lnTo>
                    <a:pt x="4275" y="990600"/>
                  </a:lnTo>
                  <a:lnTo>
                    <a:pt x="9268" y="1003300"/>
                  </a:lnTo>
                  <a:lnTo>
                    <a:pt x="15876" y="1003300"/>
                  </a:lnTo>
                  <a:lnTo>
                    <a:pt x="186787" y="1104900"/>
                  </a:lnTo>
                  <a:lnTo>
                    <a:pt x="186787" y="1320800"/>
                  </a:lnTo>
                  <a:lnTo>
                    <a:pt x="187839" y="1333500"/>
                  </a:lnTo>
                  <a:lnTo>
                    <a:pt x="190810" y="1346200"/>
                  </a:lnTo>
                  <a:lnTo>
                    <a:pt x="195504" y="1346200"/>
                  </a:lnTo>
                  <a:lnTo>
                    <a:pt x="201730" y="1358900"/>
                  </a:lnTo>
                  <a:lnTo>
                    <a:pt x="568767" y="1574800"/>
                  </a:lnTo>
                  <a:lnTo>
                    <a:pt x="599898" y="1574800"/>
                  </a:lnTo>
                  <a:lnTo>
                    <a:pt x="711387" y="1511300"/>
                  </a:lnTo>
                  <a:lnTo>
                    <a:pt x="584021" y="1511300"/>
                  </a:lnTo>
                  <a:lnTo>
                    <a:pt x="453893" y="1435100"/>
                  </a:lnTo>
                  <a:lnTo>
                    <a:pt x="513398" y="1397000"/>
                  </a:lnTo>
                  <a:lnTo>
                    <a:pt x="389763" y="1397000"/>
                  </a:lnTo>
                  <a:lnTo>
                    <a:pt x="248738" y="1308100"/>
                  </a:lnTo>
                  <a:lnTo>
                    <a:pt x="248738" y="1104900"/>
                  </a:lnTo>
                  <a:lnTo>
                    <a:pt x="347385" y="1041400"/>
                  </a:lnTo>
                  <a:lnTo>
                    <a:pt x="217918" y="1041400"/>
                  </a:lnTo>
                  <a:lnTo>
                    <a:pt x="62262" y="965200"/>
                  </a:lnTo>
                  <a:lnTo>
                    <a:pt x="62262" y="812800"/>
                  </a:lnTo>
                  <a:lnTo>
                    <a:pt x="185308" y="736600"/>
                  </a:lnTo>
                  <a:lnTo>
                    <a:pt x="62262" y="736600"/>
                  </a:lnTo>
                  <a:lnTo>
                    <a:pt x="62262" y="622300"/>
                  </a:lnTo>
                  <a:lnTo>
                    <a:pt x="217918" y="533400"/>
                  </a:lnTo>
                  <a:lnTo>
                    <a:pt x="337996" y="533400"/>
                  </a:lnTo>
                  <a:lnTo>
                    <a:pt x="249049" y="482600"/>
                  </a:lnTo>
                  <a:lnTo>
                    <a:pt x="249049" y="279400"/>
                  </a:lnTo>
                  <a:lnTo>
                    <a:pt x="373574" y="203200"/>
                  </a:lnTo>
                  <a:lnTo>
                    <a:pt x="435837" y="203200"/>
                  </a:lnTo>
                  <a:lnTo>
                    <a:pt x="435837" y="165100"/>
                  </a:lnTo>
                  <a:lnTo>
                    <a:pt x="583398" y="76200"/>
                  </a:lnTo>
                  <a:lnTo>
                    <a:pt x="711037" y="76200"/>
                  </a:lnTo>
                  <a:lnTo>
                    <a:pt x="598964" y="12700"/>
                  </a:lnTo>
                  <a:close/>
                </a:path>
                <a:path w="1555750" h="1574800">
                  <a:moveTo>
                    <a:pt x="902605" y="1473200"/>
                  </a:moveTo>
                  <a:lnTo>
                    <a:pt x="778280" y="1473200"/>
                  </a:lnTo>
                  <a:lnTo>
                    <a:pt x="956675" y="1574800"/>
                  </a:lnTo>
                  <a:lnTo>
                    <a:pt x="988714" y="1574800"/>
                  </a:lnTo>
                  <a:lnTo>
                    <a:pt x="1096415" y="1511300"/>
                  </a:lnTo>
                  <a:lnTo>
                    <a:pt x="972500" y="1511300"/>
                  </a:lnTo>
                  <a:lnTo>
                    <a:pt x="902605" y="1473200"/>
                  </a:lnTo>
                  <a:close/>
                </a:path>
                <a:path w="1555750" h="1574800">
                  <a:moveTo>
                    <a:pt x="613596" y="660400"/>
                  </a:moveTo>
                  <a:lnTo>
                    <a:pt x="582465" y="711200"/>
                  </a:lnTo>
                  <a:lnTo>
                    <a:pt x="747149" y="812800"/>
                  </a:lnTo>
                  <a:lnTo>
                    <a:pt x="747149" y="939800"/>
                  </a:lnTo>
                  <a:lnTo>
                    <a:pt x="622624" y="1016000"/>
                  </a:lnTo>
                  <a:lnTo>
                    <a:pt x="747149" y="1016000"/>
                  </a:lnTo>
                  <a:lnTo>
                    <a:pt x="747149" y="1422400"/>
                  </a:lnTo>
                  <a:lnTo>
                    <a:pt x="584021" y="1511300"/>
                  </a:lnTo>
                  <a:lnTo>
                    <a:pt x="711387" y="1511300"/>
                  </a:lnTo>
                  <a:lnTo>
                    <a:pt x="778280" y="1473200"/>
                  </a:lnTo>
                  <a:lnTo>
                    <a:pt x="902605" y="1473200"/>
                  </a:lnTo>
                  <a:lnTo>
                    <a:pt x="809411" y="1422400"/>
                  </a:lnTo>
                  <a:lnTo>
                    <a:pt x="809411" y="1257300"/>
                  </a:lnTo>
                  <a:lnTo>
                    <a:pt x="1035152" y="1257300"/>
                  </a:lnTo>
                  <a:lnTo>
                    <a:pt x="1024590" y="1244600"/>
                  </a:lnTo>
                  <a:lnTo>
                    <a:pt x="1016035" y="1244600"/>
                  </a:lnTo>
                  <a:lnTo>
                    <a:pt x="1010326" y="1231900"/>
                  </a:lnTo>
                  <a:lnTo>
                    <a:pt x="1008301" y="1219200"/>
                  </a:lnTo>
                  <a:lnTo>
                    <a:pt x="1010591" y="1219200"/>
                  </a:lnTo>
                  <a:lnTo>
                    <a:pt x="1016505" y="1206500"/>
                  </a:lnTo>
                  <a:lnTo>
                    <a:pt x="1025192" y="1206500"/>
                  </a:lnTo>
                  <a:lnTo>
                    <a:pt x="1035800" y="1193800"/>
                  </a:lnTo>
                  <a:lnTo>
                    <a:pt x="808789" y="1193800"/>
                  </a:lnTo>
                  <a:lnTo>
                    <a:pt x="808789" y="800100"/>
                  </a:lnTo>
                  <a:lnTo>
                    <a:pt x="807735" y="787400"/>
                  </a:lnTo>
                  <a:lnTo>
                    <a:pt x="804708" y="774700"/>
                  </a:lnTo>
                  <a:lnTo>
                    <a:pt x="799907" y="774700"/>
                  </a:lnTo>
                  <a:lnTo>
                    <a:pt x="793534" y="762000"/>
                  </a:lnTo>
                  <a:lnTo>
                    <a:pt x="613596" y="660400"/>
                  </a:lnTo>
                  <a:close/>
                </a:path>
                <a:path w="1555750" h="1574800">
                  <a:moveTo>
                    <a:pt x="1470807" y="914400"/>
                  </a:moveTo>
                  <a:lnTo>
                    <a:pt x="1345556" y="914400"/>
                  </a:lnTo>
                  <a:lnTo>
                    <a:pt x="1461260" y="977900"/>
                  </a:lnTo>
                  <a:lnTo>
                    <a:pt x="1323375" y="1054100"/>
                  </a:lnTo>
                  <a:lnTo>
                    <a:pt x="1316798" y="1066800"/>
                  </a:lnTo>
                  <a:lnTo>
                    <a:pt x="1311814" y="1066800"/>
                  </a:lnTo>
                  <a:lnTo>
                    <a:pt x="1308654" y="1079500"/>
                  </a:lnTo>
                  <a:lnTo>
                    <a:pt x="1307550" y="1079500"/>
                  </a:lnTo>
                  <a:lnTo>
                    <a:pt x="1307550" y="1308100"/>
                  </a:lnTo>
                  <a:lnTo>
                    <a:pt x="972500" y="1511300"/>
                  </a:lnTo>
                  <a:lnTo>
                    <a:pt x="1096415" y="1511300"/>
                  </a:lnTo>
                  <a:lnTo>
                    <a:pt x="1354895" y="1358900"/>
                  </a:lnTo>
                  <a:lnTo>
                    <a:pt x="1361111" y="1346200"/>
                  </a:lnTo>
                  <a:lnTo>
                    <a:pt x="1365807" y="1346200"/>
                  </a:lnTo>
                  <a:lnTo>
                    <a:pt x="1368777" y="1333500"/>
                  </a:lnTo>
                  <a:lnTo>
                    <a:pt x="1369812" y="1320800"/>
                  </a:lnTo>
                  <a:lnTo>
                    <a:pt x="1369812" y="1104900"/>
                  </a:lnTo>
                  <a:lnTo>
                    <a:pt x="1539737" y="1003300"/>
                  </a:lnTo>
                  <a:lnTo>
                    <a:pt x="1546370" y="1003300"/>
                  </a:lnTo>
                  <a:lnTo>
                    <a:pt x="1551362" y="990600"/>
                  </a:lnTo>
                  <a:lnTo>
                    <a:pt x="1554530" y="990600"/>
                  </a:lnTo>
                  <a:lnTo>
                    <a:pt x="1555692" y="977900"/>
                  </a:lnTo>
                  <a:lnTo>
                    <a:pt x="1555692" y="927100"/>
                  </a:lnTo>
                  <a:lnTo>
                    <a:pt x="1494337" y="927100"/>
                  </a:lnTo>
                  <a:lnTo>
                    <a:pt x="1470807" y="914400"/>
                  </a:lnTo>
                  <a:close/>
                </a:path>
                <a:path w="1555750" h="1574800">
                  <a:moveTo>
                    <a:pt x="561607" y="1295400"/>
                  </a:moveTo>
                  <a:lnTo>
                    <a:pt x="552268" y="1295400"/>
                  </a:lnTo>
                  <a:lnTo>
                    <a:pt x="389763" y="1397000"/>
                  </a:lnTo>
                  <a:lnTo>
                    <a:pt x="513398" y="1397000"/>
                  </a:lnTo>
                  <a:lnTo>
                    <a:pt x="592738" y="1346200"/>
                  </a:lnTo>
                  <a:lnTo>
                    <a:pt x="561607" y="1295400"/>
                  </a:lnTo>
                  <a:close/>
                </a:path>
                <a:path w="1555750" h="1574800">
                  <a:moveTo>
                    <a:pt x="1031313" y="1130300"/>
                  </a:moveTo>
                  <a:lnTo>
                    <a:pt x="998118" y="1143000"/>
                  </a:lnTo>
                  <a:lnTo>
                    <a:pt x="970372" y="1168400"/>
                  </a:lnTo>
                  <a:lnTo>
                    <a:pt x="951746" y="1193800"/>
                  </a:lnTo>
                  <a:lnTo>
                    <a:pt x="1036060" y="1193800"/>
                  </a:lnTo>
                  <a:lnTo>
                    <a:pt x="1046451" y="1206500"/>
                  </a:lnTo>
                  <a:lnTo>
                    <a:pt x="1054884" y="1206500"/>
                  </a:lnTo>
                  <a:lnTo>
                    <a:pt x="1060521" y="1219200"/>
                  </a:lnTo>
                  <a:lnTo>
                    <a:pt x="1062521" y="1231900"/>
                  </a:lnTo>
                  <a:lnTo>
                    <a:pt x="1060288" y="1231900"/>
                  </a:lnTo>
                  <a:lnTo>
                    <a:pt x="1054382" y="1244600"/>
                  </a:lnTo>
                  <a:lnTo>
                    <a:pt x="1045703" y="1244600"/>
                  </a:lnTo>
                  <a:lnTo>
                    <a:pt x="1035152" y="1257300"/>
                  </a:lnTo>
                  <a:lnTo>
                    <a:pt x="951746" y="1257300"/>
                  </a:lnTo>
                  <a:lnTo>
                    <a:pt x="986878" y="1295400"/>
                  </a:lnTo>
                  <a:lnTo>
                    <a:pt x="1038917" y="1320800"/>
                  </a:lnTo>
                  <a:lnTo>
                    <a:pt x="1072088" y="1308100"/>
                  </a:lnTo>
                  <a:lnTo>
                    <a:pt x="1099858" y="1282700"/>
                  </a:lnTo>
                  <a:lnTo>
                    <a:pt x="1118557" y="1257300"/>
                  </a:lnTo>
                  <a:lnTo>
                    <a:pt x="1124088" y="1219200"/>
                  </a:lnTo>
                  <a:lnTo>
                    <a:pt x="1116109" y="1193800"/>
                  </a:lnTo>
                  <a:lnTo>
                    <a:pt x="1096285" y="1155700"/>
                  </a:lnTo>
                  <a:lnTo>
                    <a:pt x="1066283" y="1143000"/>
                  </a:lnTo>
                  <a:lnTo>
                    <a:pt x="1031313" y="1130300"/>
                  </a:lnTo>
                  <a:close/>
                </a:path>
                <a:path w="1555750" h="1574800">
                  <a:moveTo>
                    <a:pt x="512489" y="825500"/>
                  </a:moveTo>
                  <a:lnTo>
                    <a:pt x="404705" y="825500"/>
                  </a:lnTo>
                  <a:lnTo>
                    <a:pt x="560362" y="927100"/>
                  </a:lnTo>
                  <a:lnTo>
                    <a:pt x="560362" y="1054100"/>
                  </a:lnTo>
                  <a:lnTo>
                    <a:pt x="368282" y="1168400"/>
                  </a:lnTo>
                  <a:lnTo>
                    <a:pt x="399413" y="1219200"/>
                  </a:lnTo>
                  <a:lnTo>
                    <a:pt x="747149" y="1016000"/>
                  </a:lnTo>
                  <a:lnTo>
                    <a:pt x="622624" y="1016000"/>
                  </a:lnTo>
                  <a:lnTo>
                    <a:pt x="622624" y="914400"/>
                  </a:lnTo>
                  <a:lnTo>
                    <a:pt x="621634" y="901700"/>
                  </a:lnTo>
                  <a:lnTo>
                    <a:pt x="618801" y="901700"/>
                  </a:lnTo>
                  <a:lnTo>
                    <a:pt x="614299" y="889000"/>
                  </a:lnTo>
                  <a:lnTo>
                    <a:pt x="608304" y="889000"/>
                  </a:lnTo>
                  <a:lnTo>
                    <a:pt x="512489" y="825500"/>
                  </a:lnTo>
                  <a:close/>
                </a:path>
                <a:path w="1555750" h="1574800">
                  <a:moveTo>
                    <a:pt x="375442" y="952500"/>
                  </a:moveTo>
                  <a:lnTo>
                    <a:pt x="217918" y="1041400"/>
                  </a:lnTo>
                  <a:lnTo>
                    <a:pt x="347385" y="1041400"/>
                  </a:lnTo>
                  <a:lnTo>
                    <a:pt x="406573" y="1003300"/>
                  </a:lnTo>
                  <a:lnTo>
                    <a:pt x="375442" y="952500"/>
                  </a:lnTo>
                  <a:close/>
                </a:path>
                <a:path w="1555750" h="1574800">
                  <a:moveTo>
                    <a:pt x="1282126" y="749300"/>
                  </a:moveTo>
                  <a:lnTo>
                    <a:pt x="1247871" y="762000"/>
                  </a:lnTo>
                  <a:lnTo>
                    <a:pt x="1220658" y="787400"/>
                  </a:lnTo>
                  <a:lnTo>
                    <a:pt x="1203197" y="812800"/>
                  </a:lnTo>
                  <a:lnTo>
                    <a:pt x="1198201" y="850900"/>
                  </a:lnTo>
                  <a:lnTo>
                    <a:pt x="1199667" y="863600"/>
                  </a:lnTo>
                  <a:lnTo>
                    <a:pt x="1219604" y="901700"/>
                  </a:lnTo>
                  <a:lnTo>
                    <a:pt x="1280440" y="939800"/>
                  </a:lnTo>
                  <a:lnTo>
                    <a:pt x="1314494" y="927100"/>
                  </a:lnTo>
                  <a:lnTo>
                    <a:pt x="1345556" y="914400"/>
                  </a:lnTo>
                  <a:lnTo>
                    <a:pt x="1470807" y="914400"/>
                  </a:lnTo>
                  <a:lnTo>
                    <a:pt x="1400217" y="876300"/>
                  </a:lnTo>
                  <a:lnTo>
                    <a:pt x="1276439" y="876300"/>
                  </a:lnTo>
                  <a:lnTo>
                    <a:pt x="1267922" y="863600"/>
                  </a:lnTo>
                  <a:lnTo>
                    <a:pt x="1262227" y="850900"/>
                  </a:lnTo>
                  <a:lnTo>
                    <a:pt x="1260204" y="850900"/>
                  </a:lnTo>
                  <a:lnTo>
                    <a:pt x="1262438" y="838200"/>
                  </a:lnTo>
                  <a:lnTo>
                    <a:pt x="1268344" y="825500"/>
                  </a:lnTo>
                  <a:lnTo>
                    <a:pt x="1287574" y="825500"/>
                  </a:lnTo>
                  <a:lnTo>
                    <a:pt x="1287574" y="812800"/>
                  </a:lnTo>
                  <a:lnTo>
                    <a:pt x="1370619" y="812800"/>
                  </a:lnTo>
                  <a:lnTo>
                    <a:pt x="1367585" y="800100"/>
                  </a:lnTo>
                  <a:lnTo>
                    <a:pt x="1346772" y="774700"/>
                  </a:lnTo>
                  <a:lnTo>
                    <a:pt x="1317276" y="762000"/>
                  </a:lnTo>
                  <a:lnTo>
                    <a:pt x="1282126" y="749300"/>
                  </a:lnTo>
                  <a:close/>
                </a:path>
                <a:path w="1555750" h="1574800">
                  <a:moveTo>
                    <a:pt x="337996" y="533400"/>
                  </a:moveTo>
                  <a:lnTo>
                    <a:pt x="217918" y="533400"/>
                  </a:lnTo>
                  <a:lnTo>
                    <a:pt x="373574" y="622300"/>
                  </a:lnTo>
                  <a:lnTo>
                    <a:pt x="373574" y="774700"/>
                  </a:lnTo>
                  <a:lnTo>
                    <a:pt x="199239" y="876300"/>
                  </a:lnTo>
                  <a:lnTo>
                    <a:pt x="230371" y="927100"/>
                  </a:lnTo>
                  <a:lnTo>
                    <a:pt x="404705" y="825500"/>
                  </a:lnTo>
                  <a:lnTo>
                    <a:pt x="512489" y="825500"/>
                  </a:lnTo>
                  <a:lnTo>
                    <a:pt x="435837" y="774700"/>
                  </a:lnTo>
                  <a:lnTo>
                    <a:pt x="435837" y="622300"/>
                  </a:lnTo>
                  <a:lnTo>
                    <a:pt x="533500" y="571500"/>
                  </a:lnTo>
                  <a:lnTo>
                    <a:pt x="404705" y="571500"/>
                  </a:lnTo>
                  <a:lnTo>
                    <a:pt x="337996" y="533400"/>
                  </a:lnTo>
                  <a:close/>
                </a:path>
                <a:path w="1555750" h="1574800">
                  <a:moveTo>
                    <a:pt x="1368904" y="419100"/>
                  </a:moveTo>
                  <a:lnTo>
                    <a:pt x="1307550" y="419100"/>
                  </a:lnTo>
                  <a:lnTo>
                    <a:pt x="1307550" y="508000"/>
                  </a:lnTo>
                  <a:lnTo>
                    <a:pt x="1308654" y="508000"/>
                  </a:lnTo>
                  <a:lnTo>
                    <a:pt x="1311814" y="520700"/>
                  </a:lnTo>
                  <a:lnTo>
                    <a:pt x="1316798" y="520700"/>
                  </a:lnTo>
                  <a:lnTo>
                    <a:pt x="1323375" y="533400"/>
                  </a:lnTo>
                  <a:lnTo>
                    <a:pt x="1494337" y="622300"/>
                  </a:lnTo>
                  <a:lnTo>
                    <a:pt x="1494337" y="927100"/>
                  </a:lnTo>
                  <a:lnTo>
                    <a:pt x="1555692" y="927100"/>
                  </a:lnTo>
                  <a:lnTo>
                    <a:pt x="1555692" y="609600"/>
                  </a:lnTo>
                  <a:lnTo>
                    <a:pt x="1554530" y="596900"/>
                  </a:lnTo>
                  <a:lnTo>
                    <a:pt x="1551362" y="596900"/>
                  </a:lnTo>
                  <a:lnTo>
                    <a:pt x="1546370" y="584200"/>
                  </a:lnTo>
                  <a:lnTo>
                    <a:pt x="1539737" y="584200"/>
                  </a:lnTo>
                  <a:lnTo>
                    <a:pt x="1368904" y="482600"/>
                  </a:lnTo>
                  <a:lnTo>
                    <a:pt x="1368904" y="419100"/>
                  </a:lnTo>
                  <a:close/>
                </a:path>
                <a:path w="1555750" h="1574800">
                  <a:moveTo>
                    <a:pt x="1376946" y="850900"/>
                  </a:moveTo>
                  <a:lnTo>
                    <a:pt x="1314295" y="850900"/>
                  </a:lnTo>
                  <a:lnTo>
                    <a:pt x="1312080" y="863600"/>
                  </a:lnTo>
                  <a:lnTo>
                    <a:pt x="1306204" y="863600"/>
                  </a:lnTo>
                  <a:lnTo>
                    <a:pt x="1297531" y="876300"/>
                  </a:lnTo>
                  <a:lnTo>
                    <a:pt x="1400217" y="876300"/>
                  </a:lnTo>
                  <a:lnTo>
                    <a:pt x="1376687" y="863600"/>
                  </a:lnTo>
                  <a:lnTo>
                    <a:pt x="1376946" y="850900"/>
                  </a:lnTo>
                  <a:close/>
                </a:path>
                <a:path w="1555750" h="1574800">
                  <a:moveTo>
                    <a:pt x="1370619" y="812800"/>
                  </a:moveTo>
                  <a:lnTo>
                    <a:pt x="1287574" y="812800"/>
                  </a:lnTo>
                  <a:lnTo>
                    <a:pt x="1298081" y="825500"/>
                  </a:lnTo>
                  <a:lnTo>
                    <a:pt x="1306642" y="825500"/>
                  </a:lnTo>
                  <a:lnTo>
                    <a:pt x="1312382" y="838200"/>
                  </a:lnTo>
                  <a:lnTo>
                    <a:pt x="1314425" y="850900"/>
                  </a:lnTo>
                  <a:lnTo>
                    <a:pt x="1376687" y="850900"/>
                  </a:lnTo>
                  <a:lnTo>
                    <a:pt x="1376817" y="838200"/>
                  </a:lnTo>
                  <a:lnTo>
                    <a:pt x="1376687" y="838200"/>
                  </a:lnTo>
                  <a:lnTo>
                    <a:pt x="1370619" y="812800"/>
                  </a:lnTo>
                  <a:close/>
                </a:path>
                <a:path w="1555750" h="1574800">
                  <a:moveTo>
                    <a:pt x="711037" y="76200"/>
                  </a:moveTo>
                  <a:lnTo>
                    <a:pt x="583398" y="76200"/>
                  </a:lnTo>
                  <a:lnTo>
                    <a:pt x="746215" y="165100"/>
                  </a:lnTo>
                  <a:lnTo>
                    <a:pt x="746215" y="533400"/>
                  </a:lnTo>
                  <a:lnTo>
                    <a:pt x="747328" y="533400"/>
                  </a:lnTo>
                  <a:lnTo>
                    <a:pt x="750432" y="546100"/>
                  </a:lnTo>
                  <a:lnTo>
                    <a:pt x="755319" y="546100"/>
                  </a:lnTo>
                  <a:lnTo>
                    <a:pt x="761780" y="558800"/>
                  </a:lnTo>
                  <a:lnTo>
                    <a:pt x="948633" y="660400"/>
                  </a:lnTo>
                  <a:lnTo>
                    <a:pt x="947336" y="673100"/>
                  </a:lnTo>
                  <a:lnTo>
                    <a:pt x="946687" y="673100"/>
                  </a:lnTo>
                  <a:lnTo>
                    <a:pt x="946687" y="685800"/>
                  </a:lnTo>
                  <a:lnTo>
                    <a:pt x="956920" y="723900"/>
                  </a:lnTo>
                  <a:lnTo>
                    <a:pt x="991015" y="762000"/>
                  </a:lnTo>
                  <a:lnTo>
                    <a:pt x="1023267" y="774700"/>
                  </a:lnTo>
                  <a:lnTo>
                    <a:pt x="1057343" y="774700"/>
                  </a:lnTo>
                  <a:lnTo>
                    <a:pt x="1089242" y="749300"/>
                  </a:lnTo>
                  <a:lnTo>
                    <a:pt x="1112738" y="723900"/>
                  </a:lnTo>
                  <a:lnTo>
                    <a:pt x="1118315" y="711200"/>
                  </a:lnTo>
                  <a:lnTo>
                    <a:pt x="1024590" y="711200"/>
                  </a:lnTo>
                  <a:lnTo>
                    <a:pt x="1016035" y="698500"/>
                  </a:lnTo>
                  <a:lnTo>
                    <a:pt x="1010326" y="698500"/>
                  </a:lnTo>
                  <a:lnTo>
                    <a:pt x="1008301" y="685800"/>
                  </a:lnTo>
                  <a:lnTo>
                    <a:pt x="1010591" y="673100"/>
                  </a:lnTo>
                  <a:lnTo>
                    <a:pt x="1016505" y="660400"/>
                  </a:lnTo>
                  <a:lnTo>
                    <a:pt x="1122130" y="660400"/>
                  </a:lnTo>
                  <a:lnTo>
                    <a:pt x="1106883" y="635000"/>
                  </a:lnTo>
                  <a:lnTo>
                    <a:pt x="1080456" y="609600"/>
                  </a:lnTo>
                  <a:lnTo>
                    <a:pt x="982228" y="609600"/>
                  </a:lnTo>
                  <a:lnTo>
                    <a:pt x="809411" y="508000"/>
                  </a:lnTo>
                  <a:lnTo>
                    <a:pt x="809411" y="165100"/>
                  </a:lnTo>
                  <a:lnTo>
                    <a:pt x="902456" y="114300"/>
                  </a:lnTo>
                  <a:lnTo>
                    <a:pt x="778280" y="114300"/>
                  </a:lnTo>
                  <a:lnTo>
                    <a:pt x="711037" y="76200"/>
                  </a:lnTo>
                  <a:close/>
                </a:path>
                <a:path w="1555750" h="1574800">
                  <a:moveTo>
                    <a:pt x="195192" y="660400"/>
                  </a:moveTo>
                  <a:lnTo>
                    <a:pt x="62262" y="736600"/>
                  </a:lnTo>
                  <a:lnTo>
                    <a:pt x="185308" y="736600"/>
                  </a:lnTo>
                  <a:lnTo>
                    <a:pt x="226324" y="711200"/>
                  </a:lnTo>
                  <a:lnTo>
                    <a:pt x="195192" y="660400"/>
                  </a:lnTo>
                  <a:close/>
                </a:path>
                <a:path w="1555750" h="1574800">
                  <a:moveTo>
                    <a:pt x="1122130" y="660400"/>
                  </a:moveTo>
                  <a:lnTo>
                    <a:pt x="1055111" y="660400"/>
                  </a:lnTo>
                  <a:lnTo>
                    <a:pt x="1060671" y="673100"/>
                  </a:lnTo>
                  <a:lnTo>
                    <a:pt x="1062521" y="685800"/>
                  </a:lnTo>
                  <a:lnTo>
                    <a:pt x="1060288" y="698500"/>
                  </a:lnTo>
                  <a:lnTo>
                    <a:pt x="1054382" y="711200"/>
                  </a:lnTo>
                  <a:lnTo>
                    <a:pt x="1118315" y="711200"/>
                  </a:lnTo>
                  <a:lnTo>
                    <a:pt x="1123892" y="698500"/>
                  </a:lnTo>
                  <a:lnTo>
                    <a:pt x="1122130" y="660400"/>
                  </a:lnTo>
                  <a:close/>
                </a:path>
                <a:path w="1555750" h="1574800">
                  <a:moveTo>
                    <a:pt x="1048204" y="596900"/>
                  </a:moveTo>
                  <a:lnTo>
                    <a:pt x="1014128" y="596900"/>
                  </a:lnTo>
                  <a:lnTo>
                    <a:pt x="982228" y="609600"/>
                  </a:lnTo>
                  <a:lnTo>
                    <a:pt x="1080456" y="609600"/>
                  </a:lnTo>
                  <a:lnTo>
                    <a:pt x="1048204" y="596900"/>
                  </a:lnTo>
                  <a:close/>
                </a:path>
                <a:path w="1555750" h="1574800">
                  <a:moveTo>
                    <a:pt x="622624" y="330200"/>
                  </a:moveTo>
                  <a:lnTo>
                    <a:pt x="560361" y="330200"/>
                  </a:lnTo>
                  <a:lnTo>
                    <a:pt x="560361" y="482600"/>
                  </a:lnTo>
                  <a:lnTo>
                    <a:pt x="404705" y="571500"/>
                  </a:lnTo>
                  <a:lnTo>
                    <a:pt x="533500" y="571500"/>
                  </a:lnTo>
                  <a:lnTo>
                    <a:pt x="606747" y="533400"/>
                  </a:lnTo>
                  <a:lnTo>
                    <a:pt x="613358" y="520700"/>
                  </a:lnTo>
                  <a:lnTo>
                    <a:pt x="618353" y="520700"/>
                  </a:lnTo>
                  <a:lnTo>
                    <a:pt x="621515" y="508000"/>
                  </a:lnTo>
                  <a:lnTo>
                    <a:pt x="622624" y="508000"/>
                  </a:lnTo>
                  <a:lnTo>
                    <a:pt x="622624" y="330200"/>
                  </a:lnTo>
                  <a:close/>
                </a:path>
                <a:path w="1555750" h="1574800">
                  <a:moveTo>
                    <a:pt x="1133616" y="292100"/>
                  </a:moveTo>
                  <a:lnTo>
                    <a:pt x="1100332" y="304800"/>
                  </a:lnTo>
                  <a:lnTo>
                    <a:pt x="1072497" y="317500"/>
                  </a:lnTo>
                  <a:lnTo>
                    <a:pt x="1053830" y="355600"/>
                  </a:lnTo>
                  <a:lnTo>
                    <a:pt x="1048267" y="393700"/>
                  </a:lnTo>
                  <a:lnTo>
                    <a:pt x="1056311" y="419100"/>
                  </a:lnTo>
                  <a:lnTo>
                    <a:pt x="1076248" y="444500"/>
                  </a:lnTo>
                  <a:lnTo>
                    <a:pt x="1106364" y="469900"/>
                  </a:lnTo>
                  <a:lnTo>
                    <a:pt x="1174723" y="469900"/>
                  </a:lnTo>
                  <a:lnTo>
                    <a:pt x="1202567" y="444500"/>
                  </a:lnTo>
                  <a:lnTo>
                    <a:pt x="1221290" y="419100"/>
                  </a:lnTo>
                  <a:lnTo>
                    <a:pt x="1368904" y="419100"/>
                  </a:lnTo>
                  <a:lnTo>
                    <a:pt x="1368904" y="406400"/>
                  </a:lnTo>
                  <a:lnTo>
                    <a:pt x="1118411" y="406400"/>
                  </a:lnTo>
                  <a:lnTo>
                    <a:pt x="1112633" y="393700"/>
                  </a:lnTo>
                  <a:lnTo>
                    <a:pt x="1110515" y="381000"/>
                  </a:lnTo>
                  <a:lnTo>
                    <a:pt x="1112633" y="368300"/>
                  </a:lnTo>
                  <a:lnTo>
                    <a:pt x="1118411" y="368300"/>
                  </a:lnTo>
                  <a:lnTo>
                    <a:pt x="1126987" y="355600"/>
                  </a:lnTo>
                  <a:lnTo>
                    <a:pt x="1221290" y="355600"/>
                  </a:lnTo>
                  <a:lnTo>
                    <a:pt x="1212660" y="330200"/>
                  </a:lnTo>
                  <a:lnTo>
                    <a:pt x="1200698" y="317500"/>
                  </a:lnTo>
                  <a:lnTo>
                    <a:pt x="1185866" y="304800"/>
                  </a:lnTo>
                  <a:lnTo>
                    <a:pt x="1168627" y="304800"/>
                  </a:lnTo>
                  <a:lnTo>
                    <a:pt x="1133616" y="292100"/>
                  </a:lnTo>
                  <a:close/>
                </a:path>
                <a:path w="1555750" h="1574800">
                  <a:moveTo>
                    <a:pt x="1095468" y="76200"/>
                  </a:moveTo>
                  <a:lnTo>
                    <a:pt x="972240" y="76200"/>
                  </a:lnTo>
                  <a:lnTo>
                    <a:pt x="1307550" y="279400"/>
                  </a:lnTo>
                  <a:lnTo>
                    <a:pt x="1307550" y="355600"/>
                  </a:lnTo>
                  <a:lnTo>
                    <a:pt x="1148535" y="355600"/>
                  </a:lnTo>
                  <a:lnTo>
                    <a:pt x="1156969" y="368300"/>
                  </a:lnTo>
                  <a:lnTo>
                    <a:pt x="1162605" y="368300"/>
                  </a:lnTo>
                  <a:lnTo>
                    <a:pt x="1164605" y="381000"/>
                  </a:lnTo>
                  <a:lnTo>
                    <a:pt x="1162485" y="393700"/>
                  </a:lnTo>
                  <a:lnTo>
                    <a:pt x="1156693" y="406400"/>
                  </a:lnTo>
                  <a:lnTo>
                    <a:pt x="1368904" y="406400"/>
                  </a:lnTo>
                  <a:lnTo>
                    <a:pt x="1368904" y="254000"/>
                  </a:lnTo>
                  <a:lnTo>
                    <a:pt x="1367812" y="254000"/>
                  </a:lnTo>
                  <a:lnTo>
                    <a:pt x="1364834" y="241300"/>
                  </a:lnTo>
                  <a:lnTo>
                    <a:pt x="1360130" y="241300"/>
                  </a:lnTo>
                  <a:lnTo>
                    <a:pt x="1353857" y="228600"/>
                  </a:lnTo>
                  <a:lnTo>
                    <a:pt x="1095468" y="76200"/>
                  </a:lnTo>
                  <a:close/>
                </a:path>
                <a:path w="1555750" h="1574800">
                  <a:moveTo>
                    <a:pt x="435837" y="203200"/>
                  </a:moveTo>
                  <a:lnTo>
                    <a:pt x="373574" y="203200"/>
                  </a:lnTo>
                  <a:lnTo>
                    <a:pt x="373574" y="381000"/>
                  </a:lnTo>
                  <a:lnTo>
                    <a:pt x="435837" y="381000"/>
                  </a:lnTo>
                  <a:lnTo>
                    <a:pt x="435837" y="203200"/>
                  </a:lnTo>
                  <a:close/>
                </a:path>
                <a:path w="1555750" h="1574800">
                  <a:moveTo>
                    <a:pt x="987806" y="12700"/>
                  </a:moveTo>
                  <a:lnTo>
                    <a:pt x="956675" y="12700"/>
                  </a:lnTo>
                  <a:lnTo>
                    <a:pt x="778280" y="114300"/>
                  </a:lnTo>
                  <a:lnTo>
                    <a:pt x="902456" y="114300"/>
                  </a:lnTo>
                  <a:lnTo>
                    <a:pt x="972240" y="76200"/>
                  </a:lnTo>
                  <a:lnTo>
                    <a:pt x="1095468" y="76200"/>
                  </a:lnTo>
                  <a:lnTo>
                    <a:pt x="987806" y="12700"/>
                  </a:lnTo>
                  <a:close/>
                </a:path>
                <a:path w="1555750" h="1574800">
                  <a:moveTo>
                    <a:pt x="583403" y="0"/>
                  </a:moveTo>
                  <a:lnTo>
                    <a:pt x="575410" y="12700"/>
                  </a:lnTo>
                  <a:lnTo>
                    <a:pt x="591395" y="12700"/>
                  </a:lnTo>
                  <a:lnTo>
                    <a:pt x="583403" y="0"/>
                  </a:lnTo>
                  <a:close/>
                </a:path>
                <a:path w="1555750" h="1574800">
                  <a:moveTo>
                    <a:pt x="972240" y="0"/>
                  </a:moveTo>
                  <a:lnTo>
                    <a:pt x="964239" y="12700"/>
                  </a:lnTo>
                  <a:lnTo>
                    <a:pt x="980242" y="12700"/>
                  </a:lnTo>
                  <a:lnTo>
                    <a:pt x="972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149050" y="4769969"/>
            <a:ext cx="1167130" cy="242570"/>
            <a:chOff x="9149050" y="4769969"/>
            <a:chExt cx="1167130" cy="24257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5686" y="4827982"/>
              <a:ext cx="239087" cy="1796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9050" y="4769969"/>
              <a:ext cx="202041" cy="2376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131" y="4827046"/>
              <a:ext cx="137249" cy="1852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252" y="4832348"/>
              <a:ext cx="132567" cy="1752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8114" y="4828037"/>
              <a:ext cx="155266" cy="1842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625" y="4827982"/>
              <a:ext cx="148262" cy="17965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940472" y="5190717"/>
            <a:ext cx="1617345" cy="330200"/>
            <a:chOff x="8940472" y="5190717"/>
            <a:chExt cx="1617345" cy="33020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472" y="5201633"/>
              <a:ext cx="154410" cy="247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2400" y="5264636"/>
              <a:ext cx="137166" cy="1843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294745" y="5265884"/>
              <a:ext cx="149860" cy="255270"/>
            </a:xfrm>
            <a:custGeom>
              <a:avLst/>
              <a:gdLst/>
              <a:ahLst/>
              <a:cxnLst/>
              <a:rect l="l" t="t" r="r" b="b"/>
              <a:pathLst>
                <a:path w="149859" h="255270">
                  <a:moveTo>
                    <a:pt x="12763" y="209906"/>
                  </a:moveTo>
                  <a:lnTo>
                    <a:pt x="26376" y="247127"/>
                  </a:lnTo>
                  <a:lnTo>
                    <a:pt x="70045" y="254819"/>
                  </a:lnTo>
                  <a:lnTo>
                    <a:pt x="104956" y="249380"/>
                  </a:lnTo>
                  <a:lnTo>
                    <a:pt x="129856" y="233064"/>
                  </a:lnTo>
                  <a:lnTo>
                    <a:pt x="136336" y="221251"/>
                  </a:lnTo>
                  <a:lnTo>
                    <a:pt x="70680" y="221251"/>
                  </a:lnTo>
                  <a:lnTo>
                    <a:pt x="63196" y="220822"/>
                  </a:lnTo>
                  <a:lnTo>
                    <a:pt x="50312" y="219518"/>
                  </a:lnTo>
                  <a:lnTo>
                    <a:pt x="37576" y="217255"/>
                  </a:lnTo>
                  <a:lnTo>
                    <a:pt x="25041" y="214046"/>
                  </a:lnTo>
                  <a:lnTo>
                    <a:pt x="12763" y="209906"/>
                  </a:lnTo>
                  <a:close/>
                </a:path>
                <a:path w="149859" h="255270">
                  <a:moveTo>
                    <a:pt x="149741" y="158755"/>
                  </a:moveTo>
                  <a:lnTo>
                    <a:pt x="99308" y="158755"/>
                  </a:lnTo>
                  <a:lnTo>
                    <a:pt x="99382" y="179732"/>
                  </a:lnTo>
                  <a:lnTo>
                    <a:pt x="98831" y="187586"/>
                  </a:lnTo>
                  <a:lnTo>
                    <a:pt x="78165" y="219886"/>
                  </a:lnTo>
                  <a:lnTo>
                    <a:pt x="70680" y="221251"/>
                  </a:lnTo>
                  <a:lnTo>
                    <a:pt x="136336" y="221251"/>
                  </a:lnTo>
                  <a:lnTo>
                    <a:pt x="144774" y="205871"/>
                  </a:lnTo>
                  <a:lnTo>
                    <a:pt x="149741" y="167800"/>
                  </a:lnTo>
                  <a:lnTo>
                    <a:pt x="149741" y="158755"/>
                  </a:lnTo>
                  <a:close/>
                </a:path>
                <a:path w="149859" h="255270">
                  <a:moveTo>
                    <a:pt x="62262" y="0"/>
                  </a:moveTo>
                  <a:lnTo>
                    <a:pt x="25581" y="13766"/>
                  </a:lnTo>
                  <a:lnTo>
                    <a:pt x="3322" y="55619"/>
                  </a:lnTo>
                  <a:lnTo>
                    <a:pt x="0" y="89826"/>
                  </a:lnTo>
                  <a:lnTo>
                    <a:pt x="520" y="106230"/>
                  </a:lnTo>
                  <a:lnTo>
                    <a:pt x="16499" y="152205"/>
                  </a:lnTo>
                  <a:lnTo>
                    <a:pt x="61161" y="175017"/>
                  </a:lnTo>
                  <a:lnTo>
                    <a:pt x="81505" y="170846"/>
                  </a:lnTo>
                  <a:lnTo>
                    <a:pt x="99308" y="158755"/>
                  </a:lnTo>
                  <a:lnTo>
                    <a:pt x="149741" y="158755"/>
                  </a:lnTo>
                  <a:lnTo>
                    <a:pt x="149741" y="140379"/>
                  </a:lnTo>
                  <a:lnTo>
                    <a:pt x="69889" y="140379"/>
                  </a:lnTo>
                  <a:lnTo>
                    <a:pt x="61938" y="135609"/>
                  </a:lnTo>
                  <a:lnTo>
                    <a:pt x="51643" y="98399"/>
                  </a:lnTo>
                  <a:lnTo>
                    <a:pt x="51593" y="77938"/>
                  </a:lnTo>
                  <a:lnTo>
                    <a:pt x="52558" y="67686"/>
                  </a:lnTo>
                  <a:lnTo>
                    <a:pt x="54561" y="57588"/>
                  </a:lnTo>
                  <a:lnTo>
                    <a:pt x="57592" y="47720"/>
                  </a:lnTo>
                  <a:lnTo>
                    <a:pt x="60381" y="39792"/>
                  </a:lnTo>
                  <a:lnTo>
                    <a:pt x="67891" y="34516"/>
                  </a:lnTo>
                  <a:lnTo>
                    <a:pt x="149741" y="34516"/>
                  </a:lnTo>
                  <a:lnTo>
                    <a:pt x="149741" y="19337"/>
                  </a:lnTo>
                  <a:lnTo>
                    <a:pt x="103978" y="19337"/>
                  </a:lnTo>
                  <a:lnTo>
                    <a:pt x="98413" y="13411"/>
                  </a:lnTo>
                  <a:lnTo>
                    <a:pt x="91759" y="8668"/>
                  </a:lnTo>
                  <a:lnTo>
                    <a:pt x="84365" y="5302"/>
                  </a:lnTo>
                  <a:lnTo>
                    <a:pt x="77438" y="2027"/>
                  </a:lnTo>
                  <a:lnTo>
                    <a:pt x="69915" y="207"/>
                  </a:lnTo>
                  <a:lnTo>
                    <a:pt x="62262" y="0"/>
                  </a:lnTo>
                  <a:close/>
                </a:path>
                <a:path w="149859" h="255270">
                  <a:moveTo>
                    <a:pt x="149741" y="34516"/>
                  </a:moveTo>
                  <a:lnTo>
                    <a:pt x="67891" y="34516"/>
                  </a:lnTo>
                  <a:lnTo>
                    <a:pt x="76271" y="34620"/>
                  </a:lnTo>
                  <a:lnTo>
                    <a:pt x="84612" y="35049"/>
                  </a:lnTo>
                  <a:lnTo>
                    <a:pt x="92641" y="37986"/>
                  </a:lnTo>
                  <a:lnTo>
                    <a:pt x="99308" y="43041"/>
                  </a:lnTo>
                  <a:lnTo>
                    <a:pt x="99308" y="133179"/>
                  </a:lnTo>
                  <a:lnTo>
                    <a:pt x="93108" y="137325"/>
                  </a:lnTo>
                  <a:lnTo>
                    <a:pt x="85896" y="139690"/>
                  </a:lnTo>
                  <a:lnTo>
                    <a:pt x="69889" y="140379"/>
                  </a:lnTo>
                  <a:lnTo>
                    <a:pt x="149741" y="140379"/>
                  </a:lnTo>
                  <a:lnTo>
                    <a:pt x="149741" y="34516"/>
                  </a:lnTo>
                  <a:close/>
                </a:path>
                <a:path w="149859" h="255270">
                  <a:moveTo>
                    <a:pt x="149741" y="4366"/>
                  </a:moveTo>
                  <a:lnTo>
                    <a:pt x="107714" y="4366"/>
                  </a:lnTo>
                  <a:lnTo>
                    <a:pt x="103978" y="19337"/>
                  </a:lnTo>
                  <a:lnTo>
                    <a:pt x="149741" y="19337"/>
                  </a:lnTo>
                  <a:lnTo>
                    <a:pt x="149741" y="436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976" y="5264636"/>
              <a:ext cx="138533" cy="18433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8980" y="5206623"/>
              <a:ext cx="225999" cy="237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5483" y="5263700"/>
              <a:ext cx="136944" cy="185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6012" y="5190717"/>
              <a:ext cx="310663" cy="2570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52217" y="5267131"/>
              <a:ext cx="105586" cy="17778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992623" y="3157727"/>
            <a:ext cx="3215640" cy="10033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591185">
              <a:lnSpc>
                <a:spcPct val="100000"/>
              </a:lnSpc>
              <a:spcBef>
                <a:spcPts val="765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Monitor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668901" y="4505452"/>
            <a:ext cx="1365250" cy="791845"/>
            <a:chOff x="4668901" y="4505452"/>
            <a:chExt cx="1365250" cy="791845"/>
          </a:xfrm>
        </p:grpSpPr>
        <p:sp>
          <p:nvSpPr>
            <p:cNvPr id="38" name="object 38"/>
            <p:cNvSpPr/>
            <p:nvPr/>
          </p:nvSpPr>
          <p:spPr>
            <a:xfrm>
              <a:off x="4675251" y="4511802"/>
              <a:ext cx="1352550" cy="779145"/>
            </a:xfrm>
            <a:custGeom>
              <a:avLst/>
              <a:gdLst/>
              <a:ahLst/>
              <a:cxnLst/>
              <a:rect l="l" t="t" r="r" b="b"/>
              <a:pathLst>
                <a:path w="1352550" h="779145">
                  <a:moveTo>
                    <a:pt x="1140078" y="0"/>
                  </a:moveTo>
                  <a:lnTo>
                    <a:pt x="1174496" y="71500"/>
                  </a:lnTo>
                  <a:lnTo>
                    <a:pt x="0" y="635635"/>
                  </a:lnTo>
                  <a:lnTo>
                    <a:pt x="68834" y="778764"/>
                  </a:lnTo>
                  <a:lnTo>
                    <a:pt x="1243202" y="214630"/>
                  </a:lnTo>
                  <a:lnTo>
                    <a:pt x="1277620" y="286258"/>
                  </a:lnTo>
                  <a:lnTo>
                    <a:pt x="1352041" y="74295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75251" y="4511802"/>
              <a:ext cx="1352550" cy="779145"/>
            </a:xfrm>
            <a:custGeom>
              <a:avLst/>
              <a:gdLst/>
              <a:ahLst/>
              <a:cxnLst/>
              <a:rect l="l" t="t" r="r" b="b"/>
              <a:pathLst>
                <a:path w="1352550" h="779145">
                  <a:moveTo>
                    <a:pt x="1277620" y="286258"/>
                  </a:moveTo>
                  <a:lnTo>
                    <a:pt x="1243202" y="214630"/>
                  </a:lnTo>
                  <a:lnTo>
                    <a:pt x="68834" y="778764"/>
                  </a:lnTo>
                  <a:lnTo>
                    <a:pt x="0" y="635635"/>
                  </a:lnTo>
                  <a:lnTo>
                    <a:pt x="1174496" y="71500"/>
                  </a:lnTo>
                  <a:lnTo>
                    <a:pt x="1140078" y="0"/>
                  </a:lnTo>
                  <a:lnTo>
                    <a:pt x="1352041" y="74295"/>
                  </a:lnTo>
                  <a:lnTo>
                    <a:pt x="1277620" y="28625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835397" y="1933448"/>
            <a:ext cx="1218565" cy="997585"/>
            <a:chOff x="4835397" y="1933448"/>
            <a:chExt cx="1218565" cy="997585"/>
          </a:xfrm>
        </p:grpSpPr>
        <p:sp>
          <p:nvSpPr>
            <p:cNvPr id="41" name="object 41"/>
            <p:cNvSpPr/>
            <p:nvPr/>
          </p:nvSpPr>
          <p:spPr>
            <a:xfrm>
              <a:off x="4841747" y="1939798"/>
              <a:ext cx="1205865" cy="984885"/>
            </a:xfrm>
            <a:custGeom>
              <a:avLst/>
              <a:gdLst/>
              <a:ahLst/>
              <a:cxnLst/>
              <a:rect l="l" t="t" r="r" b="b"/>
              <a:pathLst>
                <a:path w="1205864" h="984885">
                  <a:moveTo>
                    <a:pt x="222757" y="0"/>
                  </a:moveTo>
                  <a:lnTo>
                    <a:pt x="0" y="28828"/>
                  </a:lnTo>
                  <a:lnTo>
                    <a:pt x="28701" y="251587"/>
                  </a:lnTo>
                  <a:lnTo>
                    <a:pt x="77215" y="188722"/>
                  </a:lnTo>
                  <a:lnTo>
                    <a:pt x="1108710" y="984503"/>
                  </a:lnTo>
                  <a:lnTo>
                    <a:pt x="1205738" y="858774"/>
                  </a:lnTo>
                  <a:lnTo>
                    <a:pt x="174243" y="62864"/>
                  </a:lnTo>
                  <a:lnTo>
                    <a:pt x="222757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41747" y="1939798"/>
              <a:ext cx="1205865" cy="984885"/>
            </a:xfrm>
            <a:custGeom>
              <a:avLst/>
              <a:gdLst/>
              <a:ahLst/>
              <a:cxnLst/>
              <a:rect l="l" t="t" r="r" b="b"/>
              <a:pathLst>
                <a:path w="1205864" h="984885">
                  <a:moveTo>
                    <a:pt x="222757" y="0"/>
                  </a:moveTo>
                  <a:lnTo>
                    <a:pt x="174243" y="62864"/>
                  </a:lnTo>
                  <a:lnTo>
                    <a:pt x="1205738" y="858774"/>
                  </a:lnTo>
                  <a:lnTo>
                    <a:pt x="1108710" y="984503"/>
                  </a:lnTo>
                  <a:lnTo>
                    <a:pt x="77215" y="188722"/>
                  </a:lnTo>
                  <a:lnTo>
                    <a:pt x="28701" y="251587"/>
                  </a:lnTo>
                  <a:lnTo>
                    <a:pt x="0" y="28828"/>
                  </a:lnTo>
                  <a:lnTo>
                    <a:pt x="222757" y="0"/>
                  </a:lnTo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SageMaker</a:t>
            </a:r>
            <a:r>
              <a:rPr spc="-105" dirty="0"/>
              <a:t> </a:t>
            </a:r>
            <a:r>
              <a:rPr dirty="0"/>
              <a:t>is</a:t>
            </a:r>
            <a:r>
              <a:rPr spc="-135" dirty="0"/>
              <a:t> </a:t>
            </a:r>
            <a:r>
              <a:rPr spc="-10" dirty="0"/>
              <a:t>powerful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3903345" cy="3736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Tensorflow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MXNet</a:t>
            </a:r>
            <a:endParaRPr sz="2800">
              <a:latin typeface="Arial"/>
              <a:cs typeface="Arial"/>
            </a:endParaRPr>
          </a:p>
          <a:p>
            <a:pPr marL="241300" marR="5080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GPU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accelerated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deep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241300" marR="804545" indent="-228600">
              <a:lnSpc>
                <a:spcPts val="303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effectively unlimited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Hyperparameter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tuning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jobs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990344"/>
            <a:ext cx="5800344" cy="326440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Jupyter</a:t>
            </a:r>
            <a:r>
              <a:rPr spc="-114" dirty="0"/>
              <a:t> </a:t>
            </a:r>
            <a:r>
              <a:rPr spc="-10" dirty="0"/>
              <a:t>Notebooks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72" y="1474846"/>
            <a:ext cx="5361432" cy="41245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SageMaker</a:t>
            </a:r>
            <a:r>
              <a:rPr spc="-204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31112"/>
            <a:ext cx="4857750" cy="49980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619760" indent="-228600">
              <a:lnSpc>
                <a:spcPts val="281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“ML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storage volumes”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Controlled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Optionally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endParaRPr sz="2200">
              <a:latin typeface="Arial"/>
              <a:cs typeface="Arial"/>
            </a:endParaRPr>
          </a:p>
          <a:p>
            <a:pPr marL="241300" marR="109855" indent="-228600">
              <a:lnSpc>
                <a:spcPts val="281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artifacts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encrypted in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transit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9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SageMaker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notebooks,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jobs,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1898904"/>
            <a:ext cx="4724400" cy="31546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4584572"/>
            <a:ext cx="5283835" cy="1492332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916305" marR="5080" indent="-228600" algn="just">
              <a:lnSpc>
                <a:spcPct val="90000"/>
              </a:lnSpc>
              <a:spcBef>
                <a:spcPts val="40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replaces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Connector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few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targets,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others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90" dirty="0"/>
              <a:t> </a:t>
            </a:r>
            <a:r>
              <a:rPr dirty="0"/>
              <a:t>Connector</a:t>
            </a:r>
            <a:r>
              <a:rPr spc="-155" dirty="0"/>
              <a:t> </a:t>
            </a:r>
            <a:r>
              <a:rPr spc="-10" dirty="0"/>
              <a:t>Library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31112"/>
            <a:ext cx="3978275" cy="27260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281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Older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Java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(2016),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leverages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r>
              <a:rPr sz="26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endParaRPr sz="2600">
              <a:latin typeface="Arial"/>
              <a:cs typeface="Arial"/>
            </a:endParaRPr>
          </a:p>
          <a:p>
            <a:pPr marL="227965" marR="1769110" indent="-227965" algn="r">
              <a:lnSpc>
                <a:spcPct val="100000"/>
              </a:lnSpc>
              <a:spcBef>
                <a:spcPts val="655"/>
              </a:spcBef>
              <a:buChar char="•"/>
              <a:tabLst>
                <a:tab pos="2279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6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to:</a:t>
            </a:r>
            <a:endParaRPr sz="2600">
              <a:latin typeface="Arial"/>
              <a:cs typeface="Arial"/>
            </a:endParaRPr>
          </a:p>
          <a:p>
            <a:pPr marL="227965" marR="1826895" lvl="1" indent="-227965" algn="r">
              <a:lnSpc>
                <a:spcPct val="100000"/>
              </a:lnSpc>
              <a:spcBef>
                <a:spcPts val="259"/>
              </a:spcBef>
              <a:buChar char="•"/>
              <a:tabLst>
                <a:tab pos="2279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6994" y="3642182"/>
            <a:ext cx="14890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-10" dirty="0">
                <a:latin typeface="Calibri Light"/>
                <a:cs typeface="Calibri Light"/>
              </a:rPr>
              <a:t>Amazon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Kinesis</a:t>
            </a:r>
            <a:r>
              <a:rPr sz="1400" b="0" spc="-40" dirty="0">
                <a:latin typeface="Calibri Light"/>
                <a:cs typeface="Calibri Light"/>
              </a:rPr>
              <a:t> </a:t>
            </a:r>
            <a:r>
              <a:rPr sz="1400" b="0" spc="-20" dirty="0">
                <a:latin typeface="Calibri Light"/>
                <a:cs typeface="Calibri Light"/>
              </a:rPr>
              <a:t>Data</a:t>
            </a:r>
            <a:endParaRPr sz="1400">
              <a:latin typeface="Calibri Light"/>
              <a:cs typeface="Calibri Light"/>
            </a:endParaRPr>
          </a:p>
          <a:p>
            <a:pPr marL="635" algn="ctr">
              <a:lnSpc>
                <a:spcPct val="100000"/>
              </a:lnSpc>
            </a:pPr>
            <a:r>
              <a:rPr sz="1400" b="0" spc="-10" dirty="0">
                <a:latin typeface="Calibri Light"/>
                <a:cs typeface="Calibri Light"/>
              </a:rPr>
              <a:t>Streams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92855" y="2650467"/>
            <a:ext cx="2846705" cy="880110"/>
            <a:chOff x="5992855" y="2650467"/>
            <a:chExt cx="2846705" cy="880110"/>
          </a:xfrm>
        </p:grpSpPr>
        <p:sp>
          <p:nvSpPr>
            <p:cNvPr id="11" name="object 11"/>
            <p:cNvSpPr/>
            <p:nvPr/>
          </p:nvSpPr>
          <p:spPr>
            <a:xfrm>
              <a:off x="5992855" y="2673583"/>
              <a:ext cx="836930" cy="836294"/>
            </a:xfrm>
            <a:custGeom>
              <a:avLst/>
              <a:gdLst/>
              <a:ahLst/>
              <a:cxnLst/>
              <a:rect l="l" t="t" r="r" b="b"/>
              <a:pathLst>
                <a:path w="836929" h="836295">
                  <a:moveTo>
                    <a:pt x="836310" y="0"/>
                  </a:moveTo>
                  <a:lnTo>
                    <a:pt x="0" y="0"/>
                  </a:lnTo>
                  <a:lnTo>
                    <a:pt x="0" y="836077"/>
                  </a:lnTo>
                  <a:lnTo>
                    <a:pt x="836311" y="836077"/>
                  </a:lnTo>
                  <a:lnTo>
                    <a:pt x="836310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32233" y="2813062"/>
              <a:ext cx="558165" cy="384810"/>
            </a:xfrm>
            <a:custGeom>
              <a:avLst/>
              <a:gdLst/>
              <a:ahLst/>
              <a:cxnLst/>
              <a:rect l="l" t="t" r="r" b="b"/>
              <a:pathLst>
                <a:path w="558165" h="384810">
                  <a:moveTo>
                    <a:pt x="309435" y="263969"/>
                  </a:moveTo>
                  <a:lnTo>
                    <a:pt x="244030" y="258216"/>
                  </a:lnTo>
                  <a:lnTo>
                    <a:pt x="184899" y="249859"/>
                  </a:lnTo>
                  <a:lnTo>
                    <a:pt x="132524" y="238988"/>
                  </a:lnTo>
                  <a:lnTo>
                    <a:pt x="87376" y="225717"/>
                  </a:lnTo>
                  <a:lnTo>
                    <a:pt x="49911" y="210172"/>
                  </a:lnTo>
                  <a:lnTo>
                    <a:pt x="0" y="172656"/>
                  </a:lnTo>
                  <a:lnTo>
                    <a:pt x="0" y="204558"/>
                  </a:lnTo>
                  <a:lnTo>
                    <a:pt x="33896" y="227050"/>
                  </a:lnTo>
                  <a:lnTo>
                    <a:pt x="75628" y="245224"/>
                  </a:lnTo>
                  <a:lnTo>
                    <a:pt x="123126" y="259537"/>
                  </a:lnTo>
                  <a:lnTo>
                    <a:pt x="174358" y="270459"/>
                  </a:lnTo>
                  <a:lnTo>
                    <a:pt x="227253" y="278460"/>
                  </a:lnTo>
                  <a:lnTo>
                    <a:pt x="174345" y="286346"/>
                  </a:lnTo>
                  <a:lnTo>
                    <a:pt x="123101" y="297205"/>
                  </a:lnTo>
                  <a:lnTo>
                    <a:pt x="75577" y="311480"/>
                  </a:lnTo>
                  <a:lnTo>
                    <a:pt x="33858" y="329641"/>
                  </a:lnTo>
                  <a:lnTo>
                    <a:pt x="0" y="352145"/>
                  </a:lnTo>
                  <a:lnTo>
                    <a:pt x="0" y="384467"/>
                  </a:lnTo>
                  <a:lnTo>
                    <a:pt x="22682" y="362978"/>
                  </a:lnTo>
                  <a:lnTo>
                    <a:pt x="55410" y="343979"/>
                  </a:lnTo>
                  <a:lnTo>
                    <a:pt x="97586" y="327583"/>
                  </a:lnTo>
                  <a:lnTo>
                    <a:pt x="148615" y="313931"/>
                  </a:lnTo>
                  <a:lnTo>
                    <a:pt x="207911" y="303123"/>
                  </a:lnTo>
                  <a:lnTo>
                    <a:pt x="274866" y="295287"/>
                  </a:lnTo>
                  <a:lnTo>
                    <a:pt x="278104" y="291503"/>
                  </a:lnTo>
                  <a:lnTo>
                    <a:pt x="294411" y="275475"/>
                  </a:lnTo>
                  <a:lnTo>
                    <a:pt x="309435" y="263969"/>
                  </a:lnTo>
                  <a:close/>
                </a:path>
                <a:path w="558165" h="384810">
                  <a:moveTo>
                    <a:pt x="557555" y="267525"/>
                  </a:moveTo>
                  <a:lnTo>
                    <a:pt x="509473" y="267525"/>
                  </a:lnTo>
                  <a:lnTo>
                    <a:pt x="509612" y="267639"/>
                  </a:lnTo>
                  <a:lnTo>
                    <a:pt x="509473" y="267639"/>
                  </a:lnTo>
                  <a:lnTo>
                    <a:pt x="515962" y="272770"/>
                  </a:lnTo>
                  <a:lnTo>
                    <a:pt x="522211" y="278206"/>
                  </a:lnTo>
                  <a:lnTo>
                    <a:pt x="528193" y="283933"/>
                  </a:lnTo>
                  <a:lnTo>
                    <a:pt x="533908" y="289941"/>
                  </a:lnTo>
                  <a:lnTo>
                    <a:pt x="557555" y="289941"/>
                  </a:lnTo>
                  <a:lnTo>
                    <a:pt x="557555" y="267639"/>
                  </a:lnTo>
                  <a:close/>
                </a:path>
                <a:path w="558165" h="384810">
                  <a:moveTo>
                    <a:pt x="557555" y="222961"/>
                  </a:moveTo>
                  <a:lnTo>
                    <a:pt x="459524" y="223050"/>
                  </a:lnTo>
                  <a:lnTo>
                    <a:pt x="394970" y="220776"/>
                  </a:lnTo>
                  <a:lnTo>
                    <a:pt x="333336" y="214185"/>
                  </a:lnTo>
                  <a:lnTo>
                    <a:pt x="275297" y="203606"/>
                  </a:lnTo>
                  <a:lnTo>
                    <a:pt x="221538" y="189344"/>
                  </a:lnTo>
                  <a:lnTo>
                    <a:pt x="172745" y="171729"/>
                  </a:lnTo>
                  <a:lnTo>
                    <a:pt x="129578" y="151104"/>
                  </a:lnTo>
                  <a:lnTo>
                    <a:pt x="92735" y="127774"/>
                  </a:lnTo>
                  <a:lnTo>
                    <a:pt x="62890" y="102082"/>
                  </a:lnTo>
                  <a:lnTo>
                    <a:pt x="26936" y="44881"/>
                  </a:lnTo>
                  <a:lnTo>
                    <a:pt x="22174" y="9347"/>
                  </a:lnTo>
                  <a:lnTo>
                    <a:pt x="22542" y="4648"/>
                  </a:lnTo>
                  <a:lnTo>
                    <a:pt x="23304" y="0"/>
                  </a:lnTo>
                  <a:lnTo>
                    <a:pt x="1003" y="0"/>
                  </a:lnTo>
                  <a:lnTo>
                    <a:pt x="381" y="4648"/>
                  </a:lnTo>
                  <a:lnTo>
                    <a:pt x="76" y="9347"/>
                  </a:lnTo>
                  <a:lnTo>
                    <a:pt x="114" y="14033"/>
                  </a:lnTo>
                  <a:lnTo>
                    <a:pt x="17627" y="78689"/>
                  </a:lnTo>
                  <a:lnTo>
                    <a:pt x="67106" y="135915"/>
                  </a:lnTo>
                  <a:lnTo>
                    <a:pt x="102387" y="161023"/>
                  </a:lnTo>
                  <a:lnTo>
                    <a:pt x="143954" y="183426"/>
                  </a:lnTo>
                  <a:lnTo>
                    <a:pt x="191211" y="202831"/>
                  </a:lnTo>
                  <a:lnTo>
                    <a:pt x="243573" y="218960"/>
                  </a:lnTo>
                  <a:lnTo>
                    <a:pt x="300494" y="231521"/>
                  </a:lnTo>
                  <a:lnTo>
                    <a:pt x="361391" y="240220"/>
                  </a:lnTo>
                  <a:lnTo>
                    <a:pt x="410222" y="244017"/>
                  </a:lnTo>
                  <a:lnTo>
                    <a:pt x="459193" y="245237"/>
                  </a:lnTo>
                  <a:lnTo>
                    <a:pt x="557555" y="245237"/>
                  </a:lnTo>
                  <a:lnTo>
                    <a:pt x="557555" y="223050"/>
                  </a:lnTo>
                  <a:close/>
                </a:path>
                <a:path w="558165" h="384810">
                  <a:moveTo>
                    <a:pt x="557555" y="178371"/>
                  </a:moveTo>
                  <a:lnTo>
                    <a:pt x="511378" y="178930"/>
                  </a:lnTo>
                  <a:lnTo>
                    <a:pt x="444309" y="176441"/>
                  </a:lnTo>
                  <a:lnTo>
                    <a:pt x="381914" y="169240"/>
                  </a:lnTo>
                  <a:lnTo>
                    <a:pt x="325031" y="157721"/>
                  </a:lnTo>
                  <a:lnTo>
                    <a:pt x="274523" y="142316"/>
                  </a:lnTo>
                  <a:lnTo>
                    <a:pt x="231267" y="123393"/>
                  </a:lnTo>
                  <a:lnTo>
                    <a:pt x="196126" y="101371"/>
                  </a:lnTo>
                  <a:lnTo>
                    <a:pt x="153606" y="49631"/>
                  </a:lnTo>
                  <a:lnTo>
                    <a:pt x="147967" y="20726"/>
                  </a:lnTo>
                  <a:lnTo>
                    <a:pt x="147967" y="330"/>
                  </a:lnTo>
                  <a:lnTo>
                    <a:pt x="125666" y="330"/>
                  </a:lnTo>
                  <a:lnTo>
                    <a:pt x="125666" y="20726"/>
                  </a:lnTo>
                  <a:lnTo>
                    <a:pt x="130454" y="51092"/>
                  </a:lnTo>
                  <a:lnTo>
                    <a:pt x="166827" y="105549"/>
                  </a:lnTo>
                  <a:lnTo>
                    <a:pt x="197205" y="129082"/>
                  </a:lnTo>
                  <a:lnTo>
                    <a:pt x="234886" y="149783"/>
                  </a:lnTo>
                  <a:lnTo>
                    <a:pt x="279260" y="167347"/>
                  </a:lnTo>
                  <a:lnTo>
                    <a:pt x="329717" y="181495"/>
                  </a:lnTo>
                  <a:lnTo>
                    <a:pt x="385622" y="191960"/>
                  </a:lnTo>
                  <a:lnTo>
                    <a:pt x="446379" y="198437"/>
                  </a:lnTo>
                  <a:lnTo>
                    <a:pt x="511378" y="200660"/>
                  </a:lnTo>
                  <a:lnTo>
                    <a:pt x="557555" y="200660"/>
                  </a:lnTo>
                  <a:lnTo>
                    <a:pt x="557555" y="178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868" y="3150371"/>
              <a:ext cx="249145" cy="2199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88697" y="3069335"/>
              <a:ext cx="301625" cy="300990"/>
            </a:xfrm>
            <a:custGeom>
              <a:avLst/>
              <a:gdLst/>
              <a:ahLst/>
              <a:cxnLst/>
              <a:rect l="l" t="t" r="r" b="b"/>
              <a:pathLst>
                <a:path w="301625" h="300989">
                  <a:moveTo>
                    <a:pt x="167284" y="111480"/>
                  </a:moveTo>
                  <a:lnTo>
                    <a:pt x="111531" y="111480"/>
                  </a:lnTo>
                  <a:lnTo>
                    <a:pt x="111531" y="133769"/>
                  </a:lnTo>
                  <a:lnTo>
                    <a:pt x="167284" y="133769"/>
                  </a:lnTo>
                  <a:lnTo>
                    <a:pt x="167284" y="111480"/>
                  </a:lnTo>
                  <a:close/>
                </a:path>
                <a:path w="301625" h="300989">
                  <a:moveTo>
                    <a:pt x="301091" y="150495"/>
                  </a:moveTo>
                  <a:lnTo>
                    <a:pt x="293344" y="102920"/>
                  </a:lnTo>
                  <a:lnTo>
                    <a:pt x="290957" y="98323"/>
                  </a:lnTo>
                  <a:lnTo>
                    <a:pt x="280441" y="78028"/>
                  </a:lnTo>
                  <a:lnTo>
                    <a:pt x="278790" y="74841"/>
                  </a:lnTo>
                  <a:lnTo>
                    <a:pt x="278790" y="150495"/>
                  </a:lnTo>
                  <a:lnTo>
                    <a:pt x="278790" y="156083"/>
                  </a:lnTo>
                  <a:lnTo>
                    <a:pt x="278422" y="161671"/>
                  </a:lnTo>
                  <a:lnTo>
                    <a:pt x="277672" y="167208"/>
                  </a:lnTo>
                  <a:lnTo>
                    <a:pt x="200736" y="167208"/>
                  </a:lnTo>
                  <a:lnTo>
                    <a:pt x="200736" y="189509"/>
                  </a:lnTo>
                  <a:lnTo>
                    <a:pt x="273215" y="189509"/>
                  </a:lnTo>
                  <a:lnTo>
                    <a:pt x="270052" y="198323"/>
                  </a:lnTo>
                  <a:lnTo>
                    <a:pt x="266242" y="206870"/>
                  </a:lnTo>
                  <a:lnTo>
                    <a:pt x="261785" y="215087"/>
                  </a:lnTo>
                  <a:lnTo>
                    <a:pt x="256717" y="222948"/>
                  </a:lnTo>
                  <a:lnTo>
                    <a:pt x="200964" y="222948"/>
                  </a:lnTo>
                  <a:lnTo>
                    <a:pt x="200964" y="245249"/>
                  </a:lnTo>
                  <a:lnTo>
                    <a:pt x="237070" y="245249"/>
                  </a:lnTo>
                  <a:lnTo>
                    <a:pt x="196354" y="270344"/>
                  </a:lnTo>
                  <a:lnTo>
                    <a:pt x="150761" y="278714"/>
                  </a:lnTo>
                  <a:lnTo>
                    <a:pt x="105181" y="270344"/>
                  </a:lnTo>
                  <a:lnTo>
                    <a:pt x="64465" y="245249"/>
                  </a:lnTo>
                  <a:lnTo>
                    <a:pt x="78079" y="245249"/>
                  </a:lnTo>
                  <a:lnTo>
                    <a:pt x="78079" y="222948"/>
                  </a:lnTo>
                  <a:lnTo>
                    <a:pt x="44615" y="222948"/>
                  </a:lnTo>
                  <a:lnTo>
                    <a:pt x="39522" y="215087"/>
                  </a:lnTo>
                  <a:lnTo>
                    <a:pt x="35064" y="206870"/>
                  </a:lnTo>
                  <a:lnTo>
                    <a:pt x="31254" y="198323"/>
                  </a:lnTo>
                  <a:lnTo>
                    <a:pt x="28105" y="189509"/>
                  </a:lnTo>
                  <a:lnTo>
                    <a:pt x="78079" y="189509"/>
                  </a:lnTo>
                  <a:lnTo>
                    <a:pt x="78079" y="167208"/>
                  </a:lnTo>
                  <a:lnTo>
                    <a:pt x="23418" y="167208"/>
                  </a:lnTo>
                  <a:lnTo>
                    <a:pt x="22580" y="158864"/>
                  </a:lnTo>
                  <a:lnTo>
                    <a:pt x="22301" y="150495"/>
                  </a:lnTo>
                  <a:lnTo>
                    <a:pt x="22580" y="142113"/>
                  </a:lnTo>
                  <a:lnTo>
                    <a:pt x="23418" y="133769"/>
                  </a:lnTo>
                  <a:lnTo>
                    <a:pt x="89230" y="133769"/>
                  </a:lnTo>
                  <a:lnTo>
                    <a:pt x="89230" y="111480"/>
                  </a:lnTo>
                  <a:lnTo>
                    <a:pt x="28435" y="111480"/>
                  </a:lnTo>
                  <a:lnTo>
                    <a:pt x="31584" y="102654"/>
                  </a:lnTo>
                  <a:lnTo>
                    <a:pt x="35407" y="94119"/>
                  </a:lnTo>
                  <a:lnTo>
                    <a:pt x="39865" y="85902"/>
                  </a:lnTo>
                  <a:lnTo>
                    <a:pt x="44945" y="78028"/>
                  </a:lnTo>
                  <a:lnTo>
                    <a:pt x="167601" y="78028"/>
                  </a:lnTo>
                  <a:lnTo>
                    <a:pt x="167601" y="55740"/>
                  </a:lnTo>
                  <a:lnTo>
                    <a:pt x="64223" y="55740"/>
                  </a:lnTo>
                  <a:lnTo>
                    <a:pt x="104940" y="30645"/>
                  </a:lnTo>
                  <a:lnTo>
                    <a:pt x="150533" y="22275"/>
                  </a:lnTo>
                  <a:lnTo>
                    <a:pt x="196113" y="30645"/>
                  </a:lnTo>
                  <a:lnTo>
                    <a:pt x="236829" y="55740"/>
                  </a:lnTo>
                  <a:lnTo>
                    <a:pt x="194551" y="55740"/>
                  </a:lnTo>
                  <a:lnTo>
                    <a:pt x="189585" y="60731"/>
                  </a:lnTo>
                  <a:lnTo>
                    <a:pt x="189585" y="128778"/>
                  </a:lnTo>
                  <a:lnTo>
                    <a:pt x="194551" y="133769"/>
                  </a:lnTo>
                  <a:lnTo>
                    <a:pt x="262623" y="133769"/>
                  </a:lnTo>
                  <a:lnTo>
                    <a:pt x="267639" y="128778"/>
                  </a:lnTo>
                  <a:lnTo>
                    <a:pt x="267639" y="111480"/>
                  </a:lnTo>
                  <a:lnTo>
                    <a:pt x="267639" y="98323"/>
                  </a:lnTo>
                  <a:lnTo>
                    <a:pt x="272478" y="110871"/>
                  </a:lnTo>
                  <a:lnTo>
                    <a:pt x="275971" y="123812"/>
                  </a:lnTo>
                  <a:lnTo>
                    <a:pt x="278079" y="137058"/>
                  </a:lnTo>
                  <a:lnTo>
                    <a:pt x="278790" y="150495"/>
                  </a:lnTo>
                  <a:lnTo>
                    <a:pt x="278790" y="74841"/>
                  </a:lnTo>
                  <a:lnTo>
                    <a:pt x="271970" y="61671"/>
                  </a:lnTo>
                  <a:lnTo>
                    <a:pt x="245897" y="35610"/>
                  </a:lnTo>
                  <a:lnTo>
                    <a:pt x="245897" y="78028"/>
                  </a:lnTo>
                  <a:lnTo>
                    <a:pt x="245897" y="111480"/>
                  </a:lnTo>
                  <a:lnTo>
                    <a:pt x="212445" y="111480"/>
                  </a:lnTo>
                  <a:lnTo>
                    <a:pt x="212445" y="78028"/>
                  </a:lnTo>
                  <a:lnTo>
                    <a:pt x="245897" y="78028"/>
                  </a:lnTo>
                  <a:lnTo>
                    <a:pt x="245897" y="35610"/>
                  </a:lnTo>
                  <a:lnTo>
                    <a:pt x="239395" y="29108"/>
                  </a:lnTo>
                  <a:lnTo>
                    <a:pt x="226199" y="22275"/>
                  </a:lnTo>
                  <a:lnTo>
                    <a:pt x="198094" y="7721"/>
                  </a:lnTo>
                  <a:lnTo>
                    <a:pt x="150558" y="0"/>
                  </a:lnTo>
                  <a:lnTo>
                    <a:pt x="102958" y="7670"/>
                  </a:lnTo>
                  <a:lnTo>
                    <a:pt x="61633" y="29032"/>
                  </a:lnTo>
                  <a:lnTo>
                    <a:pt x="29044" y="61607"/>
                  </a:lnTo>
                  <a:lnTo>
                    <a:pt x="7670" y="102958"/>
                  </a:lnTo>
                  <a:lnTo>
                    <a:pt x="0" y="150495"/>
                  </a:lnTo>
                  <a:lnTo>
                    <a:pt x="7683" y="198056"/>
                  </a:lnTo>
                  <a:lnTo>
                    <a:pt x="29044" y="239369"/>
                  </a:lnTo>
                  <a:lnTo>
                    <a:pt x="61633" y="271945"/>
                  </a:lnTo>
                  <a:lnTo>
                    <a:pt x="102958" y="293319"/>
                  </a:lnTo>
                  <a:lnTo>
                    <a:pt x="150558" y="300990"/>
                  </a:lnTo>
                  <a:lnTo>
                    <a:pt x="198132" y="293319"/>
                  </a:lnTo>
                  <a:lnTo>
                    <a:pt x="226377" y="278714"/>
                  </a:lnTo>
                  <a:lnTo>
                    <a:pt x="239445" y="271945"/>
                  </a:lnTo>
                  <a:lnTo>
                    <a:pt x="272046" y="239369"/>
                  </a:lnTo>
                  <a:lnTo>
                    <a:pt x="293420" y="198056"/>
                  </a:lnTo>
                  <a:lnTo>
                    <a:pt x="301091" y="150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9080" y="3236543"/>
              <a:ext cx="78055" cy="7803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60030" y="2650477"/>
              <a:ext cx="879475" cy="880110"/>
            </a:xfrm>
            <a:custGeom>
              <a:avLst/>
              <a:gdLst/>
              <a:ahLst/>
              <a:cxnLst/>
              <a:rect l="l" t="t" r="r" b="b"/>
              <a:pathLst>
                <a:path w="879475" h="880110">
                  <a:moveTo>
                    <a:pt x="879436" y="191566"/>
                  </a:moveTo>
                  <a:lnTo>
                    <a:pt x="793483" y="191566"/>
                  </a:lnTo>
                  <a:lnTo>
                    <a:pt x="793483" y="122758"/>
                  </a:lnTo>
                  <a:lnTo>
                    <a:pt x="793483" y="122631"/>
                  </a:lnTo>
                  <a:lnTo>
                    <a:pt x="793483" y="85928"/>
                  </a:lnTo>
                  <a:lnTo>
                    <a:pt x="756831" y="85928"/>
                  </a:lnTo>
                  <a:lnTo>
                    <a:pt x="756831" y="122758"/>
                  </a:lnTo>
                  <a:lnTo>
                    <a:pt x="756831" y="756653"/>
                  </a:lnTo>
                  <a:lnTo>
                    <a:pt x="122567" y="756653"/>
                  </a:lnTo>
                  <a:lnTo>
                    <a:pt x="122567" y="122758"/>
                  </a:lnTo>
                  <a:lnTo>
                    <a:pt x="756831" y="122758"/>
                  </a:lnTo>
                  <a:lnTo>
                    <a:pt x="756831" y="85928"/>
                  </a:lnTo>
                  <a:lnTo>
                    <a:pt x="683742" y="85928"/>
                  </a:lnTo>
                  <a:lnTo>
                    <a:pt x="683742" y="0"/>
                  </a:lnTo>
                  <a:lnTo>
                    <a:pt x="647103" y="0"/>
                  </a:lnTo>
                  <a:lnTo>
                    <a:pt x="647103" y="85928"/>
                  </a:lnTo>
                  <a:lnTo>
                    <a:pt x="568680" y="85928"/>
                  </a:lnTo>
                  <a:lnTo>
                    <a:pt x="568680" y="38"/>
                  </a:lnTo>
                  <a:lnTo>
                    <a:pt x="532041" y="38"/>
                  </a:lnTo>
                  <a:lnTo>
                    <a:pt x="532041" y="85928"/>
                  </a:lnTo>
                  <a:lnTo>
                    <a:pt x="453631" y="85928"/>
                  </a:lnTo>
                  <a:lnTo>
                    <a:pt x="453631" y="0"/>
                  </a:lnTo>
                  <a:lnTo>
                    <a:pt x="416991" y="0"/>
                  </a:lnTo>
                  <a:lnTo>
                    <a:pt x="416991" y="85928"/>
                  </a:lnTo>
                  <a:lnTo>
                    <a:pt x="338569" y="85928"/>
                  </a:lnTo>
                  <a:lnTo>
                    <a:pt x="338569" y="0"/>
                  </a:lnTo>
                  <a:lnTo>
                    <a:pt x="301929" y="0"/>
                  </a:lnTo>
                  <a:lnTo>
                    <a:pt x="301929" y="85928"/>
                  </a:lnTo>
                  <a:lnTo>
                    <a:pt x="223697" y="85928"/>
                  </a:lnTo>
                  <a:lnTo>
                    <a:pt x="223697" y="0"/>
                  </a:lnTo>
                  <a:lnTo>
                    <a:pt x="187058" y="0"/>
                  </a:lnTo>
                  <a:lnTo>
                    <a:pt x="187058" y="85928"/>
                  </a:lnTo>
                  <a:lnTo>
                    <a:pt x="85928" y="85928"/>
                  </a:lnTo>
                  <a:lnTo>
                    <a:pt x="85928" y="122758"/>
                  </a:lnTo>
                  <a:lnTo>
                    <a:pt x="85928" y="191566"/>
                  </a:lnTo>
                  <a:lnTo>
                    <a:pt x="0" y="191566"/>
                  </a:lnTo>
                  <a:lnTo>
                    <a:pt x="0" y="228219"/>
                  </a:lnTo>
                  <a:lnTo>
                    <a:pt x="85928" y="228219"/>
                  </a:lnTo>
                  <a:lnTo>
                    <a:pt x="85928" y="306489"/>
                  </a:lnTo>
                  <a:lnTo>
                    <a:pt x="0" y="306489"/>
                  </a:lnTo>
                  <a:lnTo>
                    <a:pt x="0" y="343154"/>
                  </a:lnTo>
                  <a:lnTo>
                    <a:pt x="85928" y="343154"/>
                  </a:lnTo>
                  <a:lnTo>
                    <a:pt x="85928" y="421601"/>
                  </a:lnTo>
                  <a:lnTo>
                    <a:pt x="0" y="421601"/>
                  </a:lnTo>
                  <a:lnTo>
                    <a:pt x="0" y="458266"/>
                  </a:lnTo>
                  <a:lnTo>
                    <a:pt x="85928" y="458266"/>
                  </a:lnTo>
                  <a:lnTo>
                    <a:pt x="85928" y="536714"/>
                  </a:lnTo>
                  <a:lnTo>
                    <a:pt x="0" y="536714"/>
                  </a:lnTo>
                  <a:lnTo>
                    <a:pt x="0" y="573379"/>
                  </a:lnTo>
                  <a:lnTo>
                    <a:pt x="85928" y="573379"/>
                  </a:lnTo>
                  <a:lnTo>
                    <a:pt x="85928" y="651649"/>
                  </a:lnTo>
                  <a:lnTo>
                    <a:pt x="0" y="651649"/>
                  </a:lnTo>
                  <a:lnTo>
                    <a:pt x="0" y="688314"/>
                  </a:lnTo>
                  <a:lnTo>
                    <a:pt x="85928" y="688314"/>
                  </a:lnTo>
                  <a:lnTo>
                    <a:pt x="85928" y="756653"/>
                  </a:lnTo>
                  <a:lnTo>
                    <a:pt x="85928" y="793483"/>
                  </a:lnTo>
                  <a:lnTo>
                    <a:pt x="187058" y="793483"/>
                  </a:lnTo>
                  <a:lnTo>
                    <a:pt x="187058" y="879868"/>
                  </a:lnTo>
                  <a:lnTo>
                    <a:pt x="223697" y="879868"/>
                  </a:lnTo>
                  <a:lnTo>
                    <a:pt x="223697" y="793483"/>
                  </a:lnTo>
                  <a:lnTo>
                    <a:pt x="301929" y="793483"/>
                  </a:lnTo>
                  <a:lnTo>
                    <a:pt x="301929" y="879868"/>
                  </a:lnTo>
                  <a:lnTo>
                    <a:pt x="338569" y="879868"/>
                  </a:lnTo>
                  <a:lnTo>
                    <a:pt x="338569" y="793483"/>
                  </a:lnTo>
                  <a:lnTo>
                    <a:pt x="416991" y="793483"/>
                  </a:lnTo>
                  <a:lnTo>
                    <a:pt x="416991" y="879868"/>
                  </a:lnTo>
                  <a:lnTo>
                    <a:pt x="453631" y="879868"/>
                  </a:lnTo>
                  <a:lnTo>
                    <a:pt x="453631" y="793483"/>
                  </a:lnTo>
                  <a:lnTo>
                    <a:pt x="532041" y="793483"/>
                  </a:lnTo>
                  <a:lnTo>
                    <a:pt x="532041" y="879868"/>
                  </a:lnTo>
                  <a:lnTo>
                    <a:pt x="568680" y="879868"/>
                  </a:lnTo>
                  <a:lnTo>
                    <a:pt x="568680" y="793483"/>
                  </a:lnTo>
                  <a:lnTo>
                    <a:pt x="647103" y="793483"/>
                  </a:lnTo>
                  <a:lnTo>
                    <a:pt x="647103" y="879868"/>
                  </a:lnTo>
                  <a:lnTo>
                    <a:pt x="683742" y="879868"/>
                  </a:lnTo>
                  <a:lnTo>
                    <a:pt x="683742" y="793483"/>
                  </a:lnTo>
                  <a:lnTo>
                    <a:pt x="793483" y="793483"/>
                  </a:lnTo>
                  <a:lnTo>
                    <a:pt x="793483" y="757224"/>
                  </a:lnTo>
                  <a:lnTo>
                    <a:pt x="793483" y="756653"/>
                  </a:lnTo>
                  <a:lnTo>
                    <a:pt x="793483" y="688314"/>
                  </a:lnTo>
                  <a:lnTo>
                    <a:pt x="879436" y="688314"/>
                  </a:lnTo>
                  <a:lnTo>
                    <a:pt x="879436" y="651649"/>
                  </a:lnTo>
                  <a:lnTo>
                    <a:pt x="793483" y="651649"/>
                  </a:lnTo>
                  <a:lnTo>
                    <a:pt x="793483" y="573379"/>
                  </a:lnTo>
                  <a:lnTo>
                    <a:pt x="879436" y="573379"/>
                  </a:lnTo>
                  <a:lnTo>
                    <a:pt x="879436" y="536714"/>
                  </a:lnTo>
                  <a:lnTo>
                    <a:pt x="793483" y="536714"/>
                  </a:lnTo>
                  <a:lnTo>
                    <a:pt x="793483" y="458266"/>
                  </a:lnTo>
                  <a:lnTo>
                    <a:pt x="879436" y="458266"/>
                  </a:lnTo>
                  <a:lnTo>
                    <a:pt x="879436" y="421601"/>
                  </a:lnTo>
                  <a:lnTo>
                    <a:pt x="793483" y="421601"/>
                  </a:lnTo>
                  <a:lnTo>
                    <a:pt x="793483" y="343154"/>
                  </a:lnTo>
                  <a:lnTo>
                    <a:pt x="879436" y="343154"/>
                  </a:lnTo>
                  <a:lnTo>
                    <a:pt x="879436" y="306489"/>
                  </a:lnTo>
                  <a:lnTo>
                    <a:pt x="793483" y="306489"/>
                  </a:lnTo>
                  <a:lnTo>
                    <a:pt x="793483" y="228219"/>
                  </a:lnTo>
                  <a:lnTo>
                    <a:pt x="879436" y="228219"/>
                  </a:lnTo>
                  <a:lnTo>
                    <a:pt x="879436" y="191566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33616" y="3052572"/>
              <a:ext cx="1097280" cy="76200"/>
            </a:xfrm>
            <a:custGeom>
              <a:avLst/>
              <a:gdLst/>
              <a:ahLst/>
              <a:cxnLst/>
              <a:rect l="l" t="t" r="r" b="b"/>
              <a:pathLst>
                <a:path w="1097279" h="76200">
                  <a:moveTo>
                    <a:pt x="1084452" y="31750"/>
                  </a:moveTo>
                  <a:lnTo>
                    <a:pt x="1033652" y="31750"/>
                  </a:lnTo>
                  <a:lnTo>
                    <a:pt x="1033652" y="44450"/>
                  </a:lnTo>
                  <a:lnTo>
                    <a:pt x="1020952" y="44451"/>
                  </a:lnTo>
                  <a:lnTo>
                    <a:pt x="1020952" y="76200"/>
                  </a:lnTo>
                  <a:lnTo>
                    <a:pt x="1097152" y="38100"/>
                  </a:lnTo>
                  <a:lnTo>
                    <a:pt x="1084452" y="31750"/>
                  </a:lnTo>
                  <a:close/>
                </a:path>
                <a:path w="1097279" h="76200">
                  <a:moveTo>
                    <a:pt x="1020952" y="31751"/>
                  </a:moveTo>
                  <a:lnTo>
                    <a:pt x="0" y="31876"/>
                  </a:lnTo>
                  <a:lnTo>
                    <a:pt x="0" y="44576"/>
                  </a:lnTo>
                  <a:lnTo>
                    <a:pt x="1020952" y="44451"/>
                  </a:lnTo>
                  <a:lnTo>
                    <a:pt x="1020952" y="31751"/>
                  </a:lnTo>
                  <a:close/>
                </a:path>
                <a:path w="1097279" h="76200">
                  <a:moveTo>
                    <a:pt x="1033652" y="31750"/>
                  </a:moveTo>
                  <a:lnTo>
                    <a:pt x="1020952" y="31751"/>
                  </a:lnTo>
                  <a:lnTo>
                    <a:pt x="1020952" y="44451"/>
                  </a:lnTo>
                  <a:lnTo>
                    <a:pt x="1033652" y="44450"/>
                  </a:lnTo>
                  <a:lnTo>
                    <a:pt x="1033652" y="31750"/>
                  </a:lnTo>
                  <a:close/>
                </a:path>
                <a:path w="1097279" h="76200">
                  <a:moveTo>
                    <a:pt x="1020952" y="0"/>
                  </a:moveTo>
                  <a:lnTo>
                    <a:pt x="1020952" y="31751"/>
                  </a:lnTo>
                  <a:lnTo>
                    <a:pt x="1084452" y="31750"/>
                  </a:lnTo>
                  <a:lnTo>
                    <a:pt x="1020952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76688" y="886967"/>
            <a:ext cx="713231" cy="7101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025633" y="1621917"/>
            <a:ext cx="8185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08642" y="2913329"/>
            <a:ext cx="14535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76688" y="2182367"/>
            <a:ext cx="713231" cy="71018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818369" y="4160977"/>
            <a:ext cx="123634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76688" y="3468623"/>
            <a:ext cx="713231" cy="71018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681718" y="5524296"/>
            <a:ext cx="1503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-10" dirty="0">
                <a:latin typeface="Calibri Light"/>
                <a:cs typeface="Calibri Light"/>
              </a:rPr>
              <a:t>Amazon</a:t>
            </a:r>
            <a:r>
              <a:rPr sz="1400" b="0" spc="-2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OpenSearch</a:t>
            </a:r>
            <a:endParaRPr sz="14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</a:pPr>
            <a:r>
              <a:rPr sz="1400" b="0" spc="-10" dirty="0">
                <a:latin typeface="Calibri Light"/>
                <a:cs typeface="Calibri Light"/>
              </a:rPr>
              <a:t>Service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4173" y="1808810"/>
            <a:ext cx="149923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Connector</a:t>
            </a:r>
            <a:r>
              <a:rPr sz="1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endParaRPr sz="16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(running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EC2)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96224" y="1240535"/>
            <a:ext cx="1682114" cy="1701800"/>
          </a:xfrm>
          <a:custGeom>
            <a:avLst/>
            <a:gdLst/>
            <a:ahLst/>
            <a:cxnLst/>
            <a:rect l="l" t="t" r="r" b="b"/>
            <a:pathLst>
              <a:path w="1682115" h="1701800">
                <a:moveTo>
                  <a:pt x="1681099" y="1298448"/>
                </a:moveTo>
                <a:lnTo>
                  <a:pt x="1596898" y="1285748"/>
                </a:lnTo>
                <a:lnTo>
                  <a:pt x="1606677" y="1315961"/>
                </a:lnTo>
                <a:lnTo>
                  <a:pt x="459232" y="1689481"/>
                </a:lnTo>
                <a:lnTo>
                  <a:pt x="463169" y="1701546"/>
                </a:lnTo>
                <a:lnTo>
                  <a:pt x="1610588" y="1328039"/>
                </a:lnTo>
                <a:lnTo>
                  <a:pt x="1620393" y="1358265"/>
                </a:lnTo>
                <a:lnTo>
                  <a:pt x="1667306" y="1312037"/>
                </a:lnTo>
                <a:lnTo>
                  <a:pt x="1681099" y="1298448"/>
                </a:lnTo>
                <a:close/>
              </a:path>
              <a:path w="1682115" h="1701800">
                <a:moveTo>
                  <a:pt x="1681988" y="0"/>
                </a:moveTo>
                <a:lnTo>
                  <a:pt x="1598930" y="19050"/>
                </a:lnTo>
                <a:lnTo>
                  <a:pt x="1619148" y="43573"/>
                </a:lnTo>
                <a:lnTo>
                  <a:pt x="0" y="1376172"/>
                </a:lnTo>
                <a:lnTo>
                  <a:pt x="8128" y="1385951"/>
                </a:lnTo>
                <a:lnTo>
                  <a:pt x="1627187" y="53314"/>
                </a:lnTo>
                <a:lnTo>
                  <a:pt x="1647444" y="77851"/>
                </a:lnTo>
                <a:lnTo>
                  <a:pt x="1666265" y="35433"/>
                </a:lnTo>
                <a:lnTo>
                  <a:pt x="1681988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395969" y="3216020"/>
            <a:ext cx="2400300" cy="2237105"/>
            <a:chOff x="8395969" y="3216020"/>
            <a:chExt cx="2400300" cy="2237105"/>
          </a:xfrm>
        </p:grpSpPr>
        <p:sp>
          <p:nvSpPr>
            <p:cNvPr id="28" name="object 28"/>
            <p:cNvSpPr/>
            <p:nvPr/>
          </p:nvSpPr>
          <p:spPr>
            <a:xfrm>
              <a:off x="8395970" y="3216020"/>
              <a:ext cx="1682750" cy="1902460"/>
            </a:xfrm>
            <a:custGeom>
              <a:avLst/>
              <a:gdLst/>
              <a:ahLst/>
              <a:cxnLst/>
              <a:rect l="l" t="t" r="r" b="b"/>
              <a:pathLst>
                <a:path w="1682750" h="1902460">
                  <a:moveTo>
                    <a:pt x="1681353" y="607822"/>
                  </a:moveTo>
                  <a:lnTo>
                    <a:pt x="1664335" y="585343"/>
                  </a:lnTo>
                  <a:lnTo>
                    <a:pt x="1629918" y="539877"/>
                  </a:lnTo>
                  <a:lnTo>
                    <a:pt x="1615859" y="568299"/>
                  </a:lnTo>
                  <a:lnTo>
                    <a:pt x="464312" y="0"/>
                  </a:lnTo>
                  <a:lnTo>
                    <a:pt x="458724" y="11430"/>
                  </a:lnTo>
                  <a:lnTo>
                    <a:pt x="1610194" y="579755"/>
                  </a:lnTo>
                  <a:lnTo>
                    <a:pt x="1596136" y="608203"/>
                  </a:lnTo>
                  <a:lnTo>
                    <a:pt x="1681353" y="607822"/>
                  </a:lnTo>
                  <a:close/>
                </a:path>
                <a:path w="1682750" h="1902460">
                  <a:moveTo>
                    <a:pt x="1682242" y="1902206"/>
                  </a:moveTo>
                  <a:lnTo>
                    <a:pt x="1667789" y="1863598"/>
                  </a:lnTo>
                  <a:lnTo>
                    <a:pt x="1652397" y="1822450"/>
                  </a:lnTo>
                  <a:lnTo>
                    <a:pt x="1630794" y="1845703"/>
                  </a:lnTo>
                  <a:lnTo>
                    <a:pt x="8636" y="336296"/>
                  </a:lnTo>
                  <a:lnTo>
                    <a:pt x="0" y="345694"/>
                  </a:lnTo>
                  <a:lnTo>
                    <a:pt x="1622171" y="1854974"/>
                  </a:lnTo>
                  <a:lnTo>
                    <a:pt x="1600581" y="1878203"/>
                  </a:lnTo>
                  <a:lnTo>
                    <a:pt x="1682242" y="190220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4119" y="4760975"/>
              <a:ext cx="691896" cy="691896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SageMaker</a:t>
            </a:r>
            <a:r>
              <a:rPr spc="-204" dirty="0"/>
              <a:t> </a:t>
            </a:r>
            <a:r>
              <a:rPr spc="-10" dirty="0"/>
              <a:t>Operations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0957" y="2136375"/>
            <a:ext cx="733160" cy="10168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8021" y="4138911"/>
            <a:ext cx="733160" cy="9955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62764" y="4138911"/>
            <a:ext cx="733425" cy="735965"/>
            <a:chOff x="6162764" y="4138911"/>
            <a:chExt cx="733425" cy="735965"/>
          </a:xfrm>
        </p:grpSpPr>
        <p:sp>
          <p:nvSpPr>
            <p:cNvPr id="11" name="object 11"/>
            <p:cNvSpPr/>
            <p:nvPr/>
          </p:nvSpPr>
          <p:spPr>
            <a:xfrm>
              <a:off x="6162764" y="4138911"/>
              <a:ext cx="733425" cy="735965"/>
            </a:xfrm>
            <a:custGeom>
              <a:avLst/>
              <a:gdLst/>
              <a:ahLst/>
              <a:cxnLst/>
              <a:rect l="l" t="t" r="r" b="b"/>
              <a:pathLst>
                <a:path w="733425" h="735964">
                  <a:moveTo>
                    <a:pt x="733159" y="0"/>
                  </a:moveTo>
                  <a:lnTo>
                    <a:pt x="0" y="0"/>
                  </a:lnTo>
                  <a:lnTo>
                    <a:pt x="0" y="735795"/>
                  </a:lnTo>
                  <a:lnTo>
                    <a:pt x="733160" y="735795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4539" y="4369180"/>
              <a:ext cx="469900" cy="276860"/>
            </a:xfrm>
            <a:custGeom>
              <a:avLst/>
              <a:gdLst/>
              <a:ahLst/>
              <a:cxnLst/>
              <a:rect l="l" t="t" r="r" b="b"/>
              <a:pathLst>
                <a:path w="469900" h="276860">
                  <a:moveTo>
                    <a:pt x="18796" y="257530"/>
                  </a:moveTo>
                  <a:lnTo>
                    <a:pt x="0" y="257530"/>
                  </a:lnTo>
                  <a:lnTo>
                    <a:pt x="0" y="276402"/>
                  </a:lnTo>
                  <a:lnTo>
                    <a:pt x="18796" y="276402"/>
                  </a:lnTo>
                  <a:lnTo>
                    <a:pt x="18796" y="257530"/>
                  </a:lnTo>
                  <a:close/>
                </a:path>
                <a:path w="469900" h="276860">
                  <a:moveTo>
                    <a:pt x="93992" y="219798"/>
                  </a:moveTo>
                  <a:lnTo>
                    <a:pt x="9398" y="219798"/>
                  </a:lnTo>
                  <a:lnTo>
                    <a:pt x="9398" y="238671"/>
                  </a:lnTo>
                  <a:lnTo>
                    <a:pt x="93992" y="238671"/>
                  </a:lnTo>
                  <a:lnTo>
                    <a:pt x="93992" y="219798"/>
                  </a:lnTo>
                  <a:close/>
                </a:path>
                <a:path w="469900" h="276860">
                  <a:moveTo>
                    <a:pt x="103390" y="257530"/>
                  </a:moveTo>
                  <a:lnTo>
                    <a:pt x="37592" y="257530"/>
                  </a:lnTo>
                  <a:lnTo>
                    <a:pt x="37592" y="276402"/>
                  </a:lnTo>
                  <a:lnTo>
                    <a:pt x="103390" y="276402"/>
                  </a:lnTo>
                  <a:lnTo>
                    <a:pt x="103390" y="257530"/>
                  </a:lnTo>
                  <a:close/>
                </a:path>
                <a:path w="469900" h="276860">
                  <a:moveTo>
                    <a:pt x="103390" y="182067"/>
                  </a:moveTo>
                  <a:lnTo>
                    <a:pt x="28194" y="182067"/>
                  </a:lnTo>
                  <a:lnTo>
                    <a:pt x="28194" y="200939"/>
                  </a:lnTo>
                  <a:lnTo>
                    <a:pt x="103390" y="200939"/>
                  </a:lnTo>
                  <a:lnTo>
                    <a:pt x="103390" y="182067"/>
                  </a:lnTo>
                  <a:close/>
                </a:path>
                <a:path w="469900" h="276860">
                  <a:moveTo>
                    <a:pt x="140995" y="219798"/>
                  </a:moveTo>
                  <a:lnTo>
                    <a:pt x="112788" y="219798"/>
                  </a:lnTo>
                  <a:lnTo>
                    <a:pt x="112788" y="238671"/>
                  </a:lnTo>
                  <a:lnTo>
                    <a:pt x="140995" y="238671"/>
                  </a:lnTo>
                  <a:lnTo>
                    <a:pt x="140995" y="219798"/>
                  </a:lnTo>
                  <a:close/>
                </a:path>
                <a:path w="469900" h="276860">
                  <a:moveTo>
                    <a:pt x="178587" y="257530"/>
                  </a:moveTo>
                  <a:lnTo>
                    <a:pt x="122199" y="257530"/>
                  </a:lnTo>
                  <a:lnTo>
                    <a:pt x="122199" y="276402"/>
                  </a:lnTo>
                  <a:lnTo>
                    <a:pt x="178587" y="276402"/>
                  </a:lnTo>
                  <a:lnTo>
                    <a:pt x="178587" y="257530"/>
                  </a:lnTo>
                  <a:close/>
                </a:path>
                <a:path w="469900" h="276860">
                  <a:moveTo>
                    <a:pt x="178587" y="182067"/>
                  </a:moveTo>
                  <a:lnTo>
                    <a:pt x="122199" y="182067"/>
                  </a:lnTo>
                  <a:lnTo>
                    <a:pt x="122199" y="200939"/>
                  </a:lnTo>
                  <a:lnTo>
                    <a:pt x="178587" y="200939"/>
                  </a:lnTo>
                  <a:lnTo>
                    <a:pt x="178587" y="182067"/>
                  </a:lnTo>
                  <a:close/>
                </a:path>
                <a:path w="469900" h="276860">
                  <a:moveTo>
                    <a:pt x="272580" y="219798"/>
                  </a:moveTo>
                  <a:lnTo>
                    <a:pt x="159791" y="219798"/>
                  </a:lnTo>
                  <a:lnTo>
                    <a:pt x="159791" y="238671"/>
                  </a:lnTo>
                  <a:lnTo>
                    <a:pt x="272580" y="238671"/>
                  </a:lnTo>
                  <a:lnTo>
                    <a:pt x="272580" y="219798"/>
                  </a:lnTo>
                  <a:close/>
                </a:path>
                <a:path w="469900" h="276860">
                  <a:moveTo>
                    <a:pt x="469684" y="193865"/>
                  </a:moveTo>
                  <a:lnTo>
                    <a:pt x="464058" y="162394"/>
                  </a:lnTo>
                  <a:lnTo>
                    <a:pt x="449186" y="138938"/>
                  </a:lnTo>
                  <a:lnTo>
                    <a:pt x="428129" y="122897"/>
                  </a:lnTo>
                  <a:lnTo>
                    <a:pt x="403885" y="113677"/>
                  </a:lnTo>
                  <a:lnTo>
                    <a:pt x="400265" y="95465"/>
                  </a:lnTo>
                  <a:lnTo>
                    <a:pt x="392696" y="80276"/>
                  </a:lnTo>
                  <a:lnTo>
                    <a:pt x="381520" y="68630"/>
                  </a:lnTo>
                  <a:lnTo>
                    <a:pt x="367068" y="61048"/>
                  </a:lnTo>
                  <a:lnTo>
                    <a:pt x="354495" y="58496"/>
                  </a:lnTo>
                  <a:lnTo>
                    <a:pt x="341884" y="59029"/>
                  </a:lnTo>
                  <a:lnTo>
                    <a:pt x="329755" y="62547"/>
                  </a:lnTo>
                  <a:lnTo>
                    <a:pt x="318668" y="68948"/>
                  </a:lnTo>
                  <a:lnTo>
                    <a:pt x="313601" y="59143"/>
                  </a:lnTo>
                  <a:lnTo>
                    <a:pt x="266293" y="12458"/>
                  </a:lnTo>
                  <a:lnTo>
                    <a:pt x="201472" y="0"/>
                  </a:lnTo>
                  <a:lnTo>
                    <a:pt x="168529" y="8851"/>
                  </a:lnTo>
                  <a:lnTo>
                    <a:pt x="141465" y="26492"/>
                  </a:lnTo>
                  <a:lnTo>
                    <a:pt x="120688" y="50469"/>
                  </a:lnTo>
                  <a:lnTo>
                    <a:pt x="107213" y="79235"/>
                  </a:lnTo>
                  <a:lnTo>
                    <a:pt x="102082" y="111201"/>
                  </a:lnTo>
                  <a:lnTo>
                    <a:pt x="102082" y="116306"/>
                  </a:lnTo>
                  <a:lnTo>
                    <a:pt x="86499" y="123037"/>
                  </a:lnTo>
                  <a:lnTo>
                    <a:pt x="72872" y="132854"/>
                  </a:lnTo>
                  <a:lnTo>
                    <a:pt x="61658" y="145364"/>
                  </a:lnTo>
                  <a:lnTo>
                    <a:pt x="53289" y="160172"/>
                  </a:lnTo>
                  <a:lnTo>
                    <a:pt x="70688" y="167335"/>
                  </a:lnTo>
                  <a:lnTo>
                    <a:pt x="78232" y="154889"/>
                  </a:lnTo>
                  <a:lnTo>
                    <a:pt x="88303" y="144665"/>
                  </a:lnTo>
                  <a:lnTo>
                    <a:pt x="100444" y="137020"/>
                  </a:lnTo>
                  <a:lnTo>
                    <a:pt x="118465" y="131241"/>
                  </a:lnTo>
                  <a:lnTo>
                    <a:pt x="121399" y="127317"/>
                  </a:lnTo>
                  <a:lnTo>
                    <a:pt x="124904" y="84518"/>
                  </a:lnTo>
                  <a:lnTo>
                    <a:pt x="153225" y="40805"/>
                  </a:lnTo>
                  <a:lnTo>
                    <a:pt x="203187" y="18554"/>
                  </a:lnTo>
                  <a:lnTo>
                    <a:pt x="231228" y="19773"/>
                  </a:lnTo>
                  <a:lnTo>
                    <a:pt x="280479" y="46697"/>
                  </a:lnTo>
                  <a:lnTo>
                    <a:pt x="307695" y="92329"/>
                  </a:lnTo>
                  <a:lnTo>
                    <a:pt x="310591" y="94691"/>
                  </a:lnTo>
                  <a:lnTo>
                    <a:pt x="317449" y="95681"/>
                  </a:lnTo>
                  <a:lnTo>
                    <a:pt x="320814" y="94259"/>
                  </a:lnTo>
                  <a:lnTo>
                    <a:pt x="330606" y="83947"/>
                  </a:lnTo>
                  <a:lnTo>
                    <a:pt x="340055" y="79235"/>
                  </a:lnTo>
                  <a:lnTo>
                    <a:pt x="379044" y="94094"/>
                  </a:lnTo>
                  <a:lnTo>
                    <a:pt x="385394" y="120751"/>
                  </a:lnTo>
                  <a:lnTo>
                    <a:pt x="384810" y="125742"/>
                  </a:lnTo>
                  <a:lnTo>
                    <a:pt x="388251" y="130302"/>
                  </a:lnTo>
                  <a:lnTo>
                    <a:pt x="409562" y="135394"/>
                  </a:lnTo>
                  <a:lnTo>
                    <a:pt x="428612" y="145630"/>
                  </a:lnTo>
                  <a:lnTo>
                    <a:pt x="444411" y="164388"/>
                  </a:lnTo>
                  <a:lnTo>
                    <a:pt x="451002" y="194208"/>
                  </a:lnTo>
                  <a:lnTo>
                    <a:pt x="442163" y="228155"/>
                  </a:lnTo>
                  <a:lnTo>
                    <a:pt x="422579" y="247205"/>
                  </a:lnTo>
                  <a:lnTo>
                    <a:pt x="402653" y="255587"/>
                  </a:lnTo>
                  <a:lnTo>
                    <a:pt x="392798" y="257530"/>
                  </a:lnTo>
                  <a:lnTo>
                    <a:pt x="197205" y="257530"/>
                  </a:lnTo>
                  <a:lnTo>
                    <a:pt x="197205" y="276402"/>
                  </a:lnTo>
                  <a:lnTo>
                    <a:pt x="353441" y="276402"/>
                  </a:lnTo>
                  <a:lnTo>
                    <a:pt x="393547" y="276402"/>
                  </a:lnTo>
                  <a:lnTo>
                    <a:pt x="416547" y="270929"/>
                  </a:lnTo>
                  <a:lnTo>
                    <a:pt x="441477" y="256705"/>
                  </a:lnTo>
                  <a:lnTo>
                    <a:pt x="461479" y="231698"/>
                  </a:lnTo>
                  <a:lnTo>
                    <a:pt x="469684" y="193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514" y="4927077"/>
            <a:ext cx="198795" cy="7540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2253" y="5054548"/>
            <a:ext cx="453043" cy="7983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733800" y="3210051"/>
            <a:ext cx="2705100" cy="785495"/>
          </a:xfrm>
          <a:custGeom>
            <a:avLst/>
            <a:gdLst/>
            <a:ahLst/>
            <a:cxnLst/>
            <a:rect l="l" t="t" r="r" b="b"/>
            <a:pathLst>
              <a:path w="2705100" h="785495">
                <a:moveTo>
                  <a:pt x="2704592" y="785368"/>
                </a:moveTo>
                <a:lnTo>
                  <a:pt x="2687269" y="760349"/>
                </a:lnTo>
                <a:lnTo>
                  <a:pt x="2656078" y="715264"/>
                </a:lnTo>
                <a:lnTo>
                  <a:pt x="2640736" y="743191"/>
                </a:lnTo>
                <a:lnTo>
                  <a:pt x="1286256" y="0"/>
                </a:lnTo>
                <a:lnTo>
                  <a:pt x="1283258" y="5486"/>
                </a:lnTo>
                <a:lnTo>
                  <a:pt x="1280033" y="127"/>
                </a:lnTo>
                <a:lnTo>
                  <a:pt x="61836" y="740384"/>
                </a:lnTo>
                <a:lnTo>
                  <a:pt x="45339" y="713232"/>
                </a:lnTo>
                <a:lnTo>
                  <a:pt x="0" y="785368"/>
                </a:lnTo>
                <a:lnTo>
                  <a:pt x="84963" y="778383"/>
                </a:lnTo>
                <a:lnTo>
                  <a:pt x="72440" y="757809"/>
                </a:lnTo>
                <a:lnTo>
                  <a:pt x="68414" y="751192"/>
                </a:lnTo>
                <a:lnTo>
                  <a:pt x="1283449" y="12992"/>
                </a:lnTo>
                <a:lnTo>
                  <a:pt x="2634653" y="754253"/>
                </a:lnTo>
                <a:lnTo>
                  <a:pt x="2619375" y="782066"/>
                </a:lnTo>
                <a:lnTo>
                  <a:pt x="2704592" y="785368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112" y="6284467"/>
            <a:ext cx="144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sundog-education.com datacumulus.com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41498" y="2119525"/>
            <a:ext cx="651002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Deep</a:t>
            </a:r>
            <a:r>
              <a:rPr sz="6000" spc="-25" dirty="0"/>
              <a:t> </a:t>
            </a:r>
            <a:r>
              <a:rPr sz="6000" dirty="0"/>
              <a:t>Learning</a:t>
            </a:r>
            <a:r>
              <a:rPr sz="6000" spc="-15" dirty="0"/>
              <a:t> </a:t>
            </a:r>
            <a:r>
              <a:rPr sz="6000" spc="-25" dirty="0"/>
              <a:t>101</a:t>
            </a:r>
            <a:endParaRPr sz="6000"/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And</a:t>
            </a:r>
            <a:r>
              <a:rPr sz="2400" spc="-170" dirty="0"/>
              <a:t> </a:t>
            </a:r>
            <a:r>
              <a:rPr sz="2400" dirty="0"/>
              <a:t>AWS</a:t>
            </a:r>
            <a:r>
              <a:rPr sz="2400" spc="-75" dirty="0"/>
              <a:t> </a:t>
            </a:r>
            <a:r>
              <a:rPr sz="2400" dirty="0"/>
              <a:t>Best</a:t>
            </a:r>
            <a:r>
              <a:rPr sz="2400" spc="-50" dirty="0"/>
              <a:t> </a:t>
            </a:r>
            <a:r>
              <a:rPr sz="2400" spc="-10" dirty="0"/>
              <a:t>Practices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130" dirty="0"/>
              <a:t> </a:t>
            </a:r>
            <a:r>
              <a:rPr dirty="0"/>
              <a:t>biological</a:t>
            </a:r>
            <a:r>
              <a:rPr spc="-135" dirty="0"/>
              <a:t> </a:t>
            </a:r>
            <a:r>
              <a:rPr spc="-10" dirty="0"/>
              <a:t>inspiration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056" y="1533270"/>
            <a:ext cx="5666105" cy="401256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687070" indent="-228600">
              <a:lnSpc>
                <a:spcPts val="281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Neurons</a:t>
            </a:r>
            <a:r>
              <a:rPr sz="26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26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r>
              <a:rPr sz="26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cerebral</a:t>
            </a:r>
            <a:r>
              <a:rPr sz="2600" spc="-10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cortex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Calibri"/>
                <a:cs typeface="Calibri"/>
              </a:rPr>
              <a:t>are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connected</a:t>
            </a:r>
            <a:r>
              <a:rPr sz="26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via</a:t>
            </a:r>
            <a:r>
              <a:rPr sz="2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Calibri"/>
                <a:cs typeface="Calibri"/>
              </a:rPr>
              <a:t>axons</a:t>
            </a:r>
            <a:endParaRPr sz="2600">
              <a:latin typeface="Calibri"/>
              <a:cs typeface="Calibri"/>
            </a:endParaRPr>
          </a:p>
          <a:p>
            <a:pPr marL="241300" marR="153670" indent="-228600">
              <a:lnSpc>
                <a:spcPct val="900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26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neuron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“fires”</a:t>
            </a:r>
            <a:r>
              <a:rPr sz="26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26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neurons</a:t>
            </a:r>
            <a:r>
              <a:rPr sz="26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Calibri"/>
                <a:cs typeface="Calibri"/>
              </a:rPr>
              <a:t>it’s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connected</a:t>
            </a:r>
            <a:r>
              <a:rPr sz="26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to,</a:t>
            </a:r>
            <a:r>
              <a:rPr sz="2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when</a:t>
            </a:r>
            <a:r>
              <a:rPr sz="26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enough</a:t>
            </a:r>
            <a:r>
              <a:rPr sz="26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its</a:t>
            </a:r>
            <a:r>
              <a:rPr sz="26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input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signals</a:t>
            </a:r>
            <a:r>
              <a:rPr sz="2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are</a:t>
            </a:r>
            <a:r>
              <a:rPr sz="26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activated.</a:t>
            </a:r>
            <a:endParaRPr sz="2600">
              <a:latin typeface="Calibri"/>
              <a:cs typeface="Calibri"/>
            </a:endParaRPr>
          </a:p>
          <a:p>
            <a:pPr marL="241300" marR="1701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Very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simple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at</a:t>
            </a:r>
            <a:r>
              <a:rPr sz="2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26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individual</a:t>
            </a:r>
            <a:r>
              <a:rPr sz="26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neuron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level</a:t>
            </a:r>
            <a:r>
              <a:rPr sz="26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–</a:t>
            </a:r>
            <a:r>
              <a:rPr sz="26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but</a:t>
            </a:r>
            <a:r>
              <a:rPr sz="26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layers</a:t>
            </a:r>
            <a:r>
              <a:rPr sz="26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26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neurons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connected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26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this</a:t>
            </a:r>
            <a:r>
              <a:rPr sz="26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way</a:t>
            </a:r>
            <a:r>
              <a:rPr sz="26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26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yield</a:t>
            </a:r>
            <a:r>
              <a:rPr sz="26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learning</a:t>
            </a:r>
            <a:r>
              <a:rPr sz="2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behavior.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ts val="281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Billions</a:t>
            </a:r>
            <a:r>
              <a:rPr sz="2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26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neurons,</a:t>
            </a:r>
            <a:r>
              <a:rPr sz="26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each</a:t>
            </a:r>
            <a:r>
              <a:rPr sz="26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26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thousands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26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Calibri"/>
                <a:cs typeface="Calibri"/>
              </a:rPr>
              <a:t>connections,</a:t>
            </a:r>
            <a:r>
              <a:rPr sz="2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yields</a:t>
            </a:r>
            <a:r>
              <a:rPr sz="26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a</a:t>
            </a:r>
            <a:r>
              <a:rPr sz="26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Calibri"/>
                <a:cs typeface="Calibri"/>
              </a:rPr>
              <a:t>mind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3888" y="1560575"/>
            <a:ext cx="5337048" cy="310896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Cortical</a:t>
            </a:r>
            <a:r>
              <a:rPr spc="-145" dirty="0"/>
              <a:t> </a:t>
            </a:r>
            <a:r>
              <a:rPr spc="-10" dirty="0"/>
              <a:t>columns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3041" y="1474088"/>
            <a:ext cx="6087110" cy="288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319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Neurons</a:t>
            </a:r>
            <a:r>
              <a:rPr sz="2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2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r>
              <a:rPr sz="2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cortex</a:t>
            </a:r>
            <a:r>
              <a:rPr sz="2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seem</a:t>
            </a:r>
            <a:r>
              <a:rPr sz="2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025"/>
              </a:lnSpc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arranged</a:t>
            </a:r>
            <a:r>
              <a:rPr sz="2800" spc="-1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into</a:t>
            </a:r>
            <a:r>
              <a:rPr sz="2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many</a:t>
            </a:r>
            <a:r>
              <a:rPr sz="2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stacks,</a:t>
            </a:r>
            <a:r>
              <a:rPr sz="2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r>
              <a:rPr sz="28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“columns”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5"/>
              </a:lnSpc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that</a:t>
            </a:r>
            <a:r>
              <a:rPr sz="2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process</a:t>
            </a:r>
            <a:r>
              <a:rPr sz="2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information</a:t>
            </a:r>
            <a:r>
              <a:rPr sz="28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2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parallel</a:t>
            </a:r>
            <a:endParaRPr sz="2800">
              <a:latin typeface="Calibri"/>
              <a:cs typeface="Calibri"/>
            </a:endParaRPr>
          </a:p>
          <a:p>
            <a:pPr marL="241300" marR="200025" indent="-228600">
              <a:lnSpc>
                <a:spcPts val="302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“mini-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columns”</a:t>
            </a:r>
            <a:r>
              <a:rPr sz="2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around</a:t>
            </a:r>
            <a:r>
              <a:rPr sz="2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100</a:t>
            </a:r>
            <a:r>
              <a:rPr sz="2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neurons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are</a:t>
            </a:r>
            <a:r>
              <a:rPr sz="2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organized</a:t>
            </a:r>
            <a:r>
              <a:rPr sz="28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into</a:t>
            </a:r>
            <a:r>
              <a:rPr sz="2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larger</a:t>
            </a:r>
            <a:r>
              <a:rPr sz="2800" spc="-10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“hyper-</a:t>
            </a:r>
            <a:endParaRPr sz="2800">
              <a:latin typeface="Calibri"/>
              <a:cs typeface="Calibri"/>
            </a:endParaRPr>
          </a:p>
          <a:p>
            <a:pPr marL="241300" marR="445134">
              <a:lnSpc>
                <a:spcPts val="3020"/>
              </a:lnSpc>
              <a:spcBef>
                <a:spcPts val="10"/>
              </a:spcBef>
            </a:pPr>
            <a:r>
              <a:rPr sz="2800" spc="-25" dirty="0">
                <a:solidFill>
                  <a:srgbClr val="444848"/>
                </a:solidFill>
                <a:latin typeface="Calibri"/>
                <a:cs typeface="Calibri"/>
              </a:rPr>
              <a:t>columns”.</a:t>
            </a:r>
            <a:r>
              <a:rPr sz="2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There</a:t>
            </a:r>
            <a:r>
              <a:rPr sz="2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are</a:t>
            </a:r>
            <a:r>
              <a:rPr sz="2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100</a:t>
            </a:r>
            <a:r>
              <a:rPr sz="2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million</a:t>
            </a:r>
            <a:r>
              <a:rPr sz="2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mini-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columns</a:t>
            </a:r>
            <a:r>
              <a:rPr sz="2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2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r>
              <a:rPr sz="2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cortex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041" y="4419727"/>
            <a:ext cx="627189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This</a:t>
            </a:r>
            <a:r>
              <a:rPr sz="2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coincidentally</a:t>
            </a:r>
            <a:r>
              <a:rPr sz="2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similar</a:t>
            </a:r>
            <a:r>
              <a:rPr sz="2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how</a:t>
            </a:r>
            <a:r>
              <a:rPr sz="2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GPU’s work…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1194646"/>
            <a:ext cx="4477682" cy="32130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69148" y="4749545"/>
            <a:ext cx="3444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202020"/>
                </a:solidFill>
                <a:latin typeface="Arial"/>
                <a:cs typeface="Arial"/>
              </a:rPr>
              <a:t>(credit:</a:t>
            </a:r>
            <a:r>
              <a:rPr sz="1800" i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02020"/>
                </a:solidFill>
                <a:latin typeface="Arial"/>
                <a:cs typeface="Arial"/>
              </a:rPr>
              <a:t>Marcel Oberlaender</a:t>
            </a:r>
            <a:r>
              <a:rPr sz="1800" i="1" spc="-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02020"/>
                </a:solidFill>
                <a:latin typeface="Arial"/>
                <a:cs typeface="Arial"/>
              </a:rPr>
              <a:t>et</a:t>
            </a:r>
            <a:r>
              <a:rPr sz="1800" i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202020"/>
                </a:solidFill>
                <a:latin typeface="Arial"/>
                <a:cs typeface="Arial"/>
              </a:rPr>
              <a:t>al.)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Deep</a:t>
            </a:r>
            <a:r>
              <a:rPr spc="-114" dirty="0"/>
              <a:t> </a:t>
            </a:r>
            <a:r>
              <a:rPr dirty="0"/>
              <a:t>Neural</a:t>
            </a:r>
            <a:r>
              <a:rPr spc="-125" dirty="0"/>
              <a:t> </a:t>
            </a:r>
            <a:r>
              <a:rPr spc="-10" dirty="0"/>
              <a:t>Networks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2017" y="3172714"/>
            <a:ext cx="3429508" cy="24249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59958" y="3444951"/>
            <a:ext cx="12414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905" algn="l"/>
              </a:tabLst>
            </a:pPr>
            <a:r>
              <a:rPr sz="36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6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3736" y="3460495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5326" y="4637659"/>
            <a:ext cx="40386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74689" y="4637659"/>
            <a:ext cx="40386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5034" y="4561459"/>
            <a:ext cx="419100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Neuron (1.0)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5476" y="5616955"/>
            <a:ext cx="692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Input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0271" y="5616955"/>
            <a:ext cx="689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Input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70703" y="3166617"/>
            <a:ext cx="3426460" cy="1251585"/>
            <a:chOff x="4870703" y="3166617"/>
            <a:chExt cx="3426460" cy="1251585"/>
          </a:xfrm>
        </p:grpSpPr>
        <p:sp>
          <p:nvSpPr>
            <p:cNvPr id="17" name="object 17"/>
            <p:cNvSpPr/>
            <p:nvPr/>
          </p:nvSpPr>
          <p:spPr>
            <a:xfrm>
              <a:off x="4870704" y="3172967"/>
              <a:ext cx="3420110" cy="1245235"/>
            </a:xfrm>
            <a:custGeom>
              <a:avLst/>
              <a:gdLst/>
              <a:ahLst/>
              <a:cxnLst/>
              <a:rect l="l" t="t" r="r" b="b"/>
              <a:pathLst>
                <a:path w="3420109" h="1245235">
                  <a:moveTo>
                    <a:pt x="2604770" y="1232281"/>
                  </a:moveTo>
                  <a:lnTo>
                    <a:pt x="76238" y="825741"/>
                  </a:lnTo>
                  <a:lnTo>
                    <a:pt x="76568" y="823722"/>
                  </a:lnTo>
                  <a:lnTo>
                    <a:pt x="81280" y="794385"/>
                  </a:lnTo>
                  <a:lnTo>
                    <a:pt x="0" y="819912"/>
                  </a:lnTo>
                  <a:lnTo>
                    <a:pt x="69215" y="869569"/>
                  </a:lnTo>
                  <a:lnTo>
                    <a:pt x="74231" y="838314"/>
                  </a:lnTo>
                  <a:lnTo>
                    <a:pt x="2602738" y="1244854"/>
                  </a:lnTo>
                  <a:lnTo>
                    <a:pt x="2604770" y="1232281"/>
                  </a:lnTo>
                  <a:close/>
                </a:path>
                <a:path w="3420109" h="1245235">
                  <a:moveTo>
                    <a:pt x="3419856" y="397776"/>
                  </a:moveTo>
                  <a:lnTo>
                    <a:pt x="3417138" y="351370"/>
                  </a:lnTo>
                  <a:lnTo>
                    <a:pt x="3409188" y="306552"/>
                  </a:lnTo>
                  <a:lnTo>
                    <a:pt x="3396297" y="263613"/>
                  </a:lnTo>
                  <a:lnTo>
                    <a:pt x="3378797" y="222834"/>
                  </a:lnTo>
                  <a:lnTo>
                    <a:pt x="3356965" y="184518"/>
                  </a:lnTo>
                  <a:lnTo>
                    <a:pt x="3331121" y="148971"/>
                  </a:lnTo>
                  <a:lnTo>
                    <a:pt x="3301555" y="116497"/>
                  </a:lnTo>
                  <a:lnTo>
                    <a:pt x="3268573" y="87376"/>
                  </a:lnTo>
                  <a:lnTo>
                    <a:pt x="3232480" y="61925"/>
                  </a:lnTo>
                  <a:lnTo>
                    <a:pt x="3193580" y="40424"/>
                  </a:lnTo>
                  <a:lnTo>
                    <a:pt x="3152178" y="23190"/>
                  </a:lnTo>
                  <a:lnTo>
                    <a:pt x="3108579" y="10515"/>
                  </a:lnTo>
                  <a:lnTo>
                    <a:pt x="3063087" y="2679"/>
                  </a:lnTo>
                  <a:lnTo>
                    <a:pt x="3015996" y="0"/>
                  </a:lnTo>
                  <a:lnTo>
                    <a:pt x="2968891" y="2679"/>
                  </a:lnTo>
                  <a:lnTo>
                    <a:pt x="2923400" y="10515"/>
                  </a:lnTo>
                  <a:lnTo>
                    <a:pt x="2879801" y="23190"/>
                  </a:lnTo>
                  <a:lnTo>
                    <a:pt x="2838399" y="40424"/>
                  </a:lnTo>
                  <a:lnTo>
                    <a:pt x="2799499" y="61925"/>
                  </a:lnTo>
                  <a:lnTo>
                    <a:pt x="2763405" y="87376"/>
                  </a:lnTo>
                  <a:lnTo>
                    <a:pt x="2730436" y="116497"/>
                  </a:lnTo>
                  <a:lnTo>
                    <a:pt x="2700858" y="148971"/>
                  </a:lnTo>
                  <a:lnTo>
                    <a:pt x="2675013" y="184518"/>
                  </a:lnTo>
                  <a:lnTo>
                    <a:pt x="2653182" y="222834"/>
                  </a:lnTo>
                  <a:lnTo>
                    <a:pt x="2635681" y="263613"/>
                  </a:lnTo>
                  <a:lnTo>
                    <a:pt x="2622804" y="306552"/>
                  </a:lnTo>
                  <a:lnTo>
                    <a:pt x="2614841" y="351370"/>
                  </a:lnTo>
                  <a:lnTo>
                    <a:pt x="2612136" y="397776"/>
                  </a:lnTo>
                  <a:lnTo>
                    <a:pt x="2614841" y="444169"/>
                  </a:lnTo>
                  <a:lnTo>
                    <a:pt x="2622804" y="488988"/>
                  </a:lnTo>
                  <a:lnTo>
                    <a:pt x="2635681" y="531926"/>
                  </a:lnTo>
                  <a:lnTo>
                    <a:pt x="2653182" y="572706"/>
                  </a:lnTo>
                  <a:lnTo>
                    <a:pt x="2675013" y="611022"/>
                  </a:lnTo>
                  <a:lnTo>
                    <a:pt x="2700858" y="646569"/>
                  </a:lnTo>
                  <a:lnTo>
                    <a:pt x="2730436" y="679043"/>
                  </a:lnTo>
                  <a:lnTo>
                    <a:pt x="2763405" y="708164"/>
                  </a:lnTo>
                  <a:lnTo>
                    <a:pt x="2799499" y="733615"/>
                  </a:lnTo>
                  <a:lnTo>
                    <a:pt x="2838399" y="755116"/>
                  </a:lnTo>
                  <a:lnTo>
                    <a:pt x="2879801" y="772350"/>
                  </a:lnTo>
                  <a:lnTo>
                    <a:pt x="2923400" y="785025"/>
                  </a:lnTo>
                  <a:lnTo>
                    <a:pt x="2968891" y="792861"/>
                  </a:lnTo>
                  <a:lnTo>
                    <a:pt x="3015996" y="795528"/>
                  </a:lnTo>
                  <a:lnTo>
                    <a:pt x="3063087" y="792861"/>
                  </a:lnTo>
                  <a:lnTo>
                    <a:pt x="3108579" y="785025"/>
                  </a:lnTo>
                  <a:lnTo>
                    <a:pt x="3152178" y="772350"/>
                  </a:lnTo>
                  <a:lnTo>
                    <a:pt x="3193580" y="755116"/>
                  </a:lnTo>
                  <a:lnTo>
                    <a:pt x="3232480" y="733615"/>
                  </a:lnTo>
                  <a:lnTo>
                    <a:pt x="3268573" y="708164"/>
                  </a:lnTo>
                  <a:lnTo>
                    <a:pt x="3301542" y="679043"/>
                  </a:lnTo>
                  <a:lnTo>
                    <a:pt x="3331121" y="646569"/>
                  </a:lnTo>
                  <a:lnTo>
                    <a:pt x="3356965" y="611022"/>
                  </a:lnTo>
                  <a:lnTo>
                    <a:pt x="3378797" y="572706"/>
                  </a:lnTo>
                  <a:lnTo>
                    <a:pt x="3396297" y="531926"/>
                  </a:lnTo>
                  <a:lnTo>
                    <a:pt x="3409175" y="488988"/>
                  </a:lnTo>
                  <a:lnTo>
                    <a:pt x="3417138" y="444169"/>
                  </a:lnTo>
                  <a:lnTo>
                    <a:pt x="3419856" y="397776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2839" y="3172967"/>
              <a:ext cx="807720" cy="795655"/>
            </a:xfrm>
            <a:custGeom>
              <a:avLst/>
              <a:gdLst/>
              <a:ahLst/>
              <a:cxnLst/>
              <a:rect l="l" t="t" r="r" b="b"/>
              <a:pathLst>
                <a:path w="807720" h="795654">
                  <a:moveTo>
                    <a:pt x="0" y="397764"/>
                  </a:moveTo>
                  <a:lnTo>
                    <a:pt x="2717" y="351370"/>
                  </a:lnTo>
                  <a:lnTo>
                    <a:pt x="10668" y="306550"/>
                  </a:lnTo>
                  <a:lnTo>
                    <a:pt x="23548" y="263602"/>
                  </a:lnTo>
                  <a:lnTo>
                    <a:pt x="41054" y="222823"/>
                  </a:lnTo>
                  <a:lnTo>
                    <a:pt x="62884" y="184513"/>
                  </a:lnTo>
                  <a:lnTo>
                    <a:pt x="88734" y="148969"/>
                  </a:lnTo>
                  <a:lnTo>
                    <a:pt x="118300" y="116490"/>
                  </a:lnTo>
                  <a:lnTo>
                    <a:pt x="151280" y="87374"/>
                  </a:lnTo>
                  <a:lnTo>
                    <a:pt x="187370" y="61919"/>
                  </a:lnTo>
                  <a:lnTo>
                    <a:pt x="226267" y="40423"/>
                  </a:lnTo>
                  <a:lnTo>
                    <a:pt x="267668" y="23185"/>
                  </a:lnTo>
                  <a:lnTo>
                    <a:pt x="311269" y="10503"/>
                  </a:lnTo>
                  <a:lnTo>
                    <a:pt x="356767" y="2675"/>
                  </a:lnTo>
                  <a:lnTo>
                    <a:pt x="403859" y="0"/>
                  </a:lnTo>
                  <a:lnTo>
                    <a:pt x="450952" y="2675"/>
                  </a:lnTo>
                  <a:lnTo>
                    <a:pt x="496450" y="10503"/>
                  </a:lnTo>
                  <a:lnTo>
                    <a:pt x="540051" y="23185"/>
                  </a:lnTo>
                  <a:lnTo>
                    <a:pt x="581452" y="40423"/>
                  </a:lnTo>
                  <a:lnTo>
                    <a:pt x="620349" y="61919"/>
                  </a:lnTo>
                  <a:lnTo>
                    <a:pt x="656439" y="87374"/>
                  </a:lnTo>
                  <a:lnTo>
                    <a:pt x="689419" y="116490"/>
                  </a:lnTo>
                  <a:lnTo>
                    <a:pt x="718985" y="148969"/>
                  </a:lnTo>
                  <a:lnTo>
                    <a:pt x="744835" y="184513"/>
                  </a:lnTo>
                  <a:lnTo>
                    <a:pt x="766665" y="222823"/>
                  </a:lnTo>
                  <a:lnTo>
                    <a:pt x="784171" y="263602"/>
                  </a:lnTo>
                  <a:lnTo>
                    <a:pt x="797051" y="306550"/>
                  </a:lnTo>
                  <a:lnTo>
                    <a:pt x="805002" y="351370"/>
                  </a:lnTo>
                  <a:lnTo>
                    <a:pt x="807719" y="397764"/>
                  </a:lnTo>
                  <a:lnTo>
                    <a:pt x="805002" y="444157"/>
                  </a:lnTo>
                  <a:lnTo>
                    <a:pt x="797051" y="488977"/>
                  </a:lnTo>
                  <a:lnTo>
                    <a:pt x="784171" y="531925"/>
                  </a:lnTo>
                  <a:lnTo>
                    <a:pt x="766665" y="572704"/>
                  </a:lnTo>
                  <a:lnTo>
                    <a:pt x="744835" y="611014"/>
                  </a:lnTo>
                  <a:lnTo>
                    <a:pt x="718985" y="646558"/>
                  </a:lnTo>
                  <a:lnTo>
                    <a:pt x="689419" y="679037"/>
                  </a:lnTo>
                  <a:lnTo>
                    <a:pt x="656439" y="708153"/>
                  </a:lnTo>
                  <a:lnTo>
                    <a:pt x="620349" y="733608"/>
                  </a:lnTo>
                  <a:lnTo>
                    <a:pt x="581452" y="755104"/>
                  </a:lnTo>
                  <a:lnTo>
                    <a:pt x="540051" y="772342"/>
                  </a:lnTo>
                  <a:lnTo>
                    <a:pt x="496450" y="785024"/>
                  </a:lnTo>
                  <a:lnTo>
                    <a:pt x="450952" y="792852"/>
                  </a:lnTo>
                  <a:lnTo>
                    <a:pt x="403859" y="795528"/>
                  </a:lnTo>
                  <a:lnTo>
                    <a:pt x="356767" y="792852"/>
                  </a:lnTo>
                  <a:lnTo>
                    <a:pt x="311269" y="785024"/>
                  </a:lnTo>
                  <a:lnTo>
                    <a:pt x="267668" y="772342"/>
                  </a:lnTo>
                  <a:lnTo>
                    <a:pt x="226267" y="755104"/>
                  </a:lnTo>
                  <a:lnTo>
                    <a:pt x="187370" y="733608"/>
                  </a:lnTo>
                  <a:lnTo>
                    <a:pt x="151280" y="708153"/>
                  </a:lnTo>
                  <a:lnTo>
                    <a:pt x="118300" y="679037"/>
                  </a:lnTo>
                  <a:lnTo>
                    <a:pt x="88734" y="646558"/>
                  </a:lnTo>
                  <a:lnTo>
                    <a:pt x="62884" y="611014"/>
                  </a:lnTo>
                  <a:lnTo>
                    <a:pt x="41054" y="572704"/>
                  </a:lnTo>
                  <a:lnTo>
                    <a:pt x="23548" y="531925"/>
                  </a:lnTo>
                  <a:lnTo>
                    <a:pt x="10667" y="488977"/>
                  </a:lnTo>
                  <a:lnTo>
                    <a:pt x="2717" y="444157"/>
                  </a:lnTo>
                  <a:lnTo>
                    <a:pt x="0" y="397764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71892" y="3437331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76113" y="2038857"/>
            <a:ext cx="2413635" cy="2377440"/>
            <a:chOff x="5476113" y="2038857"/>
            <a:chExt cx="2413635" cy="2377440"/>
          </a:xfrm>
        </p:grpSpPr>
        <p:sp>
          <p:nvSpPr>
            <p:cNvPr id="21" name="object 21"/>
            <p:cNvSpPr/>
            <p:nvPr/>
          </p:nvSpPr>
          <p:spPr>
            <a:xfrm>
              <a:off x="5476113" y="2045207"/>
              <a:ext cx="2413635" cy="2371090"/>
            </a:xfrm>
            <a:custGeom>
              <a:avLst/>
              <a:gdLst/>
              <a:ahLst/>
              <a:cxnLst/>
              <a:rect l="l" t="t" r="r" b="b"/>
              <a:pathLst>
                <a:path w="2413634" h="2371090">
                  <a:moveTo>
                    <a:pt x="1381887" y="397764"/>
                  </a:moveTo>
                  <a:lnTo>
                    <a:pt x="1379169" y="351370"/>
                  </a:lnTo>
                  <a:lnTo>
                    <a:pt x="1371219" y="306552"/>
                  </a:lnTo>
                  <a:lnTo>
                    <a:pt x="1358328" y="263613"/>
                  </a:lnTo>
                  <a:lnTo>
                    <a:pt x="1340827" y="222834"/>
                  </a:lnTo>
                  <a:lnTo>
                    <a:pt x="1318996" y="184518"/>
                  </a:lnTo>
                  <a:lnTo>
                    <a:pt x="1293152" y="148971"/>
                  </a:lnTo>
                  <a:lnTo>
                    <a:pt x="1263586" y="116497"/>
                  </a:lnTo>
                  <a:lnTo>
                    <a:pt x="1230604" y="87376"/>
                  </a:lnTo>
                  <a:lnTo>
                    <a:pt x="1194511" y="61925"/>
                  </a:lnTo>
                  <a:lnTo>
                    <a:pt x="1155611" y="40424"/>
                  </a:lnTo>
                  <a:lnTo>
                    <a:pt x="1114209" y="23190"/>
                  </a:lnTo>
                  <a:lnTo>
                    <a:pt x="1070610" y="10515"/>
                  </a:lnTo>
                  <a:lnTo>
                    <a:pt x="1025118" y="2679"/>
                  </a:lnTo>
                  <a:lnTo>
                    <a:pt x="978027" y="0"/>
                  </a:lnTo>
                  <a:lnTo>
                    <a:pt x="930922" y="2679"/>
                  </a:lnTo>
                  <a:lnTo>
                    <a:pt x="885431" y="10515"/>
                  </a:lnTo>
                  <a:lnTo>
                    <a:pt x="841832" y="23190"/>
                  </a:lnTo>
                  <a:lnTo>
                    <a:pt x="800430" y="40424"/>
                  </a:lnTo>
                  <a:lnTo>
                    <a:pt x="761530" y="61925"/>
                  </a:lnTo>
                  <a:lnTo>
                    <a:pt x="725436" y="87376"/>
                  </a:lnTo>
                  <a:lnTo>
                    <a:pt x="692454" y="116497"/>
                  </a:lnTo>
                  <a:lnTo>
                    <a:pt x="662889" y="148971"/>
                  </a:lnTo>
                  <a:lnTo>
                    <a:pt x="637044" y="184518"/>
                  </a:lnTo>
                  <a:lnTo>
                    <a:pt x="615213" y="222834"/>
                  </a:lnTo>
                  <a:lnTo>
                    <a:pt x="597712" y="263613"/>
                  </a:lnTo>
                  <a:lnTo>
                    <a:pt x="584822" y="306552"/>
                  </a:lnTo>
                  <a:lnTo>
                    <a:pt x="576872" y="351370"/>
                  </a:lnTo>
                  <a:lnTo>
                    <a:pt x="574167" y="397764"/>
                  </a:lnTo>
                  <a:lnTo>
                    <a:pt x="576872" y="444169"/>
                  </a:lnTo>
                  <a:lnTo>
                    <a:pt x="584835" y="488988"/>
                  </a:lnTo>
                  <a:lnTo>
                    <a:pt x="597712" y="531926"/>
                  </a:lnTo>
                  <a:lnTo>
                    <a:pt x="615213" y="572706"/>
                  </a:lnTo>
                  <a:lnTo>
                    <a:pt x="637044" y="611022"/>
                  </a:lnTo>
                  <a:lnTo>
                    <a:pt x="662889" y="646569"/>
                  </a:lnTo>
                  <a:lnTo>
                    <a:pt x="692467" y="679043"/>
                  </a:lnTo>
                  <a:lnTo>
                    <a:pt x="725436" y="708164"/>
                  </a:lnTo>
                  <a:lnTo>
                    <a:pt x="761530" y="733615"/>
                  </a:lnTo>
                  <a:lnTo>
                    <a:pt x="800430" y="755116"/>
                  </a:lnTo>
                  <a:lnTo>
                    <a:pt x="841832" y="772350"/>
                  </a:lnTo>
                  <a:lnTo>
                    <a:pt x="885431" y="785025"/>
                  </a:lnTo>
                  <a:lnTo>
                    <a:pt x="930922" y="792861"/>
                  </a:lnTo>
                  <a:lnTo>
                    <a:pt x="978027" y="795528"/>
                  </a:lnTo>
                  <a:lnTo>
                    <a:pt x="1025118" y="792861"/>
                  </a:lnTo>
                  <a:lnTo>
                    <a:pt x="1070610" y="785025"/>
                  </a:lnTo>
                  <a:lnTo>
                    <a:pt x="1114209" y="772350"/>
                  </a:lnTo>
                  <a:lnTo>
                    <a:pt x="1155611" y="755116"/>
                  </a:lnTo>
                  <a:lnTo>
                    <a:pt x="1194511" y="733615"/>
                  </a:lnTo>
                  <a:lnTo>
                    <a:pt x="1230604" y="708164"/>
                  </a:lnTo>
                  <a:lnTo>
                    <a:pt x="1263586" y="679043"/>
                  </a:lnTo>
                  <a:lnTo>
                    <a:pt x="1293152" y="646569"/>
                  </a:lnTo>
                  <a:lnTo>
                    <a:pt x="1318996" y="611022"/>
                  </a:lnTo>
                  <a:lnTo>
                    <a:pt x="1340827" y="572706"/>
                  </a:lnTo>
                  <a:lnTo>
                    <a:pt x="1358328" y="531926"/>
                  </a:lnTo>
                  <a:lnTo>
                    <a:pt x="1371219" y="488988"/>
                  </a:lnTo>
                  <a:lnTo>
                    <a:pt x="1379169" y="444169"/>
                  </a:lnTo>
                  <a:lnTo>
                    <a:pt x="1381887" y="397764"/>
                  </a:lnTo>
                  <a:close/>
                </a:path>
                <a:path w="2413634" h="2371090">
                  <a:moveTo>
                    <a:pt x="2413127" y="1923288"/>
                  </a:moveTo>
                  <a:lnTo>
                    <a:pt x="2331339" y="1899539"/>
                  </a:lnTo>
                  <a:lnTo>
                    <a:pt x="2333396" y="1910816"/>
                  </a:lnTo>
                  <a:lnTo>
                    <a:pt x="2326513" y="1909699"/>
                  </a:lnTo>
                  <a:lnTo>
                    <a:pt x="2333282" y="1931504"/>
                  </a:lnTo>
                  <a:lnTo>
                    <a:pt x="0" y="2358390"/>
                  </a:lnTo>
                  <a:lnTo>
                    <a:pt x="2286" y="2370836"/>
                  </a:lnTo>
                  <a:lnTo>
                    <a:pt x="2305367" y="1949475"/>
                  </a:lnTo>
                  <a:lnTo>
                    <a:pt x="995934" y="2358517"/>
                  </a:lnTo>
                  <a:lnTo>
                    <a:pt x="999744" y="2370709"/>
                  </a:lnTo>
                  <a:lnTo>
                    <a:pt x="2339695" y="1952091"/>
                  </a:lnTo>
                  <a:lnTo>
                    <a:pt x="2342743" y="1961908"/>
                  </a:lnTo>
                  <a:lnTo>
                    <a:pt x="2344166" y="1969668"/>
                  </a:lnTo>
                  <a:lnTo>
                    <a:pt x="2327275" y="1975485"/>
                  </a:lnTo>
                  <a:lnTo>
                    <a:pt x="2349855" y="1997659"/>
                  </a:lnTo>
                  <a:lnTo>
                    <a:pt x="1993011" y="2361946"/>
                  </a:lnTo>
                  <a:lnTo>
                    <a:pt x="2002155" y="2370836"/>
                  </a:lnTo>
                  <a:lnTo>
                    <a:pt x="2358961" y="2006600"/>
                  </a:lnTo>
                  <a:lnTo>
                    <a:pt x="2381631" y="2028825"/>
                  </a:lnTo>
                  <a:lnTo>
                    <a:pt x="2394597" y="1988566"/>
                  </a:lnTo>
                  <a:lnTo>
                    <a:pt x="2407793" y="1947672"/>
                  </a:lnTo>
                  <a:lnTo>
                    <a:pt x="2372512" y="1959864"/>
                  </a:lnTo>
                  <a:lnTo>
                    <a:pt x="2397226" y="1936115"/>
                  </a:lnTo>
                  <a:lnTo>
                    <a:pt x="2401443" y="1932076"/>
                  </a:lnTo>
                  <a:lnTo>
                    <a:pt x="2406192" y="1928495"/>
                  </a:lnTo>
                  <a:lnTo>
                    <a:pt x="2413127" y="1923288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50280" y="2045207"/>
              <a:ext cx="807720" cy="795655"/>
            </a:xfrm>
            <a:custGeom>
              <a:avLst/>
              <a:gdLst/>
              <a:ahLst/>
              <a:cxnLst/>
              <a:rect l="l" t="t" r="r" b="b"/>
              <a:pathLst>
                <a:path w="807720" h="795655">
                  <a:moveTo>
                    <a:pt x="0" y="397763"/>
                  </a:moveTo>
                  <a:lnTo>
                    <a:pt x="2717" y="351370"/>
                  </a:lnTo>
                  <a:lnTo>
                    <a:pt x="10667" y="306550"/>
                  </a:lnTo>
                  <a:lnTo>
                    <a:pt x="23548" y="263602"/>
                  </a:lnTo>
                  <a:lnTo>
                    <a:pt x="41054" y="222823"/>
                  </a:lnTo>
                  <a:lnTo>
                    <a:pt x="62884" y="184513"/>
                  </a:lnTo>
                  <a:lnTo>
                    <a:pt x="88734" y="148969"/>
                  </a:lnTo>
                  <a:lnTo>
                    <a:pt x="118300" y="116490"/>
                  </a:lnTo>
                  <a:lnTo>
                    <a:pt x="151280" y="87374"/>
                  </a:lnTo>
                  <a:lnTo>
                    <a:pt x="187370" y="61919"/>
                  </a:lnTo>
                  <a:lnTo>
                    <a:pt x="226267" y="40423"/>
                  </a:lnTo>
                  <a:lnTo>
                    <a:pt x="267668" y="23185"/>
                  </a:lnTo>
                  <a:lnTo>
                    <a:pt x="311269" y="10503"/>
                  </a:lnTo>
                  <a:lnTo>
                    <a:pt x="356767" y="2675"/>
                  </a:lnTo>
                  <a:lnTo>
                    <a:pt x="403860" y="0"/>
                  </a:lnTo>
                  <a:lnTo>
                    <a:pt x="450952" y="2675"/>
                  </a:lnTo>
                  <a:lnTo>
                    <a:pt x="496450" y="10503"/>
                  </a:lnTo>
                  <a:lnTo>
                    <a:pt x="540051" y="23185"/>
                  </a:lnTo>
                  <a:lnTo>
                    <a:pt x="581452" y="40423"/>
                  </a:lnTo>
                  <a:lnTo>
                    <a:pt x="620349" y="61919"/>
                  </a:lnTo>
                  <a:lnTo>
                    <a:pt x="656439" y="87374"/>
                  </a:lnTo>
                  <a:lnTo>
                    <a:pt x="689419" y="116490"/>
                  </a:lnTo>
                  <a:lnTo>
                    <a:pt x="718985" y="148969"/>
                  </a:lnTo>
                  <a:lnTo>
                    <a:pt x="744835" y="184513"/>
                  </a:lnTo>
                  <a:lnTo>
                    <a:pt x="766665" y="222823"/>
                  </a:lnTo>
                  <a:lnTo>
                    <a:pt x="784171" y="263602"/>
                  </a:lnTo>
                  <a:lnTo>
                    <a:pt x="797052" y="306550"/>
                  </a:lnTo>
                  <a:lnTo>
                    <a:pt x="805002" y="351370"/>
                  </a:lnTo>
                  <a:lnTo>
                    <a:pt x="807720" y="397763"/>
                  </a:lnTo>
                  <a:lnTo>
                    <a:pt x="805002" y="444157"/>
                  </a:lnTo>
                  <a:lnTo>
                    <a:pt x="797051" y="488977"/>
                  </a:lnTo>
                  <a:lnTo>
                    <a:pt x="784171" y="531925"/>
                  </a:lnTo>
                  <a:lnTo>
                    <a:pt x="766665" y="572704"/>
                  </a:lnTo>
                  <a:lnTo>
                    <a:pt x="744835" y="611014"/>
                  </a:lnTo>
                  <a:lnTo>
                    <a:pt x="718985" y="646558"/>
                  </a:lnTo>
                  <a:lnTo>
                    <a:pt x="689419" y="679037"/>
                  </a:lnTo>
                  <a:lnTo>
                    <a:pt x="656439" y="708153"/>
                  </a:lnTo>
                  <a:lnTo>
                    <a:pt x="620349" y="733608"/>
                  </a:lnTo>
                  <a:lnTo>
                    <a:pt x="581452" y="755104"/>
                  </a:lnTo>
                  <a:lnTo>
                    <a:pt x="540051" y="772342"/>
                  </a:lnTo>
                  <a:lnTo>
                    <a:pt x="496450" y="785024"/>
                  </a:lnTo>
                  <a:lnTo>
                    <a:pt x="450952" y="792852"/>
                  </a:lnTo>
                  <a:lnTo>
                    <a:pt x="403860" y="795527"/>
                  </a:lnTo>
                  <a:lnTo>
                    <a:pt x="356767" y="792852"/>
                  </a:lnTo>
                  <a:lnTo>
                    <a:pt x="311269" y="785024"/>
                  </a:lnTo>
                  <a:lnTo>
                    <a:pt x="267668" y="772342"/>
                  </a:lnTo>
                  <a:lnTo>
                    <a:pt x="226267" y="755104"/>
                  </a:lnTo>
                  <a:lnTo>
                    <a:pt x="187370" y="733608"/>
                  </a:lnTo>
                  <a:lnTo>
                    <a:pt x="151280" y="708153"/>
                  </a:lnTo>
                  <a:lnTo>
                    <a:pt x="118300" y="679037"/>
                  </a:lnTo>
                  <a:lnTo>
                    <a:pt x="88734" y="646558"/>
                  </a:lnTo>
                  <a:lnTo>
                    <a:pt x="62884" y="611014"/>
                  </a:lnTo>
                  <a:lnTo>
                    <a:pt x="41054" y="572704"/>
                  </a:lnTo>
                  <a:lnTo>
                    <a:pt x="23548" y="531925"/>
                  </a:lnTo>
                  <a:lnTo>
                    <a:pt x="10668" y="488977"/>
                  </a:lnTo>
                  <a:lnTo>
                    <a:pt x="2717" y="444157"/>
                  </a:lnTo>
                  <a:lnTo>
                    <a:pt x="0" y="397763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56120" y="2045207"/>
              <a:ext cx="807720" cy="795655"/>
            </a:xfrm>
            <a:custGeom>
              <a:avLst/>
              <a:gdLst/>
              <a:ahLst/>
              <a:cxnLst/>
              <a:rect l="l" t="t" r="r" b="b"/>
              <a:pathLst>
                <a:path w="807720" h="795655">
                  <a:moveTo>
                    <a:pt x="403859" y="0"/>
                  </a:moveTo>
                  <a:lnTo>
                    <a:pt x="356767" y="2675"/>
                  </a:lnTo>
                  <a:lnTo>
                    <a:pt x="311269" y="10503"/>
                  </a:lnTo>
                  <a:lnTo>
                    <a:pt x="267668" y="23185"/>
                  </a:lnTo>
                  <a:lnTo>
                    <a:pt x="226267" y="40423"/>
                  </a:lnTo>
                  <a:lnTo>
                    <a:pt x="187370" y="61919"/>
                  </a:lnTo>
                  <a:lnTo>
                    <a:pt x="151280" y="87374"/>
                  </a:lnTo>
                  <a:lnTo>
                    <a:pt x="118300" y="116490"/>
                  </a:lnTo>
                  <a:lnTo>
                    <a:pt x="88734" y="148969"/>
                  </a:lnTo>
                  <a:lnTo>
                    <a:pt x="62884" y="184513"/>
                  </a:lnTo>
                  <a:lnTo>
                    <a:pt x="41054" y="222823"/>
                  </a:lnTo>
                  <a:lnTo>
                    <a:pt x="23548" y="263602"/>
                  </a:lnTo>
                  <a:lnTo>
                    <a:pt x="10668" y="306550"/>
                  </a:lnTo>
                  <a:lnTo>
                    <a:pt x="2717" y="351370"/>
                  </a:lnTo>
                  <a:lnTo>
                    <a:pt x="0" y="397763"/>
                  </a:lnTo>
                  <a:lnTo>
                    <a:pt x="2717" y="444157"/>
                  </a:lnTo>
                  <a:lnTo>
                    <a:pt x="10667" y="488977"/>
                  </a:lnTo>
                  <a:lnTo>
                    <a:pt x="23548" y="531925"/>
                  </a:lnTo>
                  <a:lnTo>
                    <a:pt x="41054" y="572704"/>
                  </a:lnTo>
                  <a:lnTo>
                    <a:pt x="62884" y="611014"/>
                  </a:lnTo>
                  <a:lnTo>
                    <a:pt x="88734" y="646558"/>
                  </a:lnTo>
                  <a:lnTo>
                    <a:pt x="118300" y="679037"/>
                  </a:lnTo>
                  <a:lnTo>
                    <a:pt x="151280" y="708153"/>
                  </a:lnTo>
                  <a:lnTo>
                    <a:pt x="187370" y="733608"/>
                  </a:lnTo>
                  <a:lnTo>
                    <a:pt x="226267" y="755104"/>
                  </a:lnTo>
                  <a:lnTo>
                    <a:pt x="267668" y="772342"/>
                  </a:lnTo>
                  <a:lnTo>
                    <a:pt x="311269" y="785024"/>
                  </a:lnTo>
                  <a:lnTo>
                    <a:pt x="356767" y="792852"/>
                  </a:lnTo>
                  <a:lnTo>
                    <a:pt x="403859" y="795527"/>
                  </a:lnTo>
                  <a:lnTo>
                    <a:pt x="450952" y="792852"/>
                  </a:lnTo>
                  <a:lnTo>
                    <a:pt x="496450" y="785024"/>
                  </a:lnTo>
                  <a:lnTo>
                    <a:pt x="540051" y="772342"/>
                  </a:lnTo>
                  <a:lnTo>
                    <a:pt x="581452" y="755104"/>
                  </a:lnTo>
                  <a:lnTo>
                    <a:pt x="620349" y="733608"/>
                  </a:lnTo>
                  <a:lnTo>
                    <a:pt x="656439" y="708153"/>
                  </a:lnTo>
                  <a:lnTo>
                    <a:pt x="689419" y="679037"/>
                  </a:lnTo>
                  <a:lnTo>
                    <a:pt x="718985" y="646558"/>
                  </a:lnTo>
                  <a:lnTo>
                    <a:pt x="744835" y="611014"/>
                  </a:lnTo>
                  <a:lnTo>
                    <a:pt x="766665" y="572704"/>
                  </a:lnTo>
                  <a:lnTo>
                    <a:pt x="784171" y="531925"/>
                  </a:lnTo>
                  <a:lnTo>
                    <a:pt x="797051" y="488977"/>
                  </a:lnTo>
                  <a:lnTo>
                    <a:pt x="805002" y="444157"/>
                  </a:lnTo>
                  <a:lnTo>
                    <a:pt x="807720" y="397763"/>
                  </a:lnTo>
                  <a:lnTo>
                    <a:pt x="805002" y="351370"/>
                  </a:lnTo>
                  <a:lnTo>
                    <a:pt x="797051" y="306550"/>
                  </a:lnTo>
                  <a:lnTo>
                    <a:pt x="784171" y="263602"/>
                  </a:lnTo>
                  <a:lnTo>
                    <a:pt x="766665" y="222823"/>
                  </a:lnTo>
                  <a:lnTo>
                    <a:pt x="744835" y="184513"/>
                  </a:lnTo>
                  <a:lnTo>
                    <a:pt x="718985" y="148969"/>
                  </a:lnTo>
                  <a:lnTo>
                    <a:pt x="689419" y="116490"/>
                  </a:lnTo>
                  <a:lnTo>
                    <a:pt x="656439" y="87374"/>
                  </a:lnTo>
                  <a:lnTo>
                    <a:pt x="620349" y="61919"/>
                  </a:lnTo>
                  <a:lnTo>
                    <a:pt x="581452" y="40423"/>
                  </a:lnTo>
                  <a:lnTo>
                    <a:pt x="540051" y="23185"/>
                  </a:lnTo>
                  <a:lnTo>
                    <a:pt x="496450" y="10503"/>
                  </a:lnTo>
                  <a:lnTo>
                    <a:pt x="450952" y="2675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56120" y="2045207"/>
              <a:ext cx="807720" cy="795655"/>
            </a:xfrm>
            <a:custGeom>
              <a:avLst/>
              <a:gdLst/>
              <a:ahLst/>
              <a:cxnLst/>
              <a:rect l="l" t="t" r="r" b="b"/>
              <a:pathLst>
                <a:path w="807720" h="795655">
                  <a:moveTo>
                    <a:pt x="0" y="397763"/>
                  </a:moveTo>
                  <a:lnTo>
                    <a:pt x="2717" y="351370"/>
                  </a:lnTo>
                  <a:lnTo>
                    <a:pt x="10668" y="306550"/>
                  </a:lnTo>
                  <a:lnTo>
                    <a:pt x="23548" y="263602"/>
                  </a:lnTo>
                  <a:lnTo>
                    <a:pt x="41054" y="222823"/>
                  </a:lnTo>
                  <a:lnTo>
                    <a:pt x="62884" y="184513"/>
                  </a:lnTo>
                  <a:lnTo>
                    <a:pt x="88734" y="148969"/>
                  </a:lnTo>
                  <a:lnTo>
                    <a:pt x="118300" y="116490"/>
                  </a:lnTo>
                  <a:lnTo>
                    <a:pt x="151280" y="87374"/>
                  </a:lnTo>
                  <a:lnTo>
                    <a:pt x="187370" y="61919"/>
                  </a:lnTo>
                  <a:lnTo>
                    <a:pt x="226267" y="40423"/>
                  </a:lnTo>
                  <a:lnTo>
                    <a:pt x="267668" y="23185"/>
                  </a:lnTo>
                  <a:lnTo>
                    <a:pt x="311269" y="10503"/>
                  </a:lnTo>
                  <a:lnTo>
                    <a:pt x="356767" y="2675"/>
                  </a:lnTo>
                  <a:lnTo>
                    <a:pt x="403859" y="0"/>
                  </a:lnTo>
                  <a:lnTo>
                    <a:pt x="450952" y="2675"/>
                  </a:lnTo>
                  <a:lnTo>
                    <a:pt x="496450" y="10503"/>
                  </a:lnTo>
                  <a:lnTo>
                    <a:pt x="540051" y="23185"/>
                  </a:lnTo>
                  <a:lnTo>
                    <a:pt x="581452" y="40423"/>
                  </a:lnTo>
                  <a:lnTo>
                    <a:pt x="620349" y="61919"/>
                  </a:lnTo>
                  <a:lnTo>
                    <a:pt x="656439" y="87374"/>
                  </a:lnTo>
                  <a:lnTo>
                    <a:pt x="689419" y="116490"/>
                  </a:lnTo>
                  <a:lnTo>
                    <a:pt x="718985" y="148969"/>
                  </a:lnTo>
                  <a:lnTo>
                    <a:pt x="744835" y="184513"/>
                  </a:lnTo>
                  <a:lnTo>
                    <a:pt x="766665" y="222823"/>
                  </a:lnTo>
                  <a:lnTo>
                    <a:pt x="784171" y="263602"/>
                  </a:lnTo>
                  <a:lnTo>
                    <a:pt x="797051" y="306550"/>
                  </a:lnTo>
                  <a:lnTo>
                    <a:pt x="805002" y="351370"/>
                  </a:lnTo>
                  <a:lnTo>
                    <a:pt x="807720" y="397763"/>
                  </a:lnTo>
                  <a:lnTo>
                    <a:pt x="805002" y="444157"/>
                  </a:lnTo>
                  <a:lnTo>
                    <a:pt x="797051" y="488977"/>
                  </a:lnTo>
                  <a:lnTo>
                    <a:pt x="784171" y="531925"/>
                  </a:lnTo>
                  <a:lnTo>
                    <a:pt x="766665" y="572704"/>
                  </a:lnTo>
                  <a:lnTo>
                    <a:pt x="744835" y="611014"/>
                  </a:lnTo>
                  <a:lnTo>
                    <a:pt x="718985" y="646558"/>
                  </a:lnTo>
                  <a:lnTo>
                    <a:pt x="689419" y="679037"/>
                  </a:lnTo>
                  <a:lnTo>
                    <a:pt x="656439" y="708153"/>
                  </a:lnTo>
                  <a:lnTo>
                    <a:pt x="620349" y="733608"/>
                  </a:lnTo>
                  <a:lnTo>
                    <a:pt x="581452" y="755104"/>
                  </a:lnTo>
                  <a:lnTo>
                    <a:pt x="540051" y="772342"/>
                  </a:lnTo>
                  <a:lnTo>
                    <a:pt x="496450" y="785024"/>
                  </a:lnTo>
                  <a:lnTo>
                    <a:pt x="450952" y="792852"/>
                  </a:lnTo>
                  <a:lnTo>
                    <a:pt x="403859" y="795527"/>
                  </a:lnTo>
                  <a:lnTo>
                    <a:pt x="356767" y="792852"/>
                  </a:lnTo>
                  <a:lnTo>
                    <a:pt x="311269" y="785024"/>
                  </a:lnTo>
                  <a:lnTo>
                    <a:pt x="267668" y="772342"/>
                  </a:lnTo>
                  <a:lnTo>
                    <a:pt x="226267" y="755104"/>
                  </a:lnTo>
                  <a:lnTo>
                    <a:pt x="187370" y="733608"/>
                  </a:lnTo>
                  <a:lnTo>
                    <a:pt x="151280" y="708153"/>
                  </a:lnTo>
                  <a:lnTo>
                    <a:pt x="118300" y="679037"/>
                  </a:lnTo>
                  <a:lnTo>
                    <a:pt x="88734" y="646558"/>
                  </a:lnTo>
                  <a:lnTo>
                    <a:pt x="62884" y="611014"/>
                  </a:lnTo>
                  <a:lnTo>
                    <a:pt x="41054" y="572704"/>
                  </a:lnTo>
                  <a:lnTo>
                    <a:pt x="23548" y="531925"/>
                  </a:lnTo>
                  <a:lnTo>
                    <a:pt x="10667" y="488977"/>
                  </a:lnTo>
                  <a:lnTo>
                    <a:pt x="2717" y="444157"/>
                  </a:lnTo>
                  <a:lnTo>
                    <a:pt x="0" y="397763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37172" y="2126437"/>
            <a:ext cx="12414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8540" algn="l"/>
              </a:tabLst>
            </a:pPr>
            <a:r>
              <a:rPr sz="36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6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038090" y="2054098"/>
            <a:ext cx="820419" cy="808355"/>
            <a:chOff x="5038090" y="2054098"/>
            <a:chExt cx="820419" cy="808355"/>
          </a:xfrm>
        </p:grpSpPr>
        <p:sp>
          <p:nvSpPr>
            <p:cNvPr id="27" name="object 27"/>
            <p:cNvSpPr/>
            <p:nvPr/>
          </p:nvSpPr>
          <p:spPr>
            <a:xfrm>
              <a:off x="5044440" y="2060448"/>
              <a:ext cx="807720" cy="795655"/>
            </a:xfrm>
            <a:custGeom>
              <a:avLst/>
              <a:gdLst/>
              <a:ahLst/>
              <a:cxnLst/>
              <a:rect l="l" t="t" r="r" b="b"/>
              <a:pathLst>
                <a:path w="807720" h="795655">
                  <a:moveTo>
                    <a:pt x="403860" y="0"/>
                  </a:moveTo>
                  <a:lnTo>
                    <a:pt x="356767" y="2675"/>
                  </a:lnTo>
                  <a:lnTo>
                    <a:pt x="311269" y="10503"/>
                  </a:lnTo>
                  <a:lnTo>
                    <a:pt x="267668" y="23185"/>
                  </a:lnTo>
                  <a:lnTo>
                    <a:pt x="226267" y="40423"/>
                  </a:lnTo>
                  <a:lnTo>
                    <a:pt x="187370" y="61919"/>
                  </a:lnTo>
                  <a:lnTo>
                    <a:pt x="151280" y="87374"/>
                  </a:lnTo>
                  <a:lnTo>
                    <a:pt x="118300" y="116490"/>
                  </a:lnTo>
                  <a:lnTo>
                    <a:pt x="88734" y="148969"/>
                  </a:lnTo>
                  <a:lnTo>
                    <a:pt x="62884" y="184513"/>
                  </a:lnTo>
                  <a:lnTo>
                    <a:pt x="41054" y="222823"/>
                  </a:lnTo>
                  <a:lnTo>
                    <a:pt x="23548" y="263602"/>
                  </a:lnTo>
                  <a:lnTo>
                    <a:pt x="10667" y="306550"/>
                  </a:lnTo>
                  <a:lnTo>
                    <a:pt x="2717" y="351370"/>
                  </a:lnTo>
                  <a:lnTo>
                    <a:pt x="0" y="397763"/>
                  </a:lnTo>
                  <a:lnTo>
                    <a:pt x="2717" y="444157"/>
                  </a:lnTo>
                  <a:lnTo>
                    <a:pt x="10668" y="488977"/>
                  </a:lnTo>
                  <a:lnTo>
                    <a:pt x="23548" y="531925"/>
                  </a:lnTo>
                  <a:lnTo>
                    <a:pt x="41054" y="572704"/>
                  </a:lnTo>
                  <a:lnTo>
                    <a:pt x="62884" y="611014"/>
                  </a:lnTo>
                  <a:lnTo>
                    <a:pt x="88734" y="646558"/>
                  </a:lnTo>
                  <a:lnTo>
                    <a:pt x="118300" y="679037"/>
                  </a:lnTo>
                  <a:lnTo>
                    <a:pt x="151280" y="708153"/>
                  </a:lnTo>
                  <a:lnTo>
                    <a:pt x="187370" y="733608"/>
                  </a:lnTo>
                  <a:lnTo>
                    <a:pt x="226267" y="755104"/>
                  </a:lnTo>
                  <a:lnTo>
                    <a:pt x="267668" y="772342"/>
                  </a:lnTo>
                  <a:lnTo>
                    <a:pt x="311269" y="785024"/>
                  </a:lnTo>
                  <a:lnTo>
                    <a:pt x="356767" y="792852"/>
                  </a:lnTo>
                  <a:lnTo>
                    <a:pt x="403860" y="795527"/>
                  </a:lnTo>
                  <a:lnTo>
                    <a:pt x="450952" y="792852"/>
                  </a:lnTo>
                  <a:lnTo>
                    <a:pt x="496450" y="785024"/>
                  </a:lnTo>
                  <a:lnTo>
                    <a:pt x="540051" y="772342"/>
                  </a:lnTo>
                  <a:lnTo>
                    <a:pt x="581452" y="755104"/>
                  </a:lnTo>
                  <a:lnTo>
                    <a:pt x="620349" y="733608"/>
                  </a:lnTo>
                  <a:lnTo>
                    <a:pt x="656439" y="708153"/>
                  </a:lnTo>
                  <a:lnTo>
                    <a:pt x="689419" y="679037"/>
                  </a:lnTo>
                  <a:lnTo>
                    <a:pt x="718985" y="646558"/>
                  </a:lnTo>
                  <a:lnTo>
                    <a:pt x="744835" y="611014"/>
                  </a:lnTo>
                  <a:lnTo>
                    <a:pt x="766665" y="572704"/>
                  </a:lnTo>
                  <a:lnTo>
                    <a:pt x="784171" y="531925"/>
                  </a:lnTo>
                  <a:lnTo>
                    <a:pt x="797052" y="488977"/>
                  </a:lnTo>
                  <a:lnTo>
                    <a:pt x="805002" y="444157"/>
                  </a:lnTo>
                  <a:lnTo>
                    <a:pt x="807720" y="397763"/>
                  </a:lnTo>
                  <a:lnTo>
                    <a:pt x="805002" y="351370"/>
                  </a:lnTo>
                  <a:lnTo>
                    <a:pt x="797051" y="306550"/>
                  </a:lnTo>
                  <a:lnTo>
                    <a:pt x="784171" y="263602"/>
                  </a:lnTo>
                  <a:lnTo>
                    <a:pt x="766665" y="222823"/>
                  </a:lnTo>
                  <a:lnTo>
                    <a:pt x="744835" y="184513"/>
                  </a:lnTo>
                  <a:lnTo>
                    <a:pt x="718985" y="148969"/>
                  </a:lnTo>
                  <a:lnTo>
                    <a:pt x="689419" y="116490"/>
                  </a:lnTo>
                  <a:lnTo>
                    <a:pt x="656439" y="87374"/>
                  </a:lnTo>
                  <a:lnTo>
                    <a:pt x="620349" y="61919"/>
                  </a:lnTo>
                  <a:lnTo>
                    <a:pt x="581452" y="40423"/>
                  </a:lnTo>
                  <a:lnTo>
                    <a:pt x="540051" y="23185"/>
                  </a:lnTo>
                  <a:lnTo>
                    <a:pt x="496450" y="10503"/>
                  </a:lnTo>
                  <a:lnTo>
                    <a:pt x="450952" y="2675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44440" y="2060448"/>
              <a:ext cx="807720" cy="795655"/>
            </a:xfrm>
            <a:custGeom>
              <a:avLst/>
              <a:gdLst/>
              <a:ahLst/>
              <a:cxnLst/>
              <a:rect l="l" t="t" r="r" b="b"/>
              <a:pathLst>
                <a:path w="807720" h="795655">
                  <a:moveTo>
                    <a:pt x="0" y="397763"/>
                  </a:moveTo>
                  <a:lnTo>
                    <a:pt x="2717" y="351370"/>
                  </a:lnTo>
                  <a:lnTo>
                    <a:pt x="10667" y="306550"/>
                  </a:lnTo>
                  <a:lnTo>
                    <a:pt x="23548" y="263602"/>
                  </a:lnTo>
                  <a:lnTo>
                    <a:pt x="41054" y="222823"/>
                  </a:lnTo>
                  <a:lnTo>
                    <a:pt x="62884" y="184513"/>
                  </a:lnTo>
                  <a:lnTo>
                    <a:pt x="88734" y="148969"/>
                  </a:lnTo>
                  <a:lnTo>
                    <a:pt x="118300" y="116490"/>
                  </a:lnTo>
                  <a:lnTo>
                    <a:pt x="151280" y="87374"/>
                  </a:lnTo>
                  <a:lnTo>
                    <a:pt x="187370" y="61919"/>
                  </a:lnTo>
                  <a:lnTo>
                    <a:pt x="226267" y="40423"/>
                  </a:lnTo>
                  <a:lnTo>
                    <a:pt x="267668" y="23185"/>
                  </a:lnTo>
                  <a:lnTo>
                    <a:pt x="311269" y="10503"/>
                  </a:lnTo>
                  <a:lnTo>
                    <a:pt x="356767" y="2675"/>
                  </a:lnTo>
                  <a:lnTo>
                    <a:pt x="403860" y="0"/>
                  </a:lnTo>
                  <a:lnTo>
                    <a:pt x="450952" y="2675"/>
                  </a:lnTo>
                  <a:lnTo>
                    <a:pt x="496450" y="10503"/>
                  </a:lnTo>
                  <a:lnTo>
                    <a:pt x="540051" y="23185"/>
                  </a:lnTo>
                  <a:lnTo>
                    <a:pt x="581452" y="40423"/>
                  </a:lnTo>
                  <a:lnTo>
                    <a:pt x="620349" y="61919"/>
                  </a:lnTo>
                  <a:lnTo>
                    <a:pt x="656439" y="87374"/>
                  </a:lnTo>
                  <a:lnTo>
                    <a:pt x="689419" y="116490"/>
                  </a:lnTo>
                  <a:lnTo>
                    <a:pt x="718985" y="148969"/>
                  </a:lnTo>
                  <a:lnTo>
                    <a:pt x="744835" y="184513"/>
                  </a:lnTo>
                  <a:lnTo>
                    <a:pt x="766665" y="222823"/>
                  </a:lnTo>
                  <a:lnTo>
                    <a:pt x="784171" y="263602"/>
                  </a:lnTo>
                  <a:lnTo>
                    <a:pt x="797051" y="306550"/>
                  </a:lnTo>
                  <a:lnTo>
                    <a:pt x="805002" y="351370"/>
                  </a:lnTo>
                  <a:lnTo>
                    <a:pt x="807720" y="397763"/>
                  </a:lnTo>
                  <a:lnTo>
                    <a:pt x="805002" y="444157"/>
                  </a:lnTo>
                  <a:lnTo>
                    <a:pt x="797052" y="488977"/>
                  </a:lnTo>
                  <a:lnTo>
                    <a:pt x="784171" y="531925"/>
                  </a:lnTo>
                  <a:lnTo>
                    <a:pt x="766665" y="572704"/>
                  </a:lnTo>
                  <a:lnTo>
                    <a:pt x="744835" y="611014"/>
                  </a:lnTo>
                  <a:lnTo>
                    <a:pt x="718985" y="646558"/>
                  </a:lnTo>
                  <a:lnTo>
                    <a:pt x="689419" y="679037"/>
                  </a:lnTo>
                  <a:lnTo>
                    <a:pt x="656439" y="708153"/>
                  </a:lnTo>
                  <a:lnTo>
                    <a:pt x="620349" y="733608"/>
                  </a:lnTo>
                  <a:lnTo>
                    <a:pt x="581452" y="755104"/>
                  </a:lnTo>
                  <a:lnTo>
                    <a:pt x="540051" y="772342"/>
                  </a:lnTo>
                  <a:lnTo>
                    <a:pt x="496450" y="785024"/>
                  </a:lnTo>
                  <a:lnTo>
                    <a:pt x="450952" y="792852"/>
                  </a:lnTo>
                  <a:lnTo>
                    <a:pt x="403860" y="795527"/>
                  </a:lnTo>
                  <a:lnTo>
                    <a:pt x="356767" y="792852"/>
                  </a:lnTo>
                  <a:lnTo>
                    <a:pt x="311269" y="785024"/>
                  </a:lnTo>
                  <a:lnTo>
                    <a:pt x="267668" y="772342"/>
                  </a:lnTo>
                  <a:lnTo>
                    <a:pt x="226267" y="755104"/>
                  </a:lnTo>
                  <a:lnTo>
                    <a:pt x="187370" y="733608"/>
                  </a:lnTo>
                  <a:lnTo>
                    <a:pt x="151280" y="708153"/>
                  </a:lnTo>
                  <a:lnTo>
                    <a:pt x="118300" y="679037"/>
                  </a:lnTo>
                  <a:lnTo>
                    <a:pt x="88734" y="646558"/>
                  </a:lnTo>
                  <a:lnTo>
                    <a:pt x="62884" y="611014"/>
                  </a:lnTo>
                  <a:lnTo>
                    <a:pt x="41054" y="572704"/>
                  </a:lnTo>
                  <a:lnTo>
                    <a:pt x="23548" y="531925"/>
                  </a:lnTo>
                  <a:lnTo>
                    <a:pt x="10668" y="488977"/>
                  </a:lnTo>
                  <a:lnTo>
                    <a:pt x="2717" y="444157"/>
                  </a:lnTo>
                  <a:lnTo>
                    <a:pt x="0" y="397763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331333" y="2141982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90300" y="1365250"/>
            <a:ext cx="3372485" cy="2159635"/>
            <a:chOff x="4690300" y="1365250"/>
            <a:chExt cx="3372485" cy="2159635"/>
          </a:xfrm>
        </p:grpSpPr>
        <p:sp>
          <p:nvSpPr>
            <p:cNvPr id="31" name="object 31"/>
            <p:cNvSpPr/>
            <p:nvPr/>
          </p:nvSpPr>
          <p:spPr>
            <a:xfrm>
              <a:off x="4867529" y="1728215"/>
              <a:ext cx="3023235" cy="1471295"/>
            </a:xfrm>
            <a:custGeom>
              <a:avLst/>
              <a:gdLst/>
              <a:ahLst/>
              <a:cxnLst/>
              <a:rect l="l" t="t" r="r" b="b"/>
              <a:pathLst>
                <a:path w="3023234" h="1471295">
                  <a:moveTo>
                    <a:pt x="617347" y="91440"/>
                  </a:moveTo>
                  <a:lnTo>
                    <a:pt x="610997" y="78740"/>
                  </a:lnTo>
                  <a:lnTo>
                    <a:pt x="579247" y="15240"/>
                  </a:lnTo>
                  <a:lnTo>
                    <a:pt x="541147" y="91440"/>
                  </a:lnTo>
                  <a:lnTo>
                    <a:pt x="572897" y="91440"/>
                  </a:lnTo>
                  <a:lnTo>
                    <a:pt x="572897" y="331597"/>
                  </a:lnTo>
                  <a:lnTo>
                    <a:pt x="585597" y="331597"/>
                  </a:lnTo>
                  <a:lnTo>
                    <a:pt x="585597" y="91440"/>
                  </a:lnTo>
                  <a:lnTo>
                    <a:pt x="617347" y="91440"/>
                  </a:lnTo>
                  <a:close/>
                </a:path>
                <a:path w="3023234" h="1471295">
                  <a:moveTo>
                    <a:pt x="1653667" y="76200"/>
                  </a:moveTo>
                  <a:lnTo>
                    <a:pt x="1647317" y="63500"/>
                  </a:lnTo>
                  <a:lnTo>
                    <a:pt x="1615567" y="0"/>
                  </a:lnTo>
                  <a:lnTo>
                    <a:pt x="1577467" y="76200"/>
                  </a:lnTo>
                  <a:lnTo>
                    <a:pt x="1609217" y="76200"/>
                  </a:lnTo>
                  <a:lnTo>
                    <a:pt x="1609217" y="316357"/>
                  </a:lnTo>
                  <a:lnTo>
                    <a:pt x="1621917" y="316357"/>
                  </a:lnTo>
                  <a:lnTo>
                    <a:pt x="1621917" y="76200"/>
                  </a:lnTo>
                  <a:lnTo>
                    <a:pt x="1653667" y="76200"/>
                  </a:lnTo>
                  <a:close/>
                </a:path>
                <a:path w="3023234" h="1471295">
                  <a:moveTo>
                    <a:pt x="2629027" y="76200"/>
                  </a:moveTo>
                  <a:lnTo>
                    <a:pt x="2622677" y="63500"/>
                  </a:lnTo>
                  <a:lnTo>
                    <a:pt x="2590927" y="0"/>
                  </a:lnTo>
                  <a:lnTo>
                    <a:pt x="2552827" y="76200"/>
                  </a:lnTo>
                  <a:lnTo>
                    <a:pt x="2584577" y="76200"/>
                  </a:lnTo>
                  <a:lnTo>
                    <a:pt x="2584577" y="316357"/>
                  </a:lnTo>
                  <a:lnTo>
                    <a:pt x="2597277" y="316357"/>
                  </a:lnTo>
                  <a:lnTo>
                    <a:pt x="2597277" y="76200"/>
                  </a:lnTo>
                  <a:lnTo>
                    <a:pt x="2629027" y="76200"/>
                  </a:lnTo>
                  <a:close/>
                </a:path>
                <a:path w="3023234" h="1471295">
                  <a:moveTo>
                    <a:pt x="3023235" y="1437132"/>
                  </a:moveTo>
                  <a:lnTo>
                    <a:pt x="2992539" y="1413510"/>
                  </a:lnTo>
                  <a:lnTo>
                    <a:pt x="2992539" y="1429524"/>
                  </a:lnTo>
                  <a:lnTo>
                    <a:pt x="2892895" y="1406626"/>
                  </a:lnTo>
                  <a:lnTo>
                    <a:pt x="2892895" y="1419618"/>
                  </a:lnTo>
                  <a:lnTo>
                    <a:pt x="2226081" y="1333652"/>
                  </a:lnTo>
                  <a:lnTo>
                    <a:pt x="2308733" y="1285379"/>
                  </a:lnTo>
                  <a:lnTo>
                    <a:pt x="2892895" y="1419618"/>
                  </a:lnTo>
                  <a:lnTo>
                    <a:pt x="2892895" y="1406626"/>
                  </a:lnTo>
                  <a:lnTo>
                    <a:pt x="2324747" y="1276019"/>
                  </a:lnTo>
                  <a:lnTo>
                    <a:pt x="2524099" y="1159573"/>
                  </a:lnTo>
                  <a:lnTo>
                    <a:pt x="2525395" y="1165606"/>
                  </a:lnTo>
                  <a:lnTo>
                    <a:pt x="2531859" y="1160449"/>
                  </a:lnTo>
                  <a:lnTo>
                    <a:pt x="2545588" y="1183894"/>
                  </a:lnTo>
                  <a:lnTo>
                    <a:pt x="2574861" y="1139063"/>
                  </a:lnTo>
                  <a:lnTo>
                    <a:pt x="2591460" y="1113637"/>
                  </a:lnTo>
                  <a:lnTo>
                    <a:pt x="2628138" y="1189228"/>
                  </a:lnTo>
                  <a:lnTo>
                    <a:pt x="2647442" y="1164056"/>
                  </a:lnTo>
                  <a:lnTo>
                    <a:pt x="2992539" y="1429524"/>
                  </a:lnTo>
                  <a:lnTo>
                    <a:pt x="2992539" y="1413510"/>
                  </a:lnTo>
                  <a:lnTo>
                    <a:pt x="2655214" y="1153922"/>
                  </a:lnTo>
                  <a:lnTo>
                    <a:pt x="2661145" y="1146175"/>
                  </a:lnTo>
                  <a:lnTo>
                    <a:pt x="2674493" y="1128776"/>
                  </a:lnTo>
                  <a:lnTo>
                    <a:pt x="2592044" y="1112748"/>
                  </a:lnTo>
                  <a:lnTo>
                    <a:pt x="2592197" y="1112520"/>
                  </a:lnTo>
                  <a:lnTo>
                    <a:pt x="2592057" y="1112532"/>
                  </a:lnTo>
                  <a:lnTo>
                    <a:pt x="2591536" y="1112393"/>
                  </a:lnTo>
                  <a:lnTo>
                    <a:pt x="2519794" y="1087983"/>
                  </a:lnTo>
                  <a:lnTo>
                    <a:pt x="2519794" y="1147470"/>
                  </a:lnTo>
                  <a:lnTo>
                    <a:pt x="2306790" y="1271892"/>
                  </a:lnTo>
                  <a:lnTo>
                    <a:pt x="2290762" y="1268209"/>
                  </a:lnTo>
                  <a:lnTo>
                    <a:pt x="2290762" y="1281252"/>
                  </a:lnTo>
                  <a:lnTo>
                    <a:pt x="2205571" y="1331010"/>
                  </a:lnTo>
                  <a:lnTo>
                    <a:pt x="2187575" y="1328699"/>
                  </a:lnTo>
                  <a:lnTo>
                    <a:pt x="2187575" y="1341513"/>
                  </a:lnTo>
                  <a:lnTo>
                    <a:pt x="2014588" y="1442554"/>
                  </a:lnTo>
                  <a:lnTo>
                    <a:pt x="1987905" y="1421561"/>
                  </a:lnTo>
                  <a:lnTo>
                    <a:pt x="1987905" y="1437563"/>
                  </a:lnTo>
                  <a:lnTo>
                    <a:pt x="1553933" y="1340129"/>
                  </a:lnTo>
                  <a:lnTo>
                    <a:pt x="1788744" y="1290116"/>
                  </a:lnTo>
                  <a:lnTo>
                    <a:pt x="1802752" y="1291920"/>
                  </a:lnTo>
                  <a:lnTo>
                    <a:pt x="1987905" y="1437563"/>
                  </a:lnTo>
                  <a:lnTo>
                    <a:pt x="1987905" y="1421561"/>
                  </a:lnTo>
                  <a:lnTo>
                    <a:pt x="1827225" y="1295082"/>
                  </a:lnTo>
                  <a:lnTo>
                    <a:pt x="2187575" y="1341513"/>
                  </a:lnTo>
                  <a:lnTo>
                    <a:pt x="2187575" y="1328699"/>
                  </a:lnTo>
                  <a:lnTo>
                    <a:pt x="1826336" y="1282115"/>
                  </a:lnTo>
                  <a:lnTo>
                    <a:pt x="2069312" y="1230363"/>
                  </a:lnTo>
                  <a:lnTo>
                    <a:pt x="2290762" y="1281252"/>
                  </a:lnTo>
                  <a:lnTo>
                    <a:pt x="2290762" y="1268209"/>
                  </a:lnTo>
                  <a:lnTo>
                    <a:pt x="2098802" y="1224076"/>
                  </a:lnTo>
                  <a:lnTo>
                    <a:pt x="2516962" y="1134999"/>
                  </a:lnTo>
                  <a:lnTo>
                    <a:pt x="2518422" y="1137488"/>
                  </a:lnTo>
                  <a:lnTo>
                    <a:pt x="2519794" y="1147470"/>
                  </a:lnTo>
                  <a:lnTo>
                    <a:pt x="2519794" y="1087983"/>
                  </a:lnTo>
                  <a:lnTo>
                    <a:pt x="2511298" y="1085088"/>
                  </a:lnTo>
                  <a:lnTo>
                    <a:pt x="2512212" y="1091895"/>
                  </a:lnTo>
                  <a:lnTo>
                    <a:pt x="2509520" y="1091184"/>
                  </a:lnTo>
                  <a:lnTo>
                    <a:pt x="2514943" y="1116622"/>
                  </a:lnTo>
                  <a:lnTo>
                    <a:pt x="2423884" y="1129017"/>
                  </a:lnTo>
                  <a:lnTo>
                    <a:pt x="2423884" y="1141818"/>
                  </a:lnTo>
                  <a:lnTo>
                    <a:pt x="2069439" y="1217333"/>
                  </a:lnTo>
                  <a:lnTo>
                    <a:pt x="2039950" y="1210564"/>
                  </a:lnTo>
                  <a:lnTo>
                    <a:pt x="2039950" y="1223619"/>
                  </a:lnTo>
                  <a:lnTo>
                    <a:pt x="1801088" y="1274495"/>
                  </a:lnTo>
                  <a:lnTo>
                    <a:pt x="1783207" y="1260424"/>
                  </a:lnTo>
                  <a:lnTo>
                    <a:pt x="1783207" y="1276553"/>
                  </a:lnTo>
                  <a:lnTo>
                    <a:pt x="1750733" y="1272374"/>
                  </a:lnTo>
                  <a:lnTo>
                    <a:pt x="1750733" y="1285214"/>
                  </a:lnTo>
                  <a:lnTo>
                    <a:pt x="1524254" y="1333461"/>
                  </a:lnTo>
                  <a:lnTo>
                    <a:pt x="1494472" y="1326781"/>
                  </a:lnTo>
                  <a:lnTo>
                    <a:pt x="1494472" y="1339811"/>
                  </a:lnTo>
                  <a:lnTo>
                    <a:pt x="1046226" y="1435290"/>
                  </a:lnTo>
                  <a:lnTo>
                    <a:pt x="1282750" y="1297139"/>
                  </a:lnTo>
                  <a:lnTo>
                    <a:pt x="1296314" y="1295298"/>
                  </a:lnTo>
                  <a:lnTo>
                    <a:pt x="1494472" y="1339811"/>
                  </a:lnTo>
                  <a:lnTo>
                    <a:pt x="1494472" y="1326781"/>
                  </a:lnTo>
                  <a:lnTo>
                    <a:pt x="1332395" y="1290383"/>
                  </a:lnTo>
                  <a:lnTo>
                    <a:pt x="1555369" y="1260043"/>
                  </a:lnTo>
                  <a:lnTo>
                    <a:pt x="1750733" y="1285214"/>
                  </a:lnTo>
                  <a:lnTo>
                    <a:pt x="1750733" y="1272374"/>
                  </a:lnTo>
                  <a:lnTo>
                    <a:pt x="1603908" y="1253439"/>
                  </a:lnTo>
                  <a:lnTo>
                    <a:pt x="1731708" y="1236040"/>
                  </a:lnTo>
                  <a:lnTo>
                    <a:pt x="1783207" y="1276553"/>
                  </a:lnTo>
                  <a:lnTo>
                    <a:pt x="1783207" y="1260424"/>
                  </a:lnTo>
                  <a:lnTo>
                    <a:pt x="1749221" y="1233652"/>
                  </a:lnTo>
                  <a:lnTo>
                    <a:pt x="1959241" y="1205064"/>
                  </a:lnTo>
                  <a:lnTo>
                    <a:pt x="2039950" y="1223619"/>
                  </a:lnTo>
                  <a:lnTo>
                    <a:pt x="2039950" y="1210564"/>
                  </a:lnTo>
                  <a:lnTo>
                    <a:pt x="1994954" y="1200213"/>
                  </a:lnTo>
                  <a:lnTo>
                    <a:pt x="2423884" y="1141818"/>
                  </a:lnTo>
                  <a:lnTo>
                    <a:pt x="2423884" y="1129017"/>
                  </a:lnTo>
                  <a:lnTo>
                    <a:pt x="1959889" y="1192149"/>
                  </a:lnTo>
                  <a:lnTo>
                    <a:pt x="1924177" y="1183944"/>
                  </a:lnTo>
                  <a:lnTo>
                    <a:pt x="1924177" y="1197013"/>
                  </a:lnTo>
                  <a:lnTo>
                    <a:pt x="1735302" y="1222705"/>
                  </a:lnTo>
                  <a:lnTo>
                    <a:pt x="1717789" y="1208925"/>
                  </a:lnTo>
                  <a:lnTo>
                    <a:pt x="1717789" y="1225080"/>
                  </a:lnTo>
                  <a:lnTo>
                    <a:pt x="1555369" y="1247178"/>
                  </a:lnTo>
                  <a:lnTo>
                    <a:pt x="1506816" y="1240929"/>
                  </a:lnTo>
                  <a:lnTo>
                    <a:pt x="1506816" y="1253782"/>
                  </a:lnTo>
                  <a:lnTo>
                    <a:pt x="1311452" y="1280363"/>
                  </a:lnTo>
                  <a:lnTo>
                    <a:pt x="1384046" y="1237970"/>
                  </a:lnTo>
                  <a:lnTo>
                    <a:pt x="1506816" y="1253782"/>
                  </a:lnTo>
                  <a:lnTo>
                    <a:pt x="1506816" y="1240929"/>
                  </a:lnTo>
                  <a:lnTo>
                    <a:pt x="1402092" y="1227416"/>
                  </a:lnTo>
                  <a:lnTo>
                    <a:pt x="1518539" y="1159408"/>
                  </a:lnTo>
                  <a:lnTo>
                    <a:pt x="1520063" y="1166241"/>
                  </a:lnTo>
                  <a:lnTo>
                    <a:pt x="1526400" y="1161097"/>
                  </a:lnTo>
                  <a:lnTo>
                    <a:pt x="1539748" y="1183894"/>
                  </a:lnTo>
                  <a:lnTo>
                    <a:pt x="1569021" y="1139063"/>
                  </a:lnTo>
                  <a:lnTo>
                    <a:pt x="1585607" y="1113650"/>
                  </a:lnTo>
                  <a:lnTo>
                    <a:pt x="1621409" y="1189609"/>
                  </a:lnTo>
                  <a:lnTo>
                    <a:pt x="1641005" y="1164678"/>
                  </a:lnTo>
                  <a:lnTo>
                    <a:pt x="1717789" y="1225080"/>
                  </a:lnTo>
                  <a:lnTo>
                    <a:pt x="1717789" y="1208925"/>
                  </a:lnTo>
                  <a:lnTo>
                    <a:pt x="1652905" y="1157846"/>
                  </a:lnTo>
                  <a:lnTo>
                    <a:pt x="1655584" y="1146111"/>
                  </a:lnTo>
                  <a:lnTo>
                    <a:pt x="1662798" y="1136942"/>
                  </a:lnTo>
                  <a:lnTo>
                    <a:pt x="1924177" y="1197013"/>
                  </a:lnTo>
                  <a:lnTo>
                    <a:pt x="1924177" y="1183944"/>
                  </a:lnTo>
                  <a:lnTo>
                    <a:pt x="1660804" y="1123391"/>
                  </a:lnTo>
                  <a:lnTo>
                    <a:pt x="1661452" y="1120521"/>
                  </a:lnTo>
                  <a:lnTo>
                    <a:pt x="1667891" y="1092454"/>
                  </a:lnTo>
                  <a:lnTo>
                    <a:pt x="1585658" y="1112380"/>
                  </a:lnTo>
                  <a:lnTo>
                    <a:pt x="1515656" y="1094968"/>
                  </a:lnTo>
                  <a:lnTo>
                    <a:pt x="1515656" y="1146467"/>
                  </a:lnTo>
                  <a:lnTo>
                    <a:pt x="1381582" y="1224775"/>
                  </a:lnTo>
                  <a:lnTo>
                    <a:pt x="1363522" y="1222451"/>
                  </a:lnTo>
                  <a:lnTo>
                    <a:pt x="1363522" y="1235316"/>
                  </a:lnTo>
                  <a:lnTo>
                    <a:pt x="1286776" y="1280147"/>
                  </a:lnTo>
                  <a:lnTo>
                    <a:pt x="1260640" y="1274279"/>
                  </a:lnTo>
                  <a:lnTo>
                    <a:pt x="1260640" y="1287284"/>
                  </a:lnTo>
                  <a:lnTo>
                    <a:pt x="1250086" y="1288732"/>
                  </a:lnTo>
                  <a:lnTo>
                    <a:pt x="1250086" y="1301584"/>
                  </a:lnTo>
                  <a:lnTo>
                    <a:pt x="1008595" y="1442631"/>
                  </a:lnTo>
                  <a:lnTo>
                    <a:pt x="886790" y="1351026"/>
                  </a:lnTo>
                  <a:lnTo>
                    <a:pt x="1250086" y="1301584"/>
                  </a:lnTo>
                  <a:lnTo>
                    <a:pt x="1250086" y="1288732"/>
                  </a:lnTo>
                  <a:lnTo>
                    <a:pt x="872274" y="1340116"/>
                  </a:lnTo>
                  <a:lnTo>
                    <a:pt x="854392" y="1326667"/>
                  </a:lnTo>
                  <a:lnTo>
                    <a:pt x="854392" y="1342542"/>
                  </a:lnTo>
                  <a:lnTo>
                    <a:pt x="153441" y="1437906"/>
                  </a:lnTo>
                  <a:lnTo>
                    <a:pt x="792149" y="1295742"/>
                  </a:lnTo>
                  <a:lnTo>
                    <a:pt x="854392" y="1342542"/>
                  </a:lnTo>
                  <a:lnTo>
                    <a:pt x="854392" y="1326667"/>
                  </a:lnTo>
                  <a:lnTo>
                    <a:pt x="808456" y="1292110"/>
                  </a:lnTo>
                  <a:lnTo>
                    <a:pt x="1046365" y="1239151"/>
                  </a:lnTo>
                  <a:lnTo>
                    <a:pt x="1260640" y="1287284"/>
                  </a:lnTo>
                  <a:lnTo>
                    <a:pt x="1260640" y="1274279"/>
                  </a:lnTo>
                  <a:lnTo>
                    <a:pt x="1075410" y="1232687"/>
                  </a:lnTo>
                  <a:lnTo>
                    <a:pt x="1173568" y="1210843"/>
                  </a:lnTo>
                  <a:lnTo>
                    <a:pt x="1363522" y="1235316"/>
                  </a:lnTo>
                  <a:lnTo>
                    <a:pt x="1363522" y="1222451"/>
                  </a:lnTo>
                  <a:lnTo>
                    <a:pt x="1210221" y="1202690"/>
                  </a:lnTo>
                  <a:lnTo>
                    <a:pt x="1511490" y="1135621"/>
                  </a:lnTo>
                  <a:lnTo>
                    <a:pt x="1514322" y="1140460"/>
                  </a:lnTo>
                  <a:lnTo>
                    <a:pt x="1515656" y="1146467"/>
                  </a:lnTo>
                  <a:lnTo>
                    <a:pt x="1515656" y="1094968"/>
                  </a:lnTo>
                  <a:lnTo>
                    <a:pt x="1503553" y="1091946"/>
                  </a:lnTo>
                  <a:lnTo>
                    <a:pt x="1509229" y="1117587"/>
                  </a:lnTo>
                  <a:lnTo>
                    <a:pt x="1501267" y="1118108"/>
                  </a:lnTo>
                  <a:lnTo>
                    <a:pt x="1504797" y="1124165"/>
                  </a:lnTo>
                  <a:lnTo>
                    <a:pt x="1173327" y="1197927"/>
                  </a:lnTo>
                  <a:lnTo>
                    <a:pt x="1136662" y="1193203"/>
                  </a:lnTo>
                  <a:lnTo>
                    <a:pt x="1136662" y="1206080"/>
                  </a:lnTo>
                  <a:lnTo>
                    <a:pt x="1046378" y="1226172"/>
                  </a:lnTo>
                  <a:lnTo>
                    <a:pt x="1017333" y="1219657"/>
                  </a:lnTo>
                  <a:lnTo>
                    <a:pt x="1017333" y="1232636"/>
                  </a:lnTo>
                  <a:lnTo>
                    <a:pt x="795108" y="1282077"/>
                  </a:lnTo>
                  <a:lnTo>
                    <a:pt x="778814" y="1269834"/>
                  </a:lnTo>
                  <a:lnTo>
                    <a:pt x="778814" y="1285709"/>
                  </a:lnTo>
                  <a:lnTo>
                    <a:pt x="41821" y="1449692"/>
                  </a:lnTo>
                  <a:lnTo>
                    <a:pt x="517829" y="1171651"/>
                  </a:lnTo>
                  <a:lnTo>
                    <a:pt x="533908" y="1199134"/>
                  </a:lnTo>
                  <a:lnTo>
                    <a:pt x="563181" y="1154303"/>
                  </a:lnTo>
                  <a:lnTo>
                    <a:pt x="579793" y="1128864"/>
                  </a:lnTo>
                  <a:lnTo>
                    <a:pt x="617220" y="1203960"/>
                  </a:lnTo>
                  <a:lnTo>
                    <a:pt x="636358" y="1178560"/>
                  </a:lnTo>
                  <a:lnTo>
                    <a:pt x="778814" y="1285709"/>
                  </a:lnTo>
                  <a:lnTo>
                    <a:pt x="778814" y="1269834"/>
                  </a:lnTo>
                  <a:lnTo>
                    <a:pt x="650252" y="1173137"/>
                  </a:lnTo>
                  <a:lnTo>
                    <a:pt x="652246" y="1157465"/>
                  </a:lnTo>
                  <a:lnTo>
                    <a:pt x="656653" y="1151623"/>
                  </a:lnTo>
                  <a:lnTo>
                    <a:pt x="1017333" y="1232636"/>
                  </a:lnTo>
                  <a:lnTo>
                    <a:pt x="1017333" y="1219657"/>
                  </a:lnTo>
                  <a:lnTo>
                    <a:pt x="714717" y="1151712"/>
                  </a:lnTo>
                  <a:lnTo>
                    <a:pt x="1136662" y="1206080"/>
                  </a:lnTo>
                  <a:lnTo>
                    <a:pt x="1136662" y="1193203"/>
                  </a:lnTo>
                  <a:lnTo>
                    <a:pt x="656539" y="1131303"/>
                  </a:lnTo>
                  <a:lnTo>
                    <a:pt x="661924" y="1107313"/>
                  </a:lnTo>
                  <a:lnTo>
                    <a:pt x="658545" y="1108151"/>
                  </a:lnTo>
                  <a:lnTo>
                    <a:pt x="659638" y="1099693"/>
                  </a:lnTo>
                  <a:lnTo>
                    <a:pt x="579247" y="1127760"/>
                  </a:lnTo>
                  <a:lnTo>
                    <a:pt x="495427" y="1133348"/>
                  </a:lnTo>
                  <a:lnTo>
                    <a:pt x="511441" y="1160754"/>
                  </a:lnTo>
                  <a:lnTo>
                    <a:pt x="0" y="1459484"/>
                  </a:lnTo>
                  <a:lnTo>
                    <a:pt x="3200" y="1465021"/>
                  </a:lnTo>
                  <a:lnTo>
                    <a:pt x="4064" y="1471168"/>
                  </a:lnTo>
                  <a:lnTo>
                    <a:pt x="868895" y="1353464"/>
                  </a:lnTo>
                  <a:lnTo>
                    <a:pt x="1003808" y="1454912"/>
                  </a:lnTo>
                  <a:lnTo>
                    <a:pt x="1008443" y="1448739"/>
                  </a:lnTo>
                  <a:lnTo>
                    <a:pt x="1009015" y="1449730"/>
                  </a:lnTo>
                  <a:lnTo>
                    <a:pt x="1010285" y="1455928"/>
                  </a:lnTo>
                  <a:lnTo>
                    <a:pt x="1524152" y="1346479"/>
                  </a:lnTo>
                  <a:lnTo>
                    <a:pt x="2012061" y="1456055"/>
                  </a:lnTo>
                  <a:lnTo>
                    <a:pt x="2013470" y="1449768"/>
                  </a:lnTo>
                  <a:lnTo>
                    <a:pt x="2014283" y="1448727"/>
                  </a:lnTo>
                  <a:lnTo>
                    <a:pt x="2018030" y="1455166"/>
                  </a:lnTo>
                  <a:lnTo>
                    <a:pt x="2208085" y="1344155"/>
                  </a:lnTo>
                  <a:lnTo>
                    <a:pt x="3018282" y="1448562"/>
                  </a:lnTo>
                  <a:lnTo>
                    <a:pt x="3018980" y="1443202"/>
                  </a:lnTo>
                  <a:lnTo>
                    <a:pt x="3019171" y="1442402"/>
                  </a:lnTo>
                  <a:lnTo>
                    <a:pt x="3023235" y="1437132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04588" y="3296411"/>
              <a:ext cx="3343910" cy="213995"/>
            </a:xfrm>
            <a:custGeom>
              <a:avLst/>
              <a:gdLst/>
              <a:ahLst/>
              <a:cxnLst/>
              <a:rect l="l" t="t" r="r" b="b"/>
              <a:pathLst>
                <a:path w="3343909" h="213995">
                  <a:moveTo>
                    <a:pt x="0" y="210565"/>
                  </a:moveTo>
                  <a:lnTo>
                    <a:pt x="212344" y="204215"/>
                  </a:lnTo>
                </a:path>
                <a:path w="3343909" h="213995">
                  <a:moveTo>
                    <a:pt x="216408" y="210438"/>
                  </a:moveTo>
                  <a:lnTo>
                    <a:pt x="341375" y="33527"/>
                  </a:lnTo>
                </a:path>
                <a:path w="3343909" h="213995">
                  <a:moveTo>
                    <a:pt x="1002791" y="213613"/>
                  </a:moveTo>
                  <a:lnTo>
                    <a:pt x="1215136" y="207263"/>
                  </a:lnTo>
                </a:path>
                <a:path w="3343909" h="213995">
                  <a:moveTo>
                    <a:pt x="1222248" y="213487"/>
                  </a:moveTo>
                  <a:lnTo>
                    <a:pt x="1347215" y="36575"/>
                  </a:lnTo>
                </a:path>
                <a:path w="3343909" h="213995">
                  <a:moveTo>
                    <a:pt x="2011680" y="210565"/>
                  </a:moveTo>
                  <a:lnTo>
                    <a:pt x="2224023" y="204215"/>
                  </a:lnTo>
                </a:path>
                <a:path w="3343909" h="213995">
                  <a:moveTo>
                    <a:pt x="2228088" y="213487"/>
                  </a:moveTo>
                  <a:lnTo>
                    <a:pt x="2353056" y="36575"/>
                  </a:lnTo>
                </a:path>
                <a:path w="3343909" h="213995">
                  <a:moveTo>
                    <a:pt x="3002280" y="177037"/>
                  </a:moveTo>
                  <a:lnTo>
                    <a:pt x="3214623" y="170687"/>
                  </a:lnTo>
                </a:path>
                <a:path w="3343909" h="213995">
                  <a:moveTo>
                    <a:pt x="3218688" y="176911"/>
                  </a:moveTo>
                  <a:lnTo>
                    <a:pt x="334365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26736" y="1371600"/>
              <a:ext cx="2667000" cy="372110"/>
            </a:xfrm>
            <a:custGeom>
              <a:avLst/>
              <a:gdLst/>
              <a:ahLst/>
              <a:cxnLst/>
              <a:rect l="l" t="t" r="r" b="b"/>
              <a:pathLst>
                <a:path w="2667000" h="372110">
                  <a:moveTo>
                    <a:pt x="2667000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2667000" y="371855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26736" y="1371600"/>
              <a:ext cx="2667000" cy="372110"/>
            </a:xfrm>
            <a:custGeom>
              <a:avLst/>
              <a:gdLst/>
              <a:ahLst/>
              <a:cxnLst/>
              <a:rect l="l" t="t" r="r" b="b"/>
              <a:pathLst>
                <a:path w="2667000" h="372110">
                  <a:moveTo>
                    <a:pt x="0" y="371855"/>
                  </a:moveTo>
                  <a:lnTo>
                    <a:pt x="2667000" y="371855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371855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00140" y="1240916"/>
            <a:ext cx="1518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22650" y="3212338"/>
            <a:ext cx="833119" cy="811530"/>
            <a:chOff x="3422650" y="3212338"/>
            <a:chExt cx="833119" cy="811530"/>
          </a:xfrm>
        </p:grpSpPr>
        <p:sp>
          <p:nvSpPr>
            <p:cNvPr id="37" name="object 37"/>
            <p:cNvSpPr/>
            <p:nvPr/>
          </p:nvSpPr>
          <p:spPr>
            <a:xfrm>
              <a:off x="3429000" y="3218688"/>
              <a:ext cx="820419" cy="798830"/>
            </a:xfrm>
            <a:custGeom>
              <a:avLst/>
              <a:gdLst/>
              <a:ahLst/>
              <a:cxnLst/>
              <a:rect l="l" t="t" r="r" b="b"/>
              <a:pathLst>
                <a:path w="820420" h="798829">
                  <a:moveTo>
                    <a:pt x="409955" y="0"/>
                  </a:moveTo>
                  <a:lnTo>
                    <a:pt x="362141" y="2686"/>
                  </a:lnTo>
                  <a:lnTo>
                    <a:pt x="315947" y="10548"/>
                  </a:lnTo>
                  <a:lnTo>
                    <a:pt x="271683" y="23283"/>
                  </a:lnTo>
                  <a:lnTo>
                    <a:pt x="229655" y="40592"/>
                  </a:lnTo>
                  <a:lnTo>
                    <a:pt x="190170" y="62176"/>
                  </a:lnTo>
                  <a:lnTo>
                    <a:pt x="153537" y="87734"/>
                  </a:lnTo>
                  <a:lnTo>
                    <a:pt x="120062" y="116966"/>
                  </a:lnTo>
                  <a:lnTo>
                    <a:pt x="90053" y="149574"/>
                  </a:lnTo>
                  <a:lnTo>
                    <a:pt x="63818" y="185255"/>
                  </a:lnTo>
                  <a:lnTo>
                    <a:pt x="41663" y="223712"/>
                  </a:lnTo>
                  <a:lnTo>
                    <a:pt x="23896" y="264643"/>
                  </a:lnTo>
                  <a:lnTo>
                    <a:pt x="10825" y="307750"/>
                  </a:lnTo>
                  <a:lnTo>
                    <a:pt x="2757" y="352731"/>
                  </a:lnTo>
                  <a:lnTo>
                    <a:pt x="0" y="399288"/>
                  </a:lnTo>
                  <a:lnTo>
                    <a:pt x="2757" y="445844"/>
                  </a:lnTo>
                  <a:lnTo>
                    <a:pt x="10825" y="490825"/>
                  </a:lnTo>
                  <a:lnTo>
                    <a:pt x="23896" y="533932"/>
                  </a:lnTo>
                  <a:lnTo>
                    <a:pt x="41663" y="574863"/>
                  </a:lnTo>
                  <a:lnTo>
                    <a:pt x="63818" y="613320"/>
                  </a:lnTo>
                  <a:lnTo>
                    <a:pt x="90053" y="649001"/>
                  </a:lnTo>
                  <a:lnTo>
                    <a:pt x="120062" y="681609"/>
                  </a:lnTo>
                  <a:lnTo>
                    <a:pt x="153537" y="710841"/>
                  </a:lnTo>
                  <a:lnTo>
                    <a:pt x="190170" y="736399"/>
                  </a:lnTo>
                  <a:lnTo>
                    <a:pt x="229655" y="757983"/>
                  </a:lnTo>
                  <a:lnTo>
                    <a:pt x="271683" y="775292"/>
                  </a:lnTo>
                  <a:lnTo>
                    <a:pt x="315947" y="788027"/>
                  </a:lnTo>
                  <a:lnTo>
                    <a:pt x="362141" y="795889"/>
                  </a:lnTo>
                  <a:lnTo>
                    <a:pt x="409955" y="798576"/>
                  </a:lnTo>
                  <a:lnTo>
                    <a:pt x="457770" y="795889"/>
                  </a:lnTo>
                  <a:lnTo>
                    <a:pt x="503964" y="788027"/>
                  </a:lnTo>
                  <a:lnTo>
                    <a:pt x="548228" y="775292"/>
                  </a:lnTo>
                  <a:lnTo>
                    <a:pt x="590256" y="757983"/>
                  </a:lnTo>
                  <a:lnTo>
                    <a:pt x="629741" y="736399"/>
                  </a:lnTo>
                  <a:lnTo>
                    <a:pt x="666374" y="710841"/>
                  </a:lnTo>
                  <a:lnTo>
                    <a:pt x="699849" y="681608"/>
                  </a:lnTo>
                  <a:lnTo>
                    <a:pt x="729858" y="649001"/>
                  </a:lnTo>
                  <a:lnTo>
                    <a:pt x="756093" y="613320"/>
                  </a:lnTo>
                  <a:lnTo>
                    <a:pt x="778248" y="574863"/>
                  </a:lnTo>
                  <a:lnTo>
                    <a:pt x="796015" y="533932"/>
                  </a:lnTo>
                  <a:lnTo>
                    <a:pt x="809086" y="490825"/>
                  </a:lnTo>
                  <a:lnTo>
                    <a:pt x="817154" y="445844"/>
                  </a:lnTo>
                  <a:lnTo>
                    <a:pt x="819912" y="399288"/>
                  </a:lnTo>
                  <a:lnTo>
                    <a:pt x="817154" y="352731"/>
                  </a:lnTo>
                  <a:lnTo>
                    <a:pt x="809086" y="307750"/>
                  </a:lnTo>
                  <a:lnTo>
                    <a:pt x="796015" y="264643"/>
                  </a:lnTo>
                  <a:lnTo>
                    <a:pt x="778248" y="223712"/>
                  </a:lnTo>
                  <a:lnTo>
                    <a:pt x="756093" y="185255"/>
                  </a:lnTo>
                  <a:lnTo>
                    <a:pt x="729858" y="149574"/>
                  </a:lnTo>
                  <a:lnTo>
                    <a:pt x="699849" y="116967"/>
                  </a:lnTo>
                  <a:lnTo>
                    <a:pt x="666374" y="87734"/>
                  </a:lnTo>
                  <a:lnTo>
                    <a:pt x="629741" y="62176"/>
                  </a:lnTo>
                  <a:lnTo>
                    <a:pt x="590256" y="40592"/>
                  </a:lnTo>
                  <a:lnTo>
                    <a:pt x="548228" y="23283"/>
                  </a:lnTo>
                  <a:lnTo>
                    <a:pt x="503964" y="10548"/>
                  </a:lnTo>
                  <a:lnTo>
                    <a:pt x="457770" y="2686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29000" y="3218688"/>
              <a:ext cx="820419" cy="798830"/>
            </a:xfrm>
            <a:custGeom>
              <a:avLst/>
              <a:gdLst/>
              <a:ahLst/>
              <a:cxnLst/>
              <a:rect l="l" t="t" r="r" b="b"/>
              <a:pathLst>
                <a:path w="820420" h="798829">
                  <a:moveTo>
                    <a:pt x="0" y="399288"/>
                  </a:moveTo>
                  <a:lnTo>
                    <a:pt x="2757" y="352731"/>
                  </a:lnTo>
                  <a:lnTo>
                    <a:pt x="10825" y="307750"/>
                  </a:lnTo>
                  <a:lnTo>
                    <a:pt x="23896" y="264643"/>
                  </a:lnTo>
                  <a:lnTo>
                    <a:pt x="41663" y="223712"/>
                  </a:lnTo>
                  <a:lnTo>
                    <a:pt x="63818" y="185255"/>
                  </a:lnTo>
                  <a:lnTo>
                    <a:pt x="90053" y="149574"/>
                  </a:lnTo>
                  <a:lnTo>
                    <a:pt x="120062" y="116966"/>
                  </a:lnTo>
                  <a:lnTo>
                    <a:pt x="153537" y="87734"/>
                  </a:lnTo>
                  <a:lnTo>
                    <a:pt x="190170" y="62176"/>
                  </a:lnTo>
                  <a:lnTo>
                    <a:pt x="229655" y="40592"/>
                  </a:lnTo>
                  <a:lnTo>
                    <a:pt x="271683" y="23283"/>
                  </a:lnTo>
                  <a:lnTo>
                    <a:pt x="315947" y="10548"/>
                  </a:lnTo>
                  <a:lnTo>
                    <a:pt x="362141" y="2686"/>
                  </a:lnTo>
                  <a:lnTo>
                    <a:pt x="409955" y="0"/>
                  </a:lnTo>
                  <a:lnTo>
                    <a:pt x="457770" y="2686"/>
                  </a:lnTo>
                  <a:lnTo>
                    <a:pt x="503964" y="10548"/>
                  </a:lnTo>
                  <a:lnTo>
                    <a:pt x="548228" y="23283"/>
                  </a:lnTo>
                  <a:lnTo>
                    <a:pt x="590256" y="40592"/>
                  </a:lnTo>
                  <a:lnTo>
                    <a:pt x="629741" y="62176"/>
                  </a:lnTo>
                  <a:lnTo>
                    <a:pt x="666374" y="87734"/>
                  </a:lnTo>
                  <a:lnTo>
                    <a:pt x="699849" y="116967"/>
                  </a:lnTo>
                  <a:lnTo>
                    <a:pt x="729858" y="149574"/>
                  </a:lnTo>
                  <a:lnTo>
                    <a:pt x="756093" y="185255"/>
                  </a:lnTo>
                  <a:lnTo>
                    <a:pt x="778248" y="223712"/>
                  </a:lnTo>
                  <a:lnTo>
                    <a:pt x="796015" y="264643"/>
                  </a:lnTo>
                  <a:lnTo>
                    <a:pt x="809086" y="307750"/>
                  </a:lnTo>
                  <a:lnTo>
                    <a:pt x="817154" y="352731"/>
                  </a:lnTo>
                  <a:lnTo>
                    <a:pt x="819912" y="399288"/>
                  </a:lnTo>
                  <a:lnTo>
                    <a:pt x="817154" y="445844"/>
                  </a:lnTo>
                  <a:lnTo>
                    <a:pt x="809086" y="490825"/>
                  </a:lnTo>
                  <a:lnTo>
                    <a:pt x="796015" y="533932"/>
                  </a:lnTo>
                  <a:lnTo>
                    <a:pt x="778248" y="574863"/>
                  </a:lnTo>
                  <a:lnTo>
                    <a:pt x="756093" y="613320"/>
                  </a:lnTo>
                  <a:lnTo>
                    <a:pt x="729858" y="649001"/>
                  </a:lnTo>
                  <a:lnTo>
                    <a:pt x="699849" y="681608"/>
                  </a:lnTo>
                  <a:lnTo>
                    <a:pt x="666374" y="710841"/>
                  </a:lnTo>
                  <a:lnTo>
                    <a:pt x="629741" y="736399"/>
                  </a:lnTo>
                  <a:lnTo>
                    <a:pt x="590256" y="757983"/>
                  </a:lnTo>
                  <a:lnTo>
                    <a:pt x="548228" y="775292"/>
                  </a:lnTo>
                  <a:lnTo>
                    <a:pt x="503964" y="788027"/>
                  </a:lnTo>
                  <a:lnTo>
                    <a:pt x="457770" y="795889"/>
                  </a:lnTo>
                  <a:lnTo>
                    <a:pt x="409955" y="798576"/>
                  </a:lnTo>
                  <a:lnTo>
                    <a:pt x="362141" y="795889"/>
                  </a:lnTo>
                  <a:lnTo>
                    <a:pt x="315947" y="788027"/>
                  </a:lnTo>
                  <a:lnTo>
                    <a:pt x="271683" y="775292"/>
                  </a:lnTo>
                  <a:lnTo>
                    <a:pt x="229655" y="757983"/>
                  </a:lnTo>
                  <a:lnTo>
                    <a:pt x="190170" y="736399"/>
                  </a:lnTo>
                  <a:lnTo>
                    <a:pt x="153537" y="710841"/>
                  </a:lnTo>
                  <a:lnTo>
                    <a:pt x="120062" y="681609"/>
                  </a:lnTo>
                  <a:lnTo>
                    <a:pt x="90053" y="649001"/>
                  </a:lnTo>
                  <a:lnTo>
                    <a:pt x="63818" y="613320"/>
                  </a:lnTo>
                  <a:lnTo>
                    <a:pt x="41663" y="574863"/>
                  </a:lnTo>
                  <a:lnTo>
                    <a:pt x="23896" y="533932"/>
                  </a:lnTo>
                  <a:lnTo>
                    <a:pt x="10825" y="490825"/>
                  </a:lnTo>
                  <a:lnTo>
                    <a:pt x="275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27501" y="3369691"/>
            <a:ext cx="419100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Neuron (1.0)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36034" y="1188719"/>
            <a:ext cx="3660775" cy="2036445"/>
            <a:chOff x="3836034" y="1188719"/>
            <a:chExt cx="3660775" cy="203644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6107" y="1188719"/>
              <a:ext cx="76200" cy="18364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801" y="1194815"/>
              <a:ext cx="76200" cy="177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5" y="1188719"/>
              <a:ext cx="76200" cy="16421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836035" y="2810763"/>
              <a:ext cx="3623310" cy="414020"/>
            </a:xfrm>
            <a:custGeom>
              <a:avLst/>
              <a:gdLst/>
              <a:ahLst/>
              <a:cxnLst/>
              <a:rect l="l" t="t" r="r" b="b"/>
              <a:pathLst>
                <a:path w="3623309" h="414019">
                  <a:moveTo>
                    <a:pt x="3623183" y="29972"/>
                  </a:moveTo>
                  <a:lnTo>
                    <a:pt x="3543427" y="0"/>
                  </a:lnTo>
                  <a:lnTo>
                    <a:pt x="3546703" y="31559"/>
                  </a:lnTo>
                  <a:lnTo>
                    <a:pt x="322897" y="367614"/>
                  </a:lnTo>
                  <a:lnTo>
                    <a:pt x="2542933" y="47155"/>
                  </a:lnTo>
                  <a:lnTo>
                    <a:pt x="2547493" y="78613"/>
                  </a:lnTo>
                  <a:lnTo>
                    <a:pt x="2613444" y="32766"/>
                  </a:lnTo>
                  <a:lnTo>
                    <a:pt x="2617470" y="29972"/>
                  </a:lnTo>
                  <a:lnTo>
                    <a:pt x="2536571" y="3175"/>
                  </a:lnTo>
                  <a:lnTo>
                    <a:pt x="2541117" y="34594"/>
                  </a:lnTo>
                  <a:lnTo>
                    <a:pt x="162648" y="377926"/>
                  </a:lnTo>
                  <a:lnTo>
                    <a:pt x="1538744" y="68211"/>
                  </a:lnTo>
                  <a:lnTo>
                    <a:pt x="1545717" y="99060"/>
                  </a:lnTo>
                  <a:lnTo>
                    <a:pt x="1602244" y="52959"/>
                  </a:lnTo>
                  <a:lnTo>
                    <a:pt x="1611757" y="45212"/>
                  </a:lnTo>
                  <a:lnTo>
                    <a:pt x="1528953" y="24765"/>
                  </a:lnTo>
                  <a:lnTo>
                    <a:pt x="1535938" y="55765"/>
                  </a:lnTo>
                  <a:lnTo>
                    <a:pt x="1511" y="401116"/>
                  </a:lnTo>
                  <a:lnTo>
                    <a:pt x="762" y="401193"/>
                  </a:lnTo>
                  <a:lnTo>
                    <a:pt x="508" y="401320"/>
                  </a:lnTo>
                  <a:lnTo>
                    <a:pt x="0" y="401447"/>
                  </a:lnTo>
                  <a:lnTo>
                    <a:pt x="1409" y="407784"/>
                  </a:lnTo>
                  <a:lnTo>
                    <a:pt x="1435" y="408051"/>
                  </a:lnTo>
                  <a:lnTo>
                    <a:pt x="2032" y="413893"/>
                  </a:lnTo>
                  <a:lnTo>
                    <a:pt x="2273" y="413867"/>
                  </a:lnTo>
                  <a:lnTo>
                    <a:pt x="2768" y="413829"/>
                  </a:lnTo>
                  <a:lnTo>
                    <a:pt x="3441" y="413753"/>
                  </a:lnTo>
                  <a:lnTo>
                    <a:pt x="3548011" y="44259"/>
                  </a:lnTo>
                  <a:lnTo>
                    <a:pt x="3551301" y="75819"/>
                  </a:lnTo>
                  <a:lnTo>
                    <a:pt x="3622776" y="30226"/>
                  </a:lnTo>
                  <a:lnTo>
                    <a:pt x="3623183" y="29972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Deep</a:t>
            </a:r>
            <a:r>
              <a:rPr spc="-135" dirty="0"/>
              <a:t> </a:t>
            </a:r>
            <a:r>
              <a:rPr dirty="0"/>
              <a:t>Learning</a:t>
            </a:r>
            <a:r>
              <a:rPr spc="-155" dirty="0"/>
              <a:t> </a:t>
            </a:r>
            <a:r>
              <a:rPr spc="-10" dirty="0"/>
              <a:t>Frameworks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156190" cy="42570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Tensorflow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Keras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MXNet</a:t>
            </a:r>
            <a:endParaRPr sz="2800">
              <a:latin typeface="Arial"/>
              <a:cs typeface="Arial"/>
            </a:endParaRPr>
          </a:p>
          <a:p>
            <a:pPr marL="3493770">
              <a:lnSpc>
                <a:spcPct val="100000"/>
              </a:lnSpc>
              <a:spcBef>
                <a:spcPts val="1505"/>
              </a:spcBef>
            </a:pP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model</a:t>
            </a:r>
            <a:r>
              <a:rPr sz="1800" spc="-4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Sequential()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3493770">
              <a:lnSpc>
                <a:spcPct val="100000"/>
              </a:lnSpc>
            </a:pP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dirty="0">
                <a:solidFill>
                  <a:srgbClr val="008080"/>
                </a:solidFill>
                <a:latin typeface="Consolas"/>
                <a:cs typeface="Consolas"/>
              </a:rPr>
              <a:t>64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9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activation=</a:t>
            </a:r>
            <a:r>
              <a:rPr sz="1800" dirty="0">
                <a:solidFill>
                  <a:srgbClr val="DD1144"/>
                </a:solidFill>
                <a:latin typeface="Consolas"/>
                <a:cs typeface="Consolas"/>
              </a:rPr>
              <a:t>'relu'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8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input_dim=</a:t>
            </a:r>
            <a:r>
              <a:rPr sz="1800" spc="-10" dirty="0">
                <a:solidFill>
                  <a:srgbClr val="008080"/>
                </a:solidFill>
                <a:latin typeface="Consolas"/>
                <a:cs typeface="Consolas"/>
              </a:rPr>
              <a:t>20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  <a:p>
            <a:pPr marL="3493770" marR="1385570">
              <a:lnSpc>
                <a:spcPct val="100000"/>
              </a:lnSpc>
            </a:pP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model.add(Dropout(</a:t>
            </a:r>
            <a:r>
              <a:rPr sz="1800" spc="-10" dirty="0">
                <a:solidFill>
                  <a:srgbClr val="008080"/>
                </a:solidFill>
                <a:latin typeface="Consolas"/>
                <a:cs typeface="Consolas"/>
              </a:rPr>
              <a:t>0.5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dirty="0">
                <a:solidFill>
                  <a:srgbClr val="008080"/>
                </a:solidFill>
                <a:latin typeface="Consolas"/>
                <a:cs typeface="Consolas"/>
              </a:rPr>
              <a:t>64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12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activation=</a:t>
            </a:r>
            <a:r>
              <a:rPr sz="1800" spc="-10" dirty="0">
                <a:solidFill>
                  <a:srgbClr val="DD1144"/>
                </a:solidFill>
                <a:latin typeface="Consolas"/>
                <a:cs typeface="Consolas"/>
              </a:rPr>
              <a:t>'relu'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)) model.add(Dropout(</a:t>
            </a:r>
            <a:r>
              <a:rPr sz="1800" spc="-10" dirty="0">
                <a:solidFill>
                  <a:srgbClr val="008080"/>
                </a:solidFill>
                <a:latin typeface="Consolas"/>
                <a:cs typeface="Consolas"/>
              </a:rPr>
              <a:t>0.5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dirty="0">
                <a:solidFill>
                  <a:srgbClr val="008080"/>
                </a:solidFill>
                <a:latin typeface="Consolas"/>
                <a:cs typeface="Consolas"/>
              </a:rPr>
              <a:t>10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12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activation=</a:t>
            </a:r>
            <a:r>
              <a:rPr sz="1800" spc="-10" dirty="0">
                <a:solidFill>
                  <a:srgbClr val="DD1144"/>
                </a:solidFill>
                <a:latin typeface="Consolas"/>
                <a:cs typeface="Consolas"/>
              </a:rPr>
              <a:t>'softmax'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  <a:p>
            <a:pPr marL="349377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sgd</a:t>
            </a:r>
            <a:r>
              <a:rPr sz="1800" spc="-2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SGD(lr=</a:t>
            </a:r>
            <a:r>
              <a:rPr sz="1800" dirty="0">
                <a:solidFill>
                  <a:srgbClr val="008080"/>
                </a:solidFill>
                <a:latin typeface="Consolas"/>
                <a:cs typeface="Consolas"/>
              </a:rPr>
              <a:t>0.01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2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decay=</a:t>
            </a:r>
            <a:r>
              <a:rPr sz="1800" spc="-10" dirty="0">
                <a:solidFill>
                  <a:srgbClr val="008080"/>
                </a:solidFill>
                <a:latin typeface="Consolas"/>
                <a:cs typeface="Consolas"/>
              </a:rPr>
              <a:t>1e-</a:t>
            </a:r>
            <a:r>
              <a:rPr sz="1800" dirty="0">
                <a:solidFill>
                  <a:srgbClr val="008080"/>
                </a:solidFill>
                <a:latin typeface="Consolas"/>
                <a:cs typeface="Consolas"/>
              </a:rPr>
              <a:t>6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1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momentum=</a:t>
            </a:r>
            <a:r>
              <a:rPr sz="1800" spc="-10" dirty="0">
                <a:solidFill>
                  <a:srgbClr val="008080"/>
                </a:solidFill>
                <a:latin typeface="Consolas"/>
                <a:cs typeface="Consolas"/>
              </a:rPr>
              <a:t>0.9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4408170">
              <a:lnSpc>
                <a:spcPct val="100000"/>
              </a:lnSpc>
            </a:pP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nesterov=</a:t>
            </a:r>
            <a:r>
              <a:rPr sz="1800" b="1" spc="-10" dirty="0">
                <a:solidFill>
                  <a:srgbClr val="333333"/>
                </a:solidFill>
                <a:latin typeface="Consolas"/>
                <a:cs typeface="Consolas"/>
              </a:rPr>
              <a:t>True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4408170" marR="885190" indent="-915035">
              <a:lnSpc>
                <a:spcPts val="2140"/>
              </a:lnSpc>
              <a:spcBef>
                <a:spcPts val="95"/>
              </a:spcBef>
            </a:pP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model.compile(loss=</a:t>
            </a:r>
            <a:r>
              <a:rPr sz="1800" spc="-10" dirty="0">
                <a:solidFill>
                  <a:srgbClr val="DD1144"/>
                </a:solidFill>
                <a:latin typeface="Consolas"/>
                <a:cs typeface="Consolas"/>
              </a:rPr>
              <a:t>'categorical_crossentropy'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,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optimizer=sgd,</a:t>
            </a:r>
            <a:r>
              <a:rPr sz="1800" spc="-114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metrics=[</a:t>
            </a:r>
            <a:r>
              <a:rPr sz="1800" spc="-10" dirty="0">
                <a:solidFill>
                  <a:srgbClr val="DD1144"/>
                </a:solidFill>
                <a:latin typeface="Consolas"/>
                <a:cs typeface="Consolas"/>
              </a:rPr>
              <a:t>'accuracy'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])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Types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dirty="0"/>
              <a:t>Neural</a:t>
            </a:r>
            <a:r>
              <a:rPr spc="-14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143500" cy="19577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Feedforward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Neural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Convolutional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Neural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Networks (CNN)</a:t>
            </a:r>
            <a:endParaRPr sz="2800">
              <a:latin typeface="Arial"/>
              <a:cs typeface="Arial"/>
            </a:endParaRPr>
          </a:p>
          <a:p>
            <a:pPr marL="697865" marR="337185" lvl="1" indent="-228600">
              <a:lnSpc>
                <a:spcPts val="2300"/>
              </a:lnSpc>
              <a:spcBef>
                <a:spcPts val="53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Image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classification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(is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stop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sign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this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image?)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3312617"/>
            <a:ext cx="5120005" cy="20929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75310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Recurrent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Neural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Networks (RNNs)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31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Deals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sequences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time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(predict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stock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prices,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understand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words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sentence,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Font typeface="Arial"/>
              <a:buChar char="•"/>
              <a:tabLst>
                <a:tab pos="697230" algn="l"/>
              </a:tabLst>
            </a:pPr>
            <a:r>
              <a:rPr sz="2400" b="1" dirty="0">
                <a:solidFill>
                  <a:srgbClr val="5091D0"/>
                </a:solidFill>
                <a:latin typeface="Arial"/>
                <a:cs typeface="Arial"/>
              </a:rPr>
              <a:t>LSTM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GRU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6746" y="2236682"/>
            <a:ext cx="5060285" cy="24669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63893" y="3173425"/>
            <a:ext cx="37706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2322830" algn="l"/>
                <a:tab pos="3477895" algn="l"/>
              </a:tabLst>
            </a:pPr>
            <a:r>
              <a:rPr sz="48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8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800" spc="-6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800" spc="-5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17435" y="3802253"/>
            <a:ext cx="2782570" cy="932815"/>
            <a:chOff x="6917435" y="3802253"/>
            <a:chExt cx="2782570" cy="932815"/>
          </a:xfrm>
        </p:grpSpPr>
        <p:sp>
          <p:nvSpPr>
            <p:cNvPr id="13" name="object 13"/>
            <p:cNvSpPr/>
            <p:nvPr/>
          </p:nvSpPr>
          <p:spPr>
            <a:xfrm>
              <a:off x="6917435" y="3802253"/>
              <a:ext cx="2782570" cy="708025"/>
            </a:xfrm>
            <a:custGeom>
              <a:avLst/>
              <a:gdLst/>
              <a:ahLst/>
              <a:cxnLst/>
              <a:rect l="l" t="t" r="r" b="b"/>
              <a:pathLst>
                <a:path w="2782570" h="708025">
                  <a:moveTo>
                    <a:pt x="86662" y="27745"/>
                  </a:moveTo>
                  <a:lnTo>
                    <a:pt x="79961" y="55565"/>
                  </a:lnTo>
                  <a:lnTo>
                    <a:pt x="2775585" y="707771"/>
                  </a:lnTo>
                  <a:lnTo>
                    <a:pt x="2782316" y="679958"/>
                  </a:lnTo>
                  <a:lnTo>
                    <a:pt x="86662" y="27745"/>
                  </a:lnTo>
                  <a:close/>
                </a:path>
                <a:path w="2782570" h="708025">
                  <a:moveTo>
                    <a:pt x="93345" y="0"/>
                  </a:moveTo>
                  <a:lnTo>
                    <a:pt x="0" y="21463"/>
                  </a:lnTo>
                  <a:lnTo>
                    <a:pt x="73279" y="83312"/>
                  </a:lnTo>
                  <a:lnTo>
                    <a:pt x="79961" y="55565"/>
                  </a:lnTo>
                  <a:lnTo>
                    <a:pt x="66040" y="52197"/>
                  </a:lnTo>
                  <a:lnTo>
                    <a:pt x="72771" y="24384"/>
                  </a:lnTo>
                  <a:lnTo>
                    <a:pt x="87472" y="24384"/>
                  </a:lnTo>
                  <a:lnTo>
                    <a:pt x="93345" y="0"/>
                  </a:lnTo>
                  <a:close/>
                </a:path>
                <a:path w="2782570" h="708025">
                  <a:moveTo>
                    <a:pt x="72771" y="24384"/>
                  </a:moveTo>
                  <a:lnTo>
                    <a:pt x="66040" y="52197"/>
                  </a:lnTo>
                  <a:lnTo>
                    <a:pt x="79961" y="55565"/>
                  </a:lnTo>
                  <a:lnTo>
                    <a:pt x="86662" y="27745"/>
                  </a:lnTo>
                  <a:lnTo>
                    <a:pt x="72771" y="24384"/>
                  </a:lnTo>
                  <a:close/>
                </a:path>
                <a:path w="2782570" h="708025">
                  <a:moveTo>
                    <a:pt x="87472" y="24384"/>
                  </a:moveTo>
                  <a:lnTo>
                    <a:pt x="72771" y="24384"/>
                  </a:lnTo>
                  <a:lnTo>
                    <a:pt x="86662" y="27745"/>
                  </a:lnTo>
                  <a:lnTo>
                    <a:pt x="87472" y="24384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49512" y="4277868"/>
              <a:ext cx="85725" cy="457200"/>
            </a:xfrm>
            <a:custGeom>
              <a:avLst/>
              <a:gdLst/>
              <a:ahLst/>
              <a:cxnLst/>
              <a:rect l="l" t="t" r="r" b="b"/>
              <a:pathLst>
                <a:path w="85725" h="457200">
                  <a:moveTo>
                    <a:pt x="57156" y="85470"/>
                  </a:moveTo>
                  <a:lnTo>
                    <a:pt x="28581" y="85978"/>
                  </a:lnTo>
                  <a:lnTo>
                    <a:pt x="35305" y="457072"/>
                  </a:lnTo>
                  <a:lnTo>
                    <a:pt x="63880" y="456564"/>
                  </a:lnTo>
                  <a:lnTo>
                    <a:pt x="57156" y="85470"/>
                  </a:lnTo>
                  <a:close/>
                </a:path>
                <a:path w="85725" h="457200">
                  <a:moveTo>
                    <a:pt x="41275" y="0"/>
                  </a:moveTo>
                  <a:lnTo>
                    <a:pt x="0" y="86486"/>
                  </a:lnTo>
                  <a:lnTo>
                    <a:pt x="28581" y="85978"/>
                  </a:lnTo>
                  <a:lnTo>
                    <a:pt x="28320" y="71627"/>
                  </a:lnTo>
                  <a:lnTo>
                    <a:pt x="56895" y="71119"/>
                  </a:lnTo>
                  <a:lnTo>
                    <a:pt x="78482" y="71119"/>
                  </a:lnTo>
                  <a:lnTo>
                    <a:pt x="41275" y="0"/>
                  </a:lnTo>
                  <a:close/>
                </a:path>
                <a:path w="85725" h="457200">
                  <a:moveTo>
                    <a:pt x="56895" y="71119"/>
                  </a:moveTo>
                  <a:lnTo>
                    <a:pt x="28320" y="71627"/>
                  </a:lnTo>
                  <a:lnTo>
                    <a:pt x="28581" y="85978"/>
                  </a:lnTo>
                  <a:lnTo>
                    <a:pt x="57156" y="85470"/>
                  </a:lnTo>
                  <a:lnTo>
                    <a:pt x="56895" y="71119"/>
                  </a:lnTo>
                  <a:close/>
                </a:path>
                <a:path w="85725" h="457200">
                  <a:moveTo>
                    <a:pt x="78482" y="71119"/>
                  </a:moveTo>
                  <a:lnTo>
                    <a:pt x="56895" y="71119"/>
                  </a:lnTo>
                  <a:lnTo>
                    <a:pt x="57156" y="85470"/>
                  </a:lnTo>
                  <a:lnTo>
                    <a:pt x="85725" y="84962"/>
                  </a:lnTo>
                  <a:lnTo>
                    <a:pt x="78482" y="71119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Deep</a:t>
            </a:r>
            <a:r>
              <a:rPr spc="-6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dirty="0"/>
              <a:t>on</a:t>
            </a:r>
            <a:r>
              <a:rPr spc="-95" dirty="0"/>
              <a:t> </a:t>
            </a:r>
            <a:r>
              <a:rPr dirty="0"/>
              <a:t>EC2</a:t>
            </a:r>
            <a:r>
              <a:rPr spc="-65" dirty="0"/>
              <a:t> </a:t>
            </a:r>
            <a:r>
              <a:rPr dirty="0"/>
              <a:t>/</a:t>
            </a:r>
            <a:r>
              <a:rPr spc="-90" dirty="0"/>
              <a:t> </a:t>
            </a:r>
            <a:r>
              <a:rPr spc="-25" dirty="0"/>
              <a:t>EMR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876925" cy="3423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20383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MXNet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GPU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Appropriate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deep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learning: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P3: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8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Tesla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V100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GPU’s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P2: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16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K80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GPU’s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G3: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M60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GPU’s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(all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Nvidia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chips)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AMI’s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3823" y="1447800"/>
            <a:ext cx="4379976" cy="29230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738" y="2119525"/>
            <a:ext cx="6482715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AWS</a:t>
            </a:r>
            <a:r>
              <a:rPr sz="6000" spc="-155" dirty="0"/>
              <a:t> </a:t>
            </a:r>
            <a:r>
              <a:rPr sz="6000" dirty="0"/>
              <a:t>Data</a:t>
            </a:r>
            <a:r>
              <a:rPr sz="6000" spc="-105" dirty="0"/>
              <a:t> </a:t>
            </a:r>
            <a:r>
              <a:rPr sz="6000" spc="-10" dirty="0"/>
              <a:t>Pipeline</a:t>
            </a:r>
            <a:endParaRPr sz="6000"/>
          </a:p>
          <a:p>
            <a:pPr marL="5080"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A</a:t>
            </a:r>
            <a:r>
              <a:rPr sz="2400" spc="-140" dirty="0"/>
              <a:t> </a:t>
            </a:r>
            <a:r>
              <a:rPr sz="2400" spc="-10" dirty="0"/>
              <a:t>high-</a:t>
            </a:r>
            <a:r>
              <a:rPr sz="2400" dirty="0"/>
              <a:t>level</a:t>
            </a:r>
            <a:r>
              <a:rPr sz="2400" spc="45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14" dirty="0"/>
              <a:t> </a:t>
            </a:r>
            <a:r>
              <a:rPr dirty="0"/>
              <a:t>Pipeline</a:t>
            </a:r>
            <a:r>
              <a:rPr spc="-14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618783" y="1639722"/>
            <a:ext cx="1473200" cy="1649730"/>
            <a:chOff x="4618783" y="1639722"/>
            <a:chExt cx="1473200" cy="1649730"/>
          </a:xfrm>
        </p:grpSpPr>
        <p:sp>
          <p:nvSpPr>
            <p:cNvPr id="9" name="object 9"/>
            <p:cNvSpPr/>
            <p:nvPr/>
          </p:nvSpPr>
          <p:spPr>
            <a:xfrm>
              <a:off x="4618774" y="1639734"/>
              <a:ext cx="1473200" cy="1649730"/>
            </a:xfrm>
            <a:custGeom>
              <a:avLst/>
              <a:gdLst/>
              <a:ahLst/>
              <a:cxnLst/>
              <a:rect l="l" t="t" r="r" b="b"/>
              <a:pathLst>
                <a:path w="1473200" h="1649729">
                  <a:moveTo>
                    <a:pt x="1177772" y="592582"/>
                  </a:moveTo>
                  <a:lnTo>
                    <a:pt x="1175308" y="575081"/>
                  </a:lnTo>
                  <a:lnTo>
                    <a:pt x="1168590" y="560793"/>
                  </a:lnTo>
                  <a:lnTo>
                    <a:pt x="1158633" y="551154"/>
                  </a:lnTo>
                  <a:lnTo>
                    <a:pt x="1146441" y="547624"/>
                  </a:lnTo>
                  <a:lnTo>
                    <a:pt x="735368" y="547624"/>
                  </a:lnTo>
                  <a:lnTo>
                    <a:pt x="735368" y="637540"/>
                  </a:lnTo>
                  <a:lnTo>
                    <a:pt x="1115110" y="637540"/>
                  </a:lnTo>
                  <a:lnTo>
                    <a:pt x="1115110" y="761187"/>
                  </a:lnTo>
                  <a:lnTo>
                    <a:pt x="1177772" y="761187"/>
                  </a:lnTo>
                  <a:lnTo>
                    <a:pt x="1177772" y="592582"/>
                  </a:lnTo>
                  <a:close/>
                </a:path>
                <a:path w="1473200" h="1649729">
                  <a:moveTo>
                    <a:pt x="1352270" y="303479"/>
                  </a:moveTo>
                  <a:lnTo>
                    <a:pt x="1344891" y="250977"/>
                  </a:lnTo>
                  <a:lnTo>
                    <a:pt x="1324762" y="208102"/>
                  </a:lnTo>
                  <a:lnTo>
                    <a:pt x="1294892" y="179197"/>
                  </a:lnTo>
                  <a:lnTo>
                    <a:pt x="1258277" y="168592"/>
                  </a:lnTo>
                  <a:lnTo>
                    <a:pt x="969721" y="168592"/>
                  </a:lnTo>
                  <a:lnTo>
                    <a:pt x="939965" y="198716"/>
                  </a:lnTo>
                  <a:lnTo>
                    <a:pt x="908621" y="339001"/>
                  </a:lnTo>
                  <a:lnTo>
                    <a:pt x="563981" y="339001"/>
                  </a:lnTo>
                  <a:lnTo>
                    <a:pt x="532650" y="200520"/>
                  </a:lnTo>
                  <a:lnTo>
                    <a:pt x="210553" y="170395"/>
                  </a:lnTo>
                  <a:lnTo>
                    <a:pt x="173964" y="181000"/>
                  </a:lnTo>
                  <a:lnTo>
                    <a:pt x="144094" y="209905"/>
                  </a:lnTo>
                  <a:lnTo>
                    <a:pt x="123939" y="252780"/>
                  </a:lnTo>
                  <a:lnTo>
                    <a:pt x="116560" y="305282"/>
                  </a:lnTo>
                  <a:lnTo>
                    <a:pt x="116560" y="761187"/>
                  </a:lnTo>
                  <a:lnTo>
                    <a:pt x="179222" y="761187"/>
                  </a:lnTo>
                  <a:lnTo>
                    <a:pt x="180162" y="305282"/>
                  </a:lnTo>
                  <a:lnTo>
                    <a:pt x="182626" y="287782"/>
                  </a:lnTo>
                  <a:lnTo>
                    <a:pt x="189344" y="273494"/>
                  </a:lnTo>
                  <a:lnTo>
                    <a:pt x="199301" y="263855"/>
                  </a:lnTo>
                  <a:lnTo>
                    <a:pt x="211493" y="260324"/>
                  </a:lnTo>
                  <a:lnTo>
                    <a:pt x="477812" y="260324"/>
                  </a:lnTo>
                  <a:lnTo>
                    <a:pt x="511022" y="398348"/>
                  </a:lnTo>
                  <a:lnTo>
                    <a:pt x="515556" y="410768"/>
                  </a:lnTo>
                  <a:lnTo>
                    <a:pt x="522338" y="420395"/>
                  </a:lnTo>
                  <a:lnTo>
                    <a:pt x="530847" y="426643"/>
                  </a:lnTo>
                  <a:lnTo>
                    <a:pt x="540473" y="428917"/>
                  </a:lnTo>
                  <a:lnTo>
                    <a:pt x="929309" y="428917"/>
                  </a:lnTo>
                  <a:lnTo>
                    <a:pt x="959065" y="398348"/>
                  </a:lnTo>
                  <a:lnTo>
                    <a:pt x="991971" y="260324"/>
                  </a:lnTo>
                  <a:lnTo>
                    <a:pt x="1258277" y="260324"/>
                  </a:lnTo>
                  <a:lnTo>
                    <a:pt x="1270495" y="263855"/>
                  </a:lnTo>
                  <a:lnTo>
                    <a:pt x="1280452" y="273494"/>
                  </a:lnTo>
                  <a:lnTo>
                    <a:pt x="1287157" y="287782"/>
                  </a:lnTo>
                  <a:lnTo>
                    <a:pt x="1289608" y="305282"/>
                  </a:lnTo>
                  <a:lnTo>
                    <a:pt x="1289608" y="548970"/>
                  </a:lnTo>
                  <a:lnTo>
                    <a:pt x="1352270" y="548970"/>
                  </a:lnTo>
                  <a:lnTo>
                    <a:pt x="1352270" y="303479"/>
                  </a:lnTo>
                  <a:close/>
                </a:path>
                <a:path w="1473200" h="1649729">
                  <a:moveTo>
                    <a:pt x="1352931" y="1225181"/>
                  </a:moveTo>
                  <a:lnTo>
                    <a:pt x="1290269" y="1225181"/>
                  </a:lnTo>
                  <a:lnTo>
                    <a:pt x="1290269" y="1343875"/>
                  </a:lnTo>
                  <a:lnTo>
                    <a:pt x="1287792" y="1361389"/>
                  </a:lnTo>
                  <a:lnTo>
                    <a:pt x="1281061" y="1375676"/>
                  </a:lnTo>
                  <a:lnTo>
                    <a:pt x="1271092" y="1385316"/>
                  </a:lnTo>
                  <a:lnTo>
                    <a:pt x="1258925" y="1388846"/>
                  </a:lnTo>
                  <a:lnTo>
                    <a:pt x="211493" y="1388846"/>
                  </a:lnTo>
                  <a:lnTo>
                    <a:pt x="199301" y="1385316"/>
                  </a:lnTo>
                  <a:lnTo>
                    <a:pt x="189344" y="1375676"/>
                  </a:lnTo>
                  <a:lnTo>
                    <a:pt x="182626" y="1361389"/>
                  </a:lnTo>
                  <a:lnTo>
                    <a:pt x="180162" y="1343875"/>
                  </a:lnTo>
                  <a:lnTo>
                    <a:pt x="180162" y="1014310"/>
                  </a:lnTo>
                  <a:lnTo>
                    <a:pt x="117500" y="1014310"/>
                  </a:lnTo>
                  <a:lnTo>
                    <a:pt x="117500" y="1345679"/>
                  </a:lnTo>
                  <a:lnTo>
                    <a:pt x="124879" y="1398181"/>
                  </a:lnTo>
                  <a:lnTo>
                    <a:pt x="145034" y="1441056"/>
                  </a:lnTo>
                  <a:lnTo>
                    <a:pt x="174904" y="1469961"/>
                  </a:lnTo>
                  <a:lnTo>
                    <a:pt x="211493" y="1480566"/>
                  </a:lnTo>
                  <a:lnTo>
                    <a:pt x="1258925" y="1480566"/>
                  </a:lnTo>
                  <a:lnTo>
                    <a:pt x="1296682" y="1469263"/>
                  </a:lnTo>
                  <a:lnTo>
                    <a:pt x="1326261" y="1439786"/>
                  </a:lnTo>
                  <a:lnTo>
                    <a:pt x="1346009" y="1396517"/>
                  </a:lnTo>
                  <a:lnTo>
                    <a:pt x="1352931" y="1343875"/>
                  </a:lnTo>
                  <a:lnTo>
                    <a:pt x="1352931" y="1225181"/>
                  </a:lnTo>
                  <a:close/>
                </a:path>
                <a:path w="1473200" h="1649729">
                  <a:moveTo>
                    <a:pt x="1472641" y="1065568"/>
                  </a:moveTo>
                  <a:lnTo>
                    <a:pt x="1409979" y="1065568"/>
                  </a:lnTo>
                  <a:lnTo>
                    <a:pt x="1409979" y="1414526"/>
                  </a:lnTo>
                  <a:lnTo>
                    <a:pt x="1402626" y="1470317"/>
                  </a:lnTo>
                  <a:lnTo>
                    <a:pt x="1381658" y="1516126"/>
                  </a:lnTo>
                  <a:lnTo>
                    <a:pt x="1350251" y="1547329"/>
                  </a:lnTo>
                  <a:lnTo>
                    <a:pt x="1311541" y="1559242"/>
                  </a:lnTo>
                  <a:lnTo>
                    <a:pt x="160058" y="1559242"/>
                  </a:lnTo>
                  <a:lnTo>
                    <a:pt x="121462" y="1546783"/>
                  </a:lnTo>
                  <a:lnTo>
                    <a:pt x="90271" y="1515135"/>
                  </a:lnTo>
                  <a:lnTo>
                    <a:pt x="69634" y="1469009"/>
                  </a:lnTo>
                  <a:lnTo>
                    <a:pt x="62661" y="1413116"/>
                  </a:lnTo>
                  <a:lnTo>
                    <a:pt x="62661" y="1014310"/>
                  </a:lnTo>
                  <a:lnTo>
                    <a:pt x="0" y="1014310"/>
                  </a:lnTo>
                  <a:lnTo>
                    <a:pt x="101" y="1414526"/>
                  </a:lnTo>
                  <a:lnTo>
                    <a:pt x="3746" y="1466405"/>
                  </a:lnTo>
                  <a:lnTo>
                    <a:pt x="15405" y="1515516"/>
                  </a:lnTo>
                  <a:lnTo>
                    <a:pt x="34023" y="1559039"/>
                  </a:lnTo>
                  <a:lnTo>
                    <a:pt x="58661" y="1595577"/>
                  </a:lnTo>
                  <a:lnTo>
                    <a:pt x="88366" y="1623707"/>
                  </a:lnTo>
                  <a:lnTo>
                    <a:pt x="122174" y="1642046"/>
                  </a:lnTo>
                  <a:lnTo>
                    <a:pt x="159169" y="1649171"/>
                  </a:lnTo>
                  <a:lnTo>
                    <a:pt x="1312456" y="1649171"/>
                  </a:lnTo>
                  <a:lnTo>
                    <a:pt x="1383639" y="1624114"/>
                  </a:lnTo>
                  <a:lnTo>
                    <a:pt x="1413522" y="1596034"/>
                  </a:lnTo>
                  <a:lnTo>
                    <a:pt x="1438325" y="1559483"/>
                  </a:lnTo>
                  <a:lnTo>
                    <a:pt x="1438427" y="1559242"/>
                  </a:lnTo>
                  <a:lnTo>
                    <a:pt x="1457083" y="1515859"/>
                  </a:lnTo>
                  <a:lnTo>
                    <a:pt x="1468843" y="1466608"/>
                  </a:lnTo>
                  <a:lnTo>
                    <a:pt x="1472539" y="1414526"/>
                  </a:lnTo>
                  <a:lnTo>
                    <a:pt x="1472641" y="1065568"/>
                  </a:lnTo>
                  <a:close/>
                </a:path>
                <a:path w="1473200" h="1649729">
                  <a:moveTo>
                    <a:pt x="1472641" y="234670"/>
                  </a:moveTo>
                  <a:lnTo>
                    <a:pt x="1468628" y="181216"/>
                  </a:lnTo>
                  <a:lnTo>
                    <a:pt x="1456677" y="132054"/>
                  </a:lnTo>
                  <a:lnTo>
                    <a:pt x="1438325" y="89916"/>
                  </a:lnTo>
                  <a:lnTo>
                    <a:pt x="1437754" y="88595"/>
                  </a:lnTo>
                  <a:lnTo>
                    <a:pt x="1412811" y="52247"/>
                  </a:lnTo>
                  <a:lnTo>
                    <a:pt x="1382814" y="24434"/>
                  </a:lnTo>
                  <a:lnTo>
                    <a:pt x="1348740" y="6540"/>
                  </a:lnTo>
                  <a:lnTo>
                    <a:pt x="1311541" y="0"/>
                  </a:lnTo>
                  <a:lnTo>
                    <a:pt x="159169" y="0"/>
                  </a:lnTo>
                  <a:lnTo>
                    <a:pt x="88366" y="25450"/>
                  </a:lnTo>
                  <a:lnTo>
                    <a:pt x="58661" y="53581"/>
                  </a:lnTo>
                  <a:lnTo>
                    <a:pt x="34023" y="90119"/>
                  </a:lnTo>
                  <a:lnTo>
                    <a:pt x="15405" y="133654"/>
                  </a:lnTo>
                  <a:lnTo>
                    <a:pt x="3746" y="182753"/>
                  </a:lnTo>
                  <a:lnTo>
                    <a:pt x="101" y="234670"/>
                  </a:lnTo>
                  <a:lnTo>
                    <a:pt x="0" y="761187"/>
                  </a:lnTo>
                  <a:lnTo>
                    <a:pt x="62661" y="761187"/>
                  </a:lnTo>
                  <a:lnTo>
                    <a:pt x="62661" y="236042"/>
                  </a:lnTo>
                  <a:lnTo>
                    <a:pt x="69545" y="180454"/>
                  </a:lnTo>
                  <a:lnTo>
                    <a:pt x="89954" y="134467"/>
                  </a:lnTo>
                  <a:lnTo>
                    <a:pt x="120853" y="102743"/>
                  </a:lnTo>
                  <a:lnTo>
                    <a:pt x="159169" y="89916"/>
                  </a:lnTo>
                  <a:lnTo>
                    <a:pt x="1312583" y="89916"/>
                  </a:lnTo>
                  <a:lnTo>
                    <a:pt x="1351153" y="102362"/>
                  </a:lnTo>
                  <a:lnTo>
                    <a:pt x="1382331" y="134010"/>
                  </a:lnTo>
                  <a:lnTo>
                    <a:pt x="1402981" y="180136"/>
                  </a:lnTo>
                  <a:lnTo>
                    <a:pt x="1409979" y="236042"/>
                  </a:lnTo>
                  <a:lnTo>
                    <a:pt x="1409979" y="709930"/>
                  </a:lnTo>
                  <a:lnTo>
                    <a:pt x="1472641" y="709930"/>
                  </a:lnTo>
                  <a:lnTo>
                    <a:pt x="1472641" y="234670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874" y="2187349"/>
              <a:ext cx="207730" cy="2135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0874" y="2654045"/>
              <a:ext cx="207730" cy="1699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19714" y="1808327"/>
              <a:ext cx="1470025" cy="1016000"/>
            </a:xfrm>
            <a:custGeom>
              <a:avLst/>
              <a:gdLst/>
              <a:ahLst/>
              <a:cxnLst/>
              <a:rect l="l" t="t" r="r" b="b"/>
              <a:pathLst>
                <a:path w="1470025" h="1016000">
                  <a:moveTo>
                    <a:pt x="795235" y="719162"/>
                  </a:moveTo>
                  <a:lnTo>
                    <a:pt x="792962" y="702297"/>
                  </a:lnTo>
                  <a:lnTo>
                    <a:pt x="786117" y="687463"/>
                  </a:lnTo>
                  <a:lnTo>
                    <a:pt x="610666" y="434784"/>
                  </a:lnTo>
                  <a:lnTo>
                    <a:pt x="566166" y="498170"/>
                  </a:lnTo>
                  <a:lnTo>
                    <a:pt x="688492" y="674420"/>
                  </a:lnTo>
                  <a:lnTo>
                    <a:pt x="0" y="674420"/>
                  </a:lnTo>
                  <a:lnTo>
                    <a:pt x="0" y="764349"/>
                  </a:lnTo>
                  <a:lnTo>
                    <a:pt x="688479" y="764349"/>
                  </a:lnTo>
                  <a:lnTo>
                    <a:pt x="566166" y="940587"/>
                  </a:lnTo>
                  <a:lnTo>
                    <a:pt x="610666" y="1003985"/>
                  </a:lnTo>
                  <a:lnTo>
                    <a:pt x="786117" y="750862"/>
                  </a:lnTo>
                  <a:lnTo>
                    <a:pt x="792962" y="736015"/>
                  </a:lnTo>
                  <a:lnTo>
                    <a:pt x="795235" y="719162"/>
                  </a:lnTo>
                  <a:close/>
                </a:path>
                <a:path w="1470025" h="1016000">
                  <a:moveTo>
                    <a:pt x="851916" y="0"/>
                  </a:moveTo>
                  <a:lnTo>
                    <a:pt x="616927" y="0"/>
                  </a:lnTo>
                  <a:lnTo>
                    <a:pt x="616927" y="89928"/>
                  </a:lnTo>
                  <a:lnTo>
                    <a:pt x="851916" y="89928"/>
                  </a:lnTo>
                  <a:lnTo>
                    <a:pt x="851916" y="0"/>
                  </a:lnTo>
                  <a:close/>
                </a:path>
                <a:path w="1470025" h="1016000">
                  <a:moveTo>
                    <a:pt x="1176832" y="845718"/>
                  </a:moveTo>
                  <a:lnTo>
                    <a:pt x="1114171" y="845718"/>
                  </a:lnTo>
                  <a:lnTo>
                    <a:pt x="1114171" y="925753"/>
                  </a:lnTo>
                  <a:lnTo>
                    <a:pt x="734428" y="925753"/>
                  </a:lnTo>
                  <a:lnTo>
                    <a:pt x="734428" y="1015682"/>
                  </a:lnTo>
                  <a:lnTo>
                    <a:pt x="1145501" y="1015682"/>
                  </a:lnTo>
                  <a:lnTo>
                    <a:pt x="1157693" y="1012139"/>
                  </a:lnTo>
                  <a:lnTo>
                    <a:pt x="1167650" y="1002512"/>
                  </a:lnTo>
                  <a:lnTo>
                    <a:pt x="1174369" y="988225"/>
                  </a:lnTo>
                  <a:lnTo>
                    <a:pt x="1176832" y="970711"/>
                  </a:lnTo>
                  <a:lnTo>
                    <a:pt x="1176832" y="845718"/>
                  </a:lnTo>
                  <a:close/>
                </a:path>
                <a:path w="1470025" h="1016000">
                  <a:moveTo>
                    <a:pt x="1469453" y="719162"/>
                  </a:moveTo>
                  <a:lnTo>
                    <a:pt x="1467167" y="702297"/>
                  </a:lnTo>
                  <a:lnTo>
                    <a:pt x="1460347" y="687463"/>
                  </a:lnTo>
                  <a:lnTo>
                    <a:pt x="1285278" y="434784"/>
                  </a:lnTo>
                  <a:lnTo>
                    <a:pt x="1240751" y="498170"/>
                  </a:lnTo>
                  <a:lnTo>
                    <a:pt x="1362875" y="674420"/>
                  </a:lnTo>
                  <a:lnTo>
                    <a:pt x="851916" y="674420"/>
                  </a:lnTo>
                  <a:lnTo>
                    <a:pt x="851916" y="764349"/>
                  </a:lnTo>
                  <a:lnTo>
                    <a:pt x="1362862" y="764349"/>
                  </a:lnTo>
                  <a:lnTo>
                    <a:pt x="1240751" y="940587"/>
                  </a:lnTo>
                  <a:lnTo>
                    <a:pt x="1285278" y="1003985"/>
                  </a:lnTo>
                  <a:lnTo>
                    <a:pt x="1460347" y="750862"/>
                  </a:lnTo>
                  <a:lnTo>
                    <a:pt x="1467167" y="736015"/>
                  </a:lnTo>
                  <a:lnTo>
                    <a:pt x="1469453" y="719162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3511" y="4474464"/>
            <a:ext cx="762000" cy="95097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355591" y="3604259"/>
            <a:ext cx="2049780" cy="1619885"/>
            <a:chOff x="4355591" y="3604259"/>
            <a:chExt cx="2049780" cy="1619885"/>
          </a:xfrm>
        </p:grpSpPr>
        <p:sp>
          <p:nvSpPr>
            <p:cNvPr id="15" name="object 15"/>
            <p:cNvSpPr/>
            <p:nvPr/>
          </p:nvSpPr>
          <p:spPr>
            <a:xfrm>
              <a:off x="5004525" y="448945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0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4650" y="4621326"/>
              <a:ext cx="426084" cy="471170"/>
            </a:xfrm>
            <a:custGeom>
              <a:avLst/>
              <a:gdLst/>
              <a:ahLst/>
              <a:cxnLst/>
              <a:rect l="l" t="t" r="r" b="b"/>
              <a:pathLst>
                <a:path w="426085" h="471170">
                  <a:moveTo>
                    <a:pt x="425754" y="74942"/>
                  </a:moveTo>
                  <a:lnTo>
                    <a:pt x="422351" y="69888"/>
                  </a:lnTo>
                  <a:lnTo>
                    <a:pt x="422097" y="69850"/>
                  </a:lnTo>
                  <a:lnTo>
                    <a:pt x="412102" y="50012"/>
                  </a:lnTo>
                  <a:lnTo>
                    <a:pt x="405384" y="45859"/>
                  </a:lnTo>
                  <a:lnTo>
                    <a:pt x="405384" y="74193"/>
                  </a:lnTo>
                  <a:lnTo>
                    <a:pt x="405384" y="76911"/>
                  </a:lnTo>
                  <a:lnTo>
                    <a:pt x="401434" y="80492"/>
                  </a:lnTo>
                  <a:lnTo>
                    <a:pt x="401434" y="106413"/>
                  </a:lnTo>
                  <a:lnTo>
                    <a:pt x="359524" y="415874"/>
                  </a:lnTo>
                  <a:lnTo>
                    <a:pt x="359524" y="417093"/>
                  </a:lnTo>
                  <a:lnTo>
                    <a:pt x="358495" y="419709"/>
                  </a:lnTo>
                  <a:lnTo>
                    <a:pt x="322541" y="438315"/>
                  </a:lnTo>
                  <a:lnTo>
                    <a:pt x="284543" y="446519"/>
                  </a:lnTo>
                  <a:lnTo>
                    <a:pt x="236550" y="451510"/>
                  </a:lnTo>
                  <a:lnTo>
                    <a:pt x="212407" y="452043"/>
                  </a:lnTo>
                  <a:lnTo>
                    <a:pt x="151447" y="448259"/>
                  </a:lnTo>
                  <a:lnTo>
                    <a:pt x="105029" y="439051"/>
                  </a:lnTo>
                  <a:lnTo>
                    <a:pt x="75476" y="427609"/>
                  </a:lnTo>
                  <a:lnTo>
                    <a:pt x="65112" y="417093"/>
                  </a:lnTo>
                  <a:lnTo>
                    <a:pt x="65112" y="415874"/>
                  </a:lnTo>
                  <a:lnTo>
                    <a:pt x="23482" y="106413"/>
                  </a:lnTo>
                  <a:lnTo>
                    <a:pt x="41567" y="114325"/>
                  </a:lnTo>
                  <a:lnTo>
                    <a:pt x="52755" y="119799"/>
                  </a:lnTo>
                  <a:lnTo>
                    <a:pt x="56095" y="120675"/>
                  </a:lnTo>
                  <a:lnTo>
                    <a:pt x="58902" y="121894"/>
                  </a:lnTo>
                  <a:lnTo>
                    <a:pt x="86055" y="128485"/>
                  </a:lnTo>
                  <a:lnTo>
                    <a:pt x="100152" y="132143"/>
                  </a:lnTo>
                  <a:lnTo>
                    <a:pt x="102577" y="132486"/>
                  </a:lnTo>
                  <a:lnTo>
                    <a:pt x="105143" y="133096"/>
                  </a:lnTo>
                  <a:lnTo>
                    <a:pt x="140906" y="137731"/>
                  </a:lnTo>
                  <a:lnTo>
                    <a:pt x="155092" y="139661"/>
                  </a:lnTo>
                  <a:lnTo>
                    <a:pt x="156337" y="139725"/>
                  </a:lnTo>
                  <a:lnTo>
                    <a:pt x="157784" y="139903"/>
                  </a:lnTo>
                  <a:lnTo>
                    <a:pt x="212407" y="142201"/>
                  </a:lnTo>
                  <a:lnTo>
                    <a:pt x="267119" y="139903"/>
                  </a:lnTo>
                  <a:lnTo>
                    <a:pt x="268554" y="139725"/>
                  </a:lnTo>
                  <a:lnTo>
                    <a:pt x="269824" y="139661"/>
                  </a:lnTo>
                  <a:lnTo>
                    <a:pt x="284099" y="137718"/>
                  </a:lnTo>
                  <a:lnTo>
                    <a:pt x="319900" y="133096"/>
                  </a:lnTo>
                  <a:lnTo>
                    <a:pt x="322440" y="132486"/>
                  </a:lnTo>
                  <a:lnTo>
                    <a:pt x="324904" y="132143"/>
                  </a:lnTo>
                  <a:lnTo>
                    <a:pt x="339750" y="128295"/>
                  </a:lnTo>
                  <a:lnTo>
                    <a:pt x="359435" y="123520"/>
                  </a:lnTo>
                  <a:lnTo>
                    <a:pt x="366191" y="121894"/>
                  </a:lnTo>
                  <a:lnTo>
                    <a:pt x="368820" y="120738"/>
                  </a:lnTo>
                  <a:lnTo>
                    <a:pt x="372440" y="119799"/>
                  </a:lnTo>
                  <a:lnTo>
                    <a:pt x="385533" y="113398"/>
                  </a:lnTo>
                  <a:lnTo>
                    <a:pt x="401434" y="106413"/>
                  </a:lnTo>
                  <a:lnTo>
                    <a:pt x="401434" y="80492"/>
                  </a:lnTo>
                  <a:lnTo>
                    <a:pt x="388226" y="92443"/>
                  </a:lnTo>
                  <a:lnTo>
                    <a:pt x="348221" y="107492"/>
                  </a:lnTo>
                  <a:lnTo>
                    <a:pt x="288544" y="118872"/>
                  </a:lnTo>
                  <a:lnTo>
                    <a:pt x="212407" y="123367"/>
                  </a:lnTo>
                  <a:lnTo>
                    <a:pt x="136271" y="118872"/>
                  </a:lnTo>
                  <a:lnTo>
                    <a:pt x="105194" y="112953"/>
                  </a:lnTo>
                  <a:lnTo>
                    <a:pt x="76225" y="107353"/>
                  </a:lnTo>
                  <a:lnTo>
                    <a:pt x="73812" y="106413"/>
                  </a:lnTo>
                  <a:lnTo>
                    <a:pt x="36360" y="92075"/>
                  </a:lnTo>
                  <a:lnTo>
                    <a:pt x="19812" y="76441"/>
                  </a:lnTo>
                  <a:lnTo>
                    <a:pt x="74002" y="39103"/>
                  </a:lnTo>
                  <a:lnTo>
                    <a:pt x="134848" y="24701"/>
                  </a:lnTo>
                  <a:lnTo>
                    <a:pt x="212407" y="18834"/>
                  </a:lnTo>
                  <a:lnTo>
                    <a:pt x="289966" y="24701"/>
                  </a:lnTo>
                  <a:lnTo>
                    <a:pt x="350812" y="39103"/>
                  </a:lnTo>
                  <a:lnTo>
                    <a:pt x="390690" y="57200"/>
                  </a:lnTo>
                  <a:lnTo>
                    <a:pt x="405384" y="74193"/>
                  </a:lnTo>
                  <a:lnTo>
                    <a:pt x="405384" y="45859"/>
                  </a:lnTo>
                  <a:lnTo>
                    <a:pt x="378752" y="29375"/>
                  </a:lnTo>
                  <a:lnTo>
                    <a:pt x="346405" y="18834"/>
                  </a:lnTo>
                  <a:lnTo>
                    <a:pt x="330403" y="1361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14"/>
                  </a:lnTo>
                  <a:lnTo>
                    <a:pt x="46050" y="29375"/>
                  </a:lnTo>
                  <a:lnTo>
                    <a:pt x="12700" y="50012"/>
                  </a:lnTo>
                  <a:lnTo>
                    <a:pt x="444" y="74269"/>
                  </a:lnTo>
                  <a:lnTo>
                    <a:pt x="0" y="74942"/>
                  </a:lnTo>
                  <a:lnTo>
                    <a:pt x="1016" y="80124"/>
                  </a:lnTo>
                  <a:lnTo>
                    <a:pt x="46405" y="417855"/>
                  </a:lnTo>
                  <a:lnTo>
                    <a:pt x="63728" y="442429"/>
                  </a:lnTo>
                  <a:lnTo>
                    <a:pt x="105791" y="458838"/>
                  </a:lnTo>
                  <a:lnTo>
                    <a:pt x="159664" y="468020"/>
                  </a:lnTo>
                  <a:lnTo>
                    <a:pt x="212407" y="470877"/>
                  </a:lnTo>
                  <a:lnTo>
                    <a:pt x="237629" y="470344"/>
                  </a:lnTo>
                  <a:lnTo>
                    <a:pt x="287743" y="465112"/>
                  </a:lnTo>
                  <a:lnTo>
                    <a:pt x="328295" y="456298"/>
                  </a:lnTo>
                  <a:lnTo>
                    <a:pt x="369684" y="435914"/>
                  </a:lnTo>
                  <a:lnTo>
                    <a:pt x="421144" y="106413"/>
                  </a:lnTo>
                  <a:lnTo>
                    <a:pt x="424738" y="80124"/>
                  </a:lnTo>
                  <a:lnTo>
                    <a:pt x="425754" y="7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6008" y="4793464"/>
              <a:ext cx="260878" cy="1112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5592" y="3604259"/>
              <a:ext cx="2049780" cy="978535"/>
            </a:xfrm>
            <a:custGeom>
              <a:avLst/>
              <a:gdLst/>
              <a:ahLst/>
              <a:cxnLst/>
              <a:rect l="l" t="t" r="r" b="b"/>
              <a:pathLst>
                <a:path w="2049779" h="978535">
                  <a:moveTo>
                    <a:pt x="2049272" y="978535"/>
                  </a:moveTo>
                  <a:lnTo>
                    <a:pt x="2034997" y="939673"/>
                  </a:lnTo>
                  <a:lnTo>
                    <a:pt x="2019935" y="898652"/>
                  </a:lnTo>
                  <a:lnTo>
                    <a:pt x="1998192" y="921778"/>
                  </a:lnTo>
                  <a:lnTo>
                    <a:pt x="1019302" y="0"/>
                  </a:lnTo>
                  <a:lnTo>
                    <a:pt x="1014628" y="4940"/>
                  </a:lnTo>
                  <a:lnTo>
                    <a:pt x="1009904" y="0"/>
                  </a:lnTo>
                  <a:lnTo>
                    <a:pt x="50584" y="921194"/>
                  </a:lnTo>
                  <a:lnTo>
                    <a:pt x="28575" y="898271"/>
                  </a:lnTo>
                  <a:lnTo>
                    <a:pt x="0" y="978535"/>
                  </a:lnTo>
                  <a:lnTo>
                    <a:pt x="81407" y="953262"/>
                  </a:lnTo>
                  <a:lnTo>
                    <a:pt x="67856" y="939165"/>
                  </a:lnTo>
                  <a:lnTo>
                    <a:pt x="59359" y="930325"/>
                  </a:lnTo>
                  <a:lnTo>
                    <a:pt x="1014704" y="12954"/>
                  </a:lnTo>
                  <a:lnTo>
                    <a:pt x="1989505" y="930998"/>
                  </a:lnTo>
                  <a:lnTo>
                    <a:pt x="1967738" y="954151"/>
                  </a:lnTo>
                  <a:lnTo>
                    <a:pt x="2049272" y="978535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122958" y="5276316"/>
            <a:ext cx="487045" cy="75565"/>
            <a:chOff x="5122958" y="5276316"/>
            <a:chExt cx="487045" cy="7556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2958" y="5277913"/>
              <a:ext cx="352531" cy="735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9994" y="5276316"/>
              <a:ext cx="99399" cy="7527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040588" y="4489452"/>
            <a:ext cx="733425" cy="734695"/>
            <a:chOff x="7040588" y="4489452"/>
            <a:chExt cx="733425" cy="734695"/>
          </a:xfrm>
        </p:grpSpPr>
        <p:sp>
          <p:nvSpPr>
            <p:cNvPr id="23" name="object 23"/>
            <p:cNvSpPr/>
            <p:nvPr/>
          </p:nvSpPr>
          <p:spPr>
            <a:xfrm>
              <a:off x="7040588" y="448945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0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5357" y="4621309"/>
              <a:ext cx="463289" cy="470884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114939" y="5277607"/>
            <a:ext cx="579755" cy="74295"/>
            <a:chOff x="7114939" y="5277607"/>
            <a:chExt cx="579755" cy="7429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4939" y="5277913"/>
              <a:ext cx="352398" cy="735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5288" y="5277607"/>
              <a:ext cx="189399" cy="7225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3840479" y="4832603"/>
            <a:ext cx="1029969" cy="76200"/>
          </a:xfrm>
          <a:custGeom>
            <a:avLst/>
            <a:gdLst/>
            <a:ahLst/>
            <a:cxnLst/>
            <a:rect l="l" t="t" r="r" b="b"/>
            <a:pathLst>
              <a:path w="1029970" h="76200">
                <a:moveTo>
                  <a:pt x="953643" y="0"/>
                </a:moveTo>
                <a:lnTo>
                  <a:pt x="953643" y="76200"/>
                </a:lnTo>
                <a:lnTo>
                  <a:pt x="1017143" y="44450"/>
                </a:lnTo>
                <a:lnTo>
                  <a:pt x="966343" y="44450"/>
                </a:lnTo>
                <a:lnTo>
                  <a:pt x="966343" y="31750"/>
                </a:lnTo>
                <a:lnTo>
                  <a:pt x="1017143" y="31750"/>
                </a:lnTo>
                <a:lnTo>
                  <a:pt x="953643" y="0"/>
                </a:lnTo>
                <a:close/>
              </a:path>
              <a:path w="1029970" h="76200">
                <a:moveTo>
                  <a:pt x="95364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53643" y="44450"/>
                </a:lnTo>
                <a:lnTo>
                  <a:pt x="953643" y="31750"/>
                </a:lnTo>
                <a:close/>
              </a:path>
              <a:path w="1029970" h="76200">
                <a:moveTo>
                  <a:pt x="1017143" y="31750"/>
                </a:moveTo>
                <a:lnTo>
                  <a:pt x="966343" y="31750"/>
                </a:lnTo>
                <a:lnTo>
                  <a:pt x="966343" y="44450"/>
                </a:lnTo>
                <a:lnTo>
                  <a:pt x="1017143" y="44450"/>
                </a:lnTo>
                <a:lnTo>
                  <a:pt x="1029843" y="38100"/>
                </a:lnTo>
                <a:lnTo>
                  <a:pt x="1017143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88735" y="4820411"/>
            <a:ext cx="1029969" cy="76200"/>
          </a:xfrm>
          <a:custGeom>
            <a:avLst/>
            <a:gdLst/>
            <a:ahLst/>
            <a:cxnLst/>
            <a:rect l="l" t="t" r="r" b="b"/>
            <a:pathLst>
              <a:path w="1029970" h="76200">
                <a:moveTo>
                  <a:pt x="953642" y="0"/>
                </a:moveTo>
                <a:lnTo>
                  <a:pt x="953642" y="76200"/>
                </a:lnTo>
                <a:lnTo>
                  <a:pt x="1017142" y="44450"/>
                </a:lnTo>
                <a:lnTo>
                  <a:pt x="966342" y="44450"/>
                </a:lnTo>
                <a:lnTo>
                  <a:pt x="966342" y="31750"/>
                </a:lnTo>
                <a:lnTo>
                  <a:pt x="1017142" y="31750"/>
                </a:lnTo>
                <a:lnTo>
                  <a:pt x="953642" y="0"/>
                </a:lnTo>
                <a:close/>
              </a:path>
              <a:path w="1029970" h="76200">
                <a:moveTo>
                  <a:pt x="9536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53642" y="44450"/>
                </a:lnTo>
                <a:lnTo>
                  <a:pt x="953642" y="31750"/>
                </a:lnTo>
                <a:close/>
              </a:path>
              <a:path w="1029970" h="76200">
                <a:moveTo>
                  <a:pt x="1017142" y="31750"/>
                </a:moveTo>
                <a:lnTo>
                  <a:pt x="966342" y="31750"/>
                </a:lnTo>
                <a:lnTo>
                  <a:pt x="966342" y="44450"/>
                </a:lnTo>
                <a:lnTo>
                  <a:pt x="1017142" y="44450"/>
                </a:lnTo>
                <a:lnTo>
                  <a:pt x="1029842" y="38100"/>
                </a:lnTo>
                <a:lnTo>
                  <a:pt x="1017142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Services</a:t>
            </a:r>
            <a:r>
              <a:rPr spc="-120" dirty="0"/>
              <a:t> </a:t>
            </a:r>
            <a:r>
              <a:rPr dirty="0"/>
              <a:t>we’ll</a:t>
            </a:r>
            <a:r>
              <a:rPr spc="-140" dirty="0"/>
              <a:t> </a:t>
            </a:r>
            <a:r>
              <a:rPr spc="-10" dirty="0"/>
              <a:t>learn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5998" y="2595829"/>
            <a:ext cx="129603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47088"/>
            <a:ext cx="710184" cy="710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23058" y="2595829"/>
            <a:ext cx="115697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IoT</a:t>
            </a:r>
            <a:r>
              <a:rPr sz="1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9" y="1847088"/>
            <a:ext cx="710184" cy="7101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26995" y="3911041"/>
            <a:ext cx="11004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1344" y="3118104"/>
            <a:ext cx="713232" cy="71018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849882" y="5292978"/>
            <a:ext cx="164401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1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80488" y="4517135"/>
            <a:ext cx="710184" cy="71018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4941" y="5292978"/>
            <a:ext cx="11163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Arial"/>
                <a:cs typeface="Arial"/>
              </a:rPr>
              <a:t>DMS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4517135"/>
            <a:ext cx="710184" cy="71018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58190" y="3911041"/>
            <a:ext cx="118618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9055" y="3118104"/>
            <a:ext cx="710184" cy="7101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6679" y="1847088"/>
            <a:ext cx="710184" cy="7101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776853" y="2595829"/>
            <a:ext cx="100520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1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1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3363" y="3911041"/>
            <a:ext cx="92392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16679" y="3118104"/>
            <a:ext cx="710184" cy="71018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85742" y="5292978"/>
            <a:ext cx="968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ElastiCache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22776" y="4517135"/>
            <a:ext cx="710184" cy="71018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55920" y="1847088"/>
            <a:ext cx="710184" cy="71018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300853" y="2595829"/>
            <a:ext cx="11112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82005" y="3911041"/>
            <a:ext cx="8464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58967" y="3118104"/>
            <a:ext cx="713232" cy="71018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258561" y="5292978"/>
            <a:ext cx="11156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5064" y="4517135"/>
            <a:ext cx="710184" cy="71018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95159" y="1847088"/>
            <a:ext cx="734568" cy="734568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890384" y="2632405"/>
            <a:ext cx="96774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Arial"/>
                <a:cs typeface="Arial"/>
              </a:rPr>
              <a:t>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81698" y="3911041"/>
            <a:ext cx="298450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SageMaker</a:t>
            </a:r>
            <a:r>
              <a:rPr sz="1400" spc="3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04304" y="3118104"/>
            <a:ext cx="710183" cy="71018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511290" y="5292978"/>
            <a:ext cx="30092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48460" algn="l"/>
              </a:tabLst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Pipeline</a:t>
            </a: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	Amazon</a:t>
            </a:r>
            <a:r>
              <a:rPr sz="1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07352" y="4517135"/>
            <a:ext cx="710183" cy="71018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396096" y="2638806"/>
            <a:ext cx="101409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46592" y="3118104"/>
            <a:ext cx="710183" cy="71018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549640" y="4517135"/>
            <a:ext cx="710183" cy="71018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9661906" y="2595829"/>
            <a:ext cx="15836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94976" y="1847088"/>
            <a:ext cx="713231" cy="71018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9868027" y="3911041"/>
            <a:ext cx="110617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091928" y="3118104"/>
            <a:ext cx="710183" cy="710184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751568" y="5292978"/>
            <a:ext cx="13277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CloudHSM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091928" y="4517135"/>
            <a:ext cx="710183" cy="71018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3468623" y="1847088"/>
            <a:ext cx="0" cy="3413125"/>
          </a:xfrm>
          <a:custGeom>
            <a:avLst/>
            <a:gdLst/>
            <a:ahLst/>
            <a:cxnLst/>
            <a:rect l="l" t="t" r="r" b="b"/>
            <a:pathLst>
              <a:path h="3413125">
                <a:moveTo>
                  <a:pt x="0" y="0"/>
                </a:moveTo>
                <a:lnTo>
                  <a:pt x="0" y="3412998"/>
                </a:lnTo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02352" y="1816607"/>
            <a:ext cx="0" cy="3413125"/>
          </a:xfrm>
          <a:custGeom>
            <a:avLst/>
            <a:gdLst/>
            <a:ahLst/>
            <a:cxnLst/>
            <a:rect l="l" t="t" r="r" b="b"/>
            <a:pathLst>
              <a:path h="3413125">
                <a:moveTo>
                  <a:pt x="0" y="0"/>
                </a:moveTo>
                <a:lnTo>
                  <a:pt x="0" y="3412998"/>
                </a:lnTo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04631" y="1847088"/>
            <a:ext cx="0" cy="3413125"/>
          </a:xfrm>
          <a:custGeom>
            <a:avLst/>
            <a:gdLst/>
            <a:ahLst/>
            <a:cxnLst/>
            <a:rect l="l" t="t" r="r" b="b"/>
            <a:pathLst>
              <a:path h="3413125">
                <a:moveTo>
                  <a:pt x="0" y="0"/>
                </a:moveTo>
                <a:lnTo>
                  <a:pt x="0" y="3412998"/>
                </a:lnTo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662159" y="1816607"/>
            <a:ext cx="0" cy="3413125"/>
          </a:xfrm>
          <a:custGeom>
            <a:avLst/>
            <a:gdLst/>
            <a:ahLst/>
            <a:cxnLst/>
            <a:rect l="l" t="t" r="r" b="b"/>
            <a:pathLst>
              <a:path h="3413125">
                <a:moveTo>
                  <a:pt x="0" y="0"/>
                </a:moveTo>
                <a:lnTo>
                  <a:pt x="0" y="3412998"/>
                </a:lnTo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35895" y="2959607"/>
            <a:ext cx="1324610" cy="0"/>
          </a:xfrm>
          <a:custGeom>
            <a:avLst/>
            <a:gdLst/>
            <a:ahLst/>
            <a:cxnLst/>
            <a:rect l="l" t="t" r="r" b="b"/>
            <a:pathLst>
              <a:path w="1324609">
                <a:moveTo>
                  <a:pt x="132448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420113" y="1331163"/>
            <a:ext cx="3307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9190" algn="l"/>
              </a:tabLst>
            </a:pPr>
            <a:r>
              <a:rPr sz="2700" b="1" spc="-15" baseline="3086" dirty="0">
                <a:solidFill>
                  <a:srgbClr val="444848"/>
                </a:solidFill>
                <a:latin typeface="Calibri"/>
                <a:cs typeface="Calibri"/>
              </a:rPr>
              <a:t>COLLECTION</a:t>
            </a:r>
            <a:r>
              <a:rPr sz="2700" b="1" baseline="3086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11088" y="1351534"/>
            <a:ext cx="122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36991" y="1393316"/>
            <a:ext cx="916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39325" y="1393316"/>
            <a:ext cx="147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VISUALIZATION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325732" y="3634232"/>
            <a:ext cx="254000" cy="9359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SECURITY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528304" y="1831848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40876"/>
            <a:ext cx="11007725" cy="5231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434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800" dirty="0">
              <a:latin typeface="Arial"/>
              <a:cs typeface="Arial"/>
            </a:endParaRPr>
          </a:p>
          <a:p>
            <a:pPr marL="916305" marR="549910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de-aggregate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record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from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KPL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ts val="3320"/>
              </a:lnSpc>
              <a:spcBef>
                <a:spcPts val="36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lightweight ETL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80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4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Anywhere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endParaRPr sz="2400" dirty="0">
              <a:latin typeface="Arial"/>
              <a:cs typeface="Arial"/>
            </a:endParaRPr>
          </a:p>
          <a:p>
            <a:pPr marL="916305" marR="5080" indent="-228600">
              <a:lnSpc>
                <a:spcPts val="2690"/>
              </a:lnSpc>
              <a:spcBef>
                <a:spcPts val="97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 used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trigger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notifications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emails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real time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ts val="3090"/>
              </a:lnSpc>
              <a:spcBef>
                <a:spcPts val="334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configurable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(more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lang="en-US" sz="2800" spc="-10" dirty="0">
                <a:solidFill>
                  <a:srgbClr val="444848"/>
                </a:solidFill>
                <a:latin typeface="Arial"/>
                <a:cs typeface="Arial"/>
              </a:rPr>
              <a:t> section)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60" dirty="0"/>
              <a:t> </a:t>
            </a:r>
            <a:r>
              <a:rPr dirty="0"/>
              <a:t>Lambda</a:t>
            </a:r>
            <a:r>
              <a:rPr spc="-150" dirty="0"/>
              <a:t> </a:t>
            </a:r>
            <a:r>
              <a:rPr dirty="0"/>
              <a:t>sourcing</a:t>
            </a:r>
            <a:r>
              <a:rPr spc="-190" dirty="0"/>
              <a:t> </a:t>
            </a:r>
            <a:r>
              <a:rPr dirty="0"/>
              <a:t>from</a:t>
            </a:r>
            <a:r>
              <a:rPr spc="-160" dirty="0"/>
              <a:t> </a:t>
            </a:r>
            <a:r>
              <a:rPr spc="-10" dirty="0"/>
              <a:t>Kinesis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14" dirty="0"/>
              <a:t> </a:t>
            </a:r>
            <a:r>
              <a:rPr dirty="0"/>
              <a:t>Pipeline</a:t>
            </a:r>
            <a:r>
              <a:rPr spc="-140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679440" cy="39058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2197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Destinations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include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RDS,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DynamoDB,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Manages task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dependencies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Retries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notifies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failures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Cross-region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pipelines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Precondition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checks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premises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9816" y="1990344"/>
            <a:ext cx="4443983" cy="295960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60" dirty="0"/>
              <a:t> </a:t>
            </a:r>
            <a:r>
              <a:rPr spc="-20" dirty="0"/>
              <a:t>Pipeline</a:t>
            </a:r>
            <a:r>
              <a:rPr spc="-285" dirty="0"/>
              <a:t> </a:t>
            </a:r>
            <a:r>
              <a:rPr spc="-10" dirty="0"/>
              <a:t>Activities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345565" cy="2584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Hive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Scripts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7335" y="1877567"/>
            <a:ext cx="5236464" cy="348996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35529" y="2119525"/>
            <a:ext cx="7522209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Kinesis</a:t>
            </a:r>
            <a:r>
              <a:rPr sz="6000" spc="-15" dirty="0"/>
              <a:t> </a:t>
            </a:r>
            <a:r>
              <a:rPr sz="6000" dirty="0"/>
              <a:t>Data</a:t>
            </a:r>
            <a:r>
              <a:rPr sz="6000" spc="-380" dirty="0"/>
              <a:t> </a:t>
            </a:r>
            <a:r>
              <a:rPr sz="6000" spc="-10" dirty="0"/>
              <a:t>Analytics</a:t>
            </a:r>
            <a:endParaRPr sz="6000"/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Querying</a:t>
            </a:r>
            <a:r>
              <a:rPr sz="2400" spc="-5" dirty="0"/>
              <a:t> </a:t>
            </a:r>
            <a:r>
              <a:rPr sz="2400" dirty="0"/>
              <a:t>streams</a:t>
            </a:r>
            <a:r>
              <a:rPr sz="2400" spc="-60" dirty="0"/>
              <a:t> </a:t>
            </a:r>
            <a:r>
              <a:rPr sz="2400" dirty="0"/>
              <a:t>of</a:t>
            </a:r>
            <a:r>
              <a:rPr sz="2400" spc="-35" dirty="0"/>
              <a:t> </a:t>
            </a:r>
            <a:r>
              <a:rPr sz="2400" spc="-20" dirty="0"/>
              <a:t>data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Conceptually…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0957" y="2794686"/>
            <a:ext cx="733160" cy="11443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2661" y="3620694"/>
            <a:ext cx="733159" cy="11233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2661" y="2051041"/>
            <a:ext cx="733159" cy="11262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85838" y="2878328"/>
            <a:ext cx="85534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Tools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12973" y="2447925"/>
            <a:ext cx="1341120" cy="643255"/>
          </a:xfrm>
          <a:custGeom>
            <a:avLst/>
            <a:gdLst/>
            <a:ahLst/>
            <a:cxnLst/>
            <a:rect l="l" t="t" r="r" b="b"/>
            <a:pathLst>
              <a:path w="1341120" h="643255">
                <a:moveTo>
                  <a:pt x="1269011" y="614031"/>
                </a:moveTo>
                <a:lnTo>
                  <a:pt x="1255394" y="642747"/>
                </a:lnTo>
                <a:lnTo>
                  <a:pt x="1340612" y="640969"/>
                </a:lnTo>
                <a:lnTo>
                  <a:pt x="1323783" y="619505"/>
                </a:lnTo>
                <a:lnTo>
                  <a:pt x="1280540" y="619505"/>
                </a:lnTo>
                <a:lnTo>
                  <a:pt x="1269011" y="614031"/>
                </a:lnTo>
                <a:close/>
              </a:path>
              <a:path w="1341120" h="643255">
                <a:moveTo>
                  <a:pt x="1274487" y="602482"/>
                </a:moveTo>
                <a:lnTo>
                  <a:pt x="1269011" y="614031"/>
                </a:lnTo>
                <a:lnTo>
                  <a:pt x="1280540" y="619505"/>
                </a:lnTo>
                <a:lnTo>
                  <a:pt x="1286002" y="607949"/>
                </a:lnTo>
                <a:lnTo>
                  <a:pt x="1274487" y="602482"/>
                </a:lnTo>
                <a:close/>
              </a:path>
              <a:path w="1341120" h="643255">
                <a:moveTo>
                  <a:pt x="1288034" y="573913"/>
                </a:moveTo>
                <a:lnTo>
                  <a:pt x="1274487" y="602482"/>
                </a:lnTo>
                <a:lnTo>
                  <a:pt x="1286002" y="607949"/>
                </a:lnTo>
                <a:lnTo>
                  <a:pt x="1280540" y="619505"/>
                </a:lnTo>
                <a:lnTo>
                  <a:pt x="1323783" y="619505"/>
                </a:lnTo>
                <a:lnTo>
                  <a:pt x="1288034" y="573913"/>
                </a:lnTo>
                <a:close/>
              </a:path>
              <a:path w="1341120" h="643255">
                <a:moveTo>
                  <a:pt x="5333" y="0"/>
                </a:moveTo>
                <a:lnTo>
                  <a:pt x="0" y="11429"/>
                </a:lnTo>
                <a:lnTo>
                  <a:pt x="1269011" y="614031"/>
                </a:lnTo>
                <a:lnTo>
                  <a:pt x="1274487" y="602482"/>
                </a:lnTo>
                <a:lnTo>
                  <a:pt x="5333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0776" y="3270503"/>
            <a:ext cx="1390650" cy="749300"/>
          </a:xfrm>
          <a:custGeom>
            <a:avLst/>
            <a:gdLst/>
            <a:ahLst/>
            <a:cxnLst/>
            <a:rect l="l" t="t" r="r" b="b"/>
            <a:pathLst>
              <a:path w="1390650" h="749300">
                <a:moveTo>
                  <a:pt x="1320523" y="30382"/>
                </a:moveTo>
                <a:lnTo>
                  <a:pt x="0" y="737743"/>
                </a:lnTo>
                <a:lnTo>
                  <a:pt x="6096" y="748919"/>
                </a:lnTo>
                <a:lnTo>
                  <a:pt x="1326499" y="41555"/>
                </a:lnTo>
                <a:lnTo>
                  <a:pt x="1320523" y="30382"/>
                </a:lnTo>
                <a:close/>
              </a:path>
              <a:path w="1390650" h="749300">
                <a:moveTo>
                  <a:pt x="1373429" y="24384"/>
                </a:moveTo>
                <a:lnTo>
                  <a:pt x="1331722" y="24384"/>
                </a:lnTo>
                <a:lnTo>
                  <a:pt x="1337690" y="35560"/>
                </a:lnTo>
                <a:lnTo>
                  <a:pt x="1326499" y="41555"/>
                </a:lnTo>
                <a:lnTo>
                  <a:pt x="1341501" y="69596"/>
                </a:lnTo>
                <a:lnTo>
                  <a:pt x="1373429" y="24384"/>
                </a:lnTo>
                <a:close/>
              </a:path>
              <a:path w="1390650" h="749300">
                <a:moveTo>
                  <a:pt x="1331722" y="24384"/>
                </a:moveTo>
                <a:lnTo>
                  <a:pt x="1320523" y="30382"/>
                </a:lnTo>
                <a:lnTo>
                  <a:pt x="1326499" y="41555"/>
                </a:lnTo>
                <a:lnTo>
                  <a:pt x="1337690" y="35560"/>
                </a:lnTo>
                <a:lnTo>
                  <a:pt x="1331722" y="24384"/>
                </a:lnTo>
                <a:close/>
              </a:path>
              <a:path w="1390650" h="749300">
                <a:moveTo>
                  <a:pt x="1390650" y="0"/>
                </a:moveTo>
                <a:lnTo>
                  <a:pt x="1305560" y="2412"/>
                </a:lnTo>
                <a:lnTo>
                  <a:pt x="1320523" y="30382"/>
                </a:lnTo>
                <a:lnTo>
                  <a:pt x="1331722" y="24384"/>
                </a:lnTo>
                <a:lnTo>
                  <a:pt x="1373429" y="24384"/>
                </a:lnTo>
                <a:lnTo>
                  <a:pt x="139065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7735" y="3144011"/>
            <a:ext cx="1402715" cy="76200"/>
          </a:xfrm>
          <a:custGeom>
            <a:avLst/>
            <a:gdLst/>
            <a:ahLst/>
            <a:cxnLst/>
            <a:rect l="l" t="t" r="r" b="b"/>
            <a:pathLst>
              <a:path w="1402715" h="76200">
                <a:moveTo>
                  <a:pt x="1326261" y="0"/>
                </a:moveTo>
                <a:lnTo>
                  <a:pt x="1326261" y="76200"/>
                </a:lnTo>
                <a:lnTo>
                  <a:pt x="1389761" y="44450"/>
                </a:lnTo>
                <a:lnTo>
                  <a:pt x="1338961" y="44450"/>
                </a:lnTo>
                <a:lnTo>
                  <a:pt x="1338961" y="31750"/>
                </a:lnTo>
                <a:lnTo>
                  <a:pt x="1389761" y="31750"/>
                </a:lnTo>
                <a:lnTo>
                  <a:pt x="1326261" y="0"/>
                </a:lnTo>
                <a:close/>
              </a:path>
              <a:path w="1402715" h="76200">
                <a:moveTo>
                  <a:pt x="132626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26261" y="44450"/>
                </a:lnTo>
                <a:lnTo>
                  <a:pt x="1326261" y="31750"/>
                </a:lnTo>
                <a:close/>
              </a:path>
              <a:path w="1402715" h="76200">
                <a:moveTo>
                  <a:pt x="1389761" y="31750"/>
                </a:moveTo>
                <a:lnTo>
                  <a:pt x="1338961" y="31750"/>
                </a:lnTo>
                <a:lnTo>
                  <a:pt x="1338961" y="44450"/>
                </a:lnTo>
                <a:lnTo>
                  <a:pt x="1389761" y="44450"/>
                </a:lnTo>
                <a:lnTo>
                  <a:pt x="1402461" y="38100"/>
                </a:lnTo>
                <a:lnTo>
                  <a:pt x="138976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</a:t>
            </a:r>
            <a:r>
              <a:rPr spc="-85" dirty="0"/>
              <a:t> </a:t>
            </a:r>
            <a:r>
              <a:rPr dirty="0"/>
              <a:t>more</a:t>
            </a:r>
            <a:r>
              <a:rPr spc="-55" dirty="0"/>
              <a:t> </a:t>
            </a:r>
            <a:r>
              <a:rPr spc="-10" dirty="0"/>
              <a:t>depth…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36427" y="2310349"/>
            <a:ext cx="3926204" cy="2456180"/>
            <a:chOff x="3236427" y="2310349"/>
            <a:chExt cx="3926204" cy="2456180"/>
          </a:xfrm>
        </p:grpSpPr>
        <p:sp>
          <p:nvSpPr>
            <p:cNvPr id="9" name="object 9"/>
            <p:cNvSpPr/>
            <p:nvPr/>
          </p:nvSpPr>
          <p:spPr>
            <a:xfrm>
              <a:off x="3236417" y="2342857"/>
              <a:ext cx="563880" cy="561340"/>
            </a:xfrm>
            <a:custGeom>
              <a:avLst/>
              <a:gdLst/>
              <a:ahLst/>
              <a:cxnLst/>
              <a:rect l="l" t="t" r="r" b="b"/>
              <a:pathLst>
                <a:path w="563879" h="561339">
                  <a:moveTo>
                    <a:pt x="563714" y="0"/>
                  </a:moveTo>
                  <a:lnTo>
                    <a:pt x="0" y="0"/>
                  </a:lnTo>
                  <a:lnTo>
                    <a:pt x="0" y="10134"/>
                  </a:lnTo>
                  <a:lnTo>
                    <a:pt x="0" y="552272"/>
                  </a:lnTo>
                  <a:lnTo>
                    <a:pt x="0" y="561136"/>
                  </a:lnTo>
                  <a:lnTo>
                    <a:pt x="563714" y="561136"/>
                  </a:lnTo>
                  <a:lnTo>
                    <a:pt x="563714" y="552272"/>
                  </a:lnTo>
                  <a:lnTo>
                    <a:pt x="9398" y="552272"/>
                  </a:lnTo>
                  <a:lnTo>
                    <a:pt x="9398" y="10134"/>
                  </a:lnTo>
                  <a:lnTo>
                    <a:pt x="554316" y="10134"/>
                  </a:lnTo>
                  <a:lnTo>
                    <a:pt x="554316" y="551916"/>
                  </a:lnTo>
                  <a:lnTo>
                    <a:pt x="563714" y="551916"/>
                  </a:lnTo>
                  <a:lnTo>
                    <a:pt x="563714" y="10134"/>
                  </a:lnTo>
                  <a:lnTo>
                    <a:pt x="563714" y="9829"/>
                  </a:lnTo>
                  <a:lnTo>
                    <a:pt x="56371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6888" y="2413425"/>
              <a:ext cx="422909" cy="421005"/>
            </a:xfrm>
            <a:custGeom>
              <a:avLst/>
              <a:gdLst/>
              <a:ahLst/>
              <a:cxnLst/>
              <a:rect l="l" t="t" r="r" b="b"/>
              <a:pathLst>
                <a:path w="422910" h="421005">
                  <a:moveTo>
                    <a:pt x="0" y="0"/>
                  </a:moveTo>
                  <a:lnTo>
                    <a:pt x="79293" y="0"/>
                  </a:lnTo>
                  <a:lnTo>
                    <a:pt x="79293" y="78896"/>
                  </a:lnTo>
                  <a:lnTo>
                    <a:pt x="0" y="78896"/>
                  </a:lnTo>
                  <a:lnTo>
                    <a:pt x="0" y="0"/>
                  </a:lnTo>
                  <a:close/>
                </a:path>
                <a:path w="422910" h="421005">
                  <a:moveTo>
                    <a:pt x="0" y="113943"/>
                  </a:moveTo>
                  <a:lnTo>
                    <a:pt x="79293" y="113943"/>
                  </a:lnTo>
                  <a:lnTo>
                    <a:pt x="79293" y="192824"/>
                  </a:lnTo>
                  <a:lnTo>
                    <a:pt x="0" y="192824"/>
                  </a:lnTo>
                  <a:lnTo>
                    <a:pt x="0" y="113943"/>
                  </a:lnTo>
                  <a:close/>
                </a:path>
                <a:path w="422910" h="421005">
                  <a:moveTo>
                    <a:pt x="0" y="227871"/>
                  </a:moveTo>
                  <a:lnTo>
                    <a:pt x="79293" y="227871"/>
                  </a:lnTo>
                  <a:lnTo>
                    <a:pt x="79293" y="306752"/>
                  </a:lnTo>
                  <a:lnTo>
                    <a:pt x="0" y="306752"/>
                  </a:lnTo>
                  <a:lnTo>
                    <a:pt x="0" y="227871"/>
                  </a:lnTo>
                  <a:close/>
                </a:path>
                <a:path w="422910" h="421005">
                  <a:moveTo>
                    <a:pt x="0" y="341706"/>
                  </a:moveTo>
                  <a:lnTo>
                    <a:pt x="79293" y="341706"/>
                  </a:lnTo>
                  <a:lnTo>
                    <a:pt x="79293" y="420587"/>
                  </a:lnTo>
                  <a:lnTo>
                    <a:pt x="0" y="420587"/>
                  </a:lnTo>
                  <a:lnTo>
                    <a:pt x="0" y="341706"/>
                  </a:lnTo>
                  <a:close/>
                </a:path>
                <a:path w="422910" h="421005">
                  <a:moveTo>
                    <a:pt x="114524" y="0"/>
                  </a:moveTo>
                  <a:lnTo>
                    <a:pt x="422785" y="0"/>
                  </a:lnTo>
                  <a:lnTo>
                    <a:pt x="422785" y="78896"/>
                  </a:lnTo>
                  <a:lnTo>
                    <a:pt x="114524" y="78896"/>
                  </a:lnTo>
                  <a:lnTo>
                    <a:pt x="114524" y="0"/>
                  </a:lnTo>
                  <a:close/>
                </a:path>
                <a:path w="422910" h="421005">
                  <a:moveTo>
                    <a:pt x="114524" y="113943"/>
                  </a:moveTo>
                  <a:lnTo>
                    <a:pt x="422785" y="113943"/>
                  </a:lnTo>
                  <a:lnTo>
                    <a:pt x="422785" y="192824"/>
                  </a:lnTo>
                  <a:lnTo>
                    <a:pt x="114524" y="192824"/>
                  </a:lnTo>
                  <a:lnTo>
                    <a:pt x="114524" y="113943"/>
                  </a:lnTo>
                  <a:close/>
                </a:path>
                <a:path w="422910" h="421005">
                  <a:moveTo>
                    <a:pt x="114524" y="227871"/>
                  </a:moveTo>
                  <a:lnTo>
                    <a:pt x="422785" y="227871"/>
                  </a:lnTo>
                  <a:lnTo>
                    <a:pt x="422785" y="306752"/>
                  </a:lnTo>
                  <a:lnTo>
                    <a:pt x="114524" y="306752"/>
                  </a:lnTo>
                  <a:lnTo>
                    <a:pt x="114524" y="227871"/>
                  </a:lnTo>
                  <a:close/>
                </a:path>
                <a:path w="422910" h="421005">
                  <a:moveTo>
                    <a:pt x="114524" y="341706"/>
                  </a:moveTo>
                  <a:lnTo>
                    <a:pt x="422785" y="341706"/>
                  </a:lnTo>
                  <a:lnTo>
                    <a:pt x="422785" y="420587"/>
                  </a:lnTo>
                  <a:lnTo>
                    <a:pt x="114524" y="420587"/>
                  </a:lnTo>
                  <a:lnTo>
                    <a:pt x="114524" y="341706"/>
                  </a:lnTo>
                  <a:close/>
                </a:path>
              </a:pathLst>
            </a:custGeom>
            <a:ln w="1874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36417" y="4205185"/>
              <a:ext cx="563880" cy="561340"/>
            </a:xfrm>
            <a:custGeom>
              <a:avLst/>
              <a:gdLst/>
              <a:ahLst/>
              <a:cxnLst/>
              <a:rect l="l" t="t" r="r" b="b"/>
              <a:pathLst>
                <a:path w="563879" h="561339">
                  <a:moveTo>
                    <a:pt x="563714" y="0"/>
                  </a:moveTo>
                  <a:lnTo>
                    <a:pt x="0" y="0"/>
                  </a:lnTo>
                  <a:lnTo>
                    <a:pt x="0" y="10134"/>
                  </a:lnTo>
                  <a:lnTo>
                    <a:pt x="0" y="552272"/>
                  </a:lnTo>
                  <a:lnTo>
                    <a:pt x="0" y="561136"/>
                  </a:lnTo>
                  <a:lnTo>
                    <a:pt x="563714" y="561136"/>
                  </a:lnTo>
                  <a:lnTo>
                    <a:pt x="563714" y="552272"/>
                  </a:lnTo>
                  <a:lnTo>
                    <a:pt x="9398" y="552272"/>
                  </a:lnTo>
                  <a:lnTo>
                    <a:pt x="9398" y="10134"/>
                  </a:lnTo>
                  <a:lnTo>
                    <a:pt x="554316" y="10134"/>
                  </a:lnTo>
                  <a:lnTo>
                    <a:pt x="554316" y="551916"/>
                  </a:lnTo>
                  <a:lnTo>
                    <a:pt x="563714" y="551916"/>
                  </a:lnTo>
                  <a:lnTo>
                    <a:pt x="563714" y="10134"/>
                  </a:lnTo>
                  <a:lnTo>
                    <a:pt x="563714" y="9829"/>
                  </a:lnTo>
                  <a:lnTo>
                    <a:pt x="56371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6888" y="4275753"/>
              <a:ext cx="422909" cy="421005"/>
            </a:xfrm>
            <a:custGeom>
              <a:avLst/>
              <a:gdLst/>
              <a:ahLst/>
              <a:cxnLst/>
              <a:rect l="l" t="t" r="r" b="b"/>
              <a:pathLst>
                <a:path w="422910" h="421004">
                  <a:moveTo>
                    <a:pt x="0" y="0"/>
                  </a:moveTo>
                  <a:lnTo>
                    <a:pt x="79293" y="0"/>
                  </a:lnTo>
                  <a:lnTo>
                    <a:pt x="79293" y="78896"/>
                  </a:lnTo>
                  <a:lnTo>
                    <a:pt x="0" y="78896"/>
                  </a:lnTo>
                  <a:lnTo>
                    <a:pt x="0" y="0"/>
                  </a:lnTo>
                  <a:close/>
                </a:path>
                <a:path w="422910" h="421004">
                  <a:moveTo>
                    <a:pt x="0" y="113943"/>
                  </a:moveTo>
                  <a:lnTo>
                    <a:pt x="79293" y="113943"/>
                  </a:lnTo>
                  <a:lnTo>
                    <a:pt x="79293" y="192824"/>
                  </a:lnTo>
                  <a:lnTo>
                    <a:pt x="0" y="192824"/>
                  </a:lnTo>
                  <a:lnTo>
                    <a:pt x="0" y="113943"/>
                  </a:lnTo>
                  <a:close/>
                </a:path>
                <a:path w="422910" h="421004">
                  <a:moveTo>
                    <a:pt x="0" y="227871"/>
                  </a:moveTo>
                  <a:lnTo>
                    <a:pt x="79293" y="227871"/>
                  </a:lnTo>
                  <a:lnTo>
                    <a:pt x="79293" y="306752"/>
                  </a:lnTo>
                  <a:lnTo>
                    <a:pt x="0" y="306752"/>
                  </a:lnTo>
                  <a:lnTo>
                    <a:pt x="0" y="227871"/>
                  </a:lnTo>
                  <a:close/>
                </a:path>
                <a:path w="422910" h="421004">
                  <a:moveTo>
                    <a:pt x="0" y="341706"/>
                  </a:moveTo>
                  <a:lnTo>
                    <a:pt x="79293" y="341706"/>
                  </a:lnTo>
                  <a:lnTo>
                    <a:pt x="79293" y="420587"/>
                  </a:lnTo>
                  <a:lnTo>
                    <a:pt x="0" y="420587"/>
                  </a:lnTo>
                  <a:lnTo>
                    <a:pt x="0" y="341706"/>
                  </a:lnTo>
                  <a:close/>
                </a:path>
                <a:path w="422910" h="421004">
                  <a:moveTo>
                    <a:pt x="114524" y="0"/>
                  </a:moveTo>
                  <a:lnTo>
                    <a:pt x="422785" y="0"/>
                  </a:lnTo>
                  <a:lnTo>
                    <a:pt x="422785" y="78896"/>
                  </a:lnTo>
                  <a:lnTo>
                    <a:pt x="114524" y="78896"/>
                  </a:lnTo>
                  <a:lnTo>
                    <a:pt x="114524" y="0"/>
                  </a:lnTo>
                  <a:close/>
                </a:path>
                <a:path w="422910" h="421004">
                  <a:moveTo>
                    <a:pt x="114524" y="113943"/>
                  </a:moveTo>
                  <a:lnTo>
                    <a:pt x="422785" y="113943"/>
                  </a:lnTo>
                  <a:lnTo>
                    <a:pt x="422785" y="192824"/>
                  </a:lnTo>
                  <a:lnTo>
                    <a:pt x="114524" y="192824"/>
                  </a:lnTo>
                  <a:lnTo>
                    <a:pt x="114524" y="113943"/>
                  </a:lnTo>
                  <a:close/>
                </a:path>
                <a:path w="422910" h="421004">
                  <a:moveTo>
                    <a:pt x="114524" y="227871"/>
                  </a:moveTo>
                  <a:lnTo>
                    <a:pt x="422785" y="227872"/>
                  </a:lnTo>
                  <a:lnTo>
                    <a:pt x="422785" y="306752"/>
                  </a:lnTo>
                  <a:lnTo>
                    <a:pt x="114524" y="306752"/>
                  </a:lnTo>
                  <a:lnTo>
                    <a:pt x="114524" y="227871"/>
                  </a:lnTo>
                  <a:close/>
                </a:path>
                <a:path w="422910" h="421004">
                  <a:moveTo>
                    <a:pt x="114524" y="341706"/>
                  </a:moveTo>
                  <a:lnTo>
                    <a:pt x="422785" y="341706"/>
                  </a:lnTo>
                  <a:lnTo>
                    <a:pt x="422785" y="420587"/>
                  </a:lnTo>
                  <a:lnTo>
                    <a:pt x="114524" y="420587"/>
                  </a:lnTo>
                  <a:lnTo>
                    <a:pt x="114524" y="341706"/>
                  </a:lnTo>
                  <a:close/>
                </a:path>
              </a:pathLst>
            </a:custGeom>
            <a:ln w="1874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01384" y="2310358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5">
                  <a:moveTo>
                    <a:pt x="5607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551205"/>
                  </a:lnTo>
                  <a:lnTo>
                    <a:pt x="0" y="560095"/>
                  </a:lnTo>
                  <a:lnTo>
                    <a:pt x="560705" y="560108"/>
                  </a:lnTo>
                  <a:lnTo>
                    <a:pt x="560705" y="551205"/>
                  </a:lnTo>
                  <a:lnTo>
                    <a:pt x="9347" y="551205"/>
                  </a:lnTo>
                  <a:lnTo>
                    <a:pt x="9347" y="8890"/>
                  </a:lnTo>
                  <a:lnTo>
                    <a:pt x="551357" y="8890"/>
                  </a:lnTo>
                  <a:lnTo>
                    <a:pt x="551357" y="550887"/>
                  </a:lnTo>
                  <a:lnTo>
                    <a:pt x="560705" y="550887"/>
                  </a:lnTo>
                  <a:lnTo>
                    <a:pt x="560705" y="8890"/>
                  </a:lnTo>
                  <a:lnTo>
                    <a:pt x="56070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71475" y="2379897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5">
                  <a:moveTo>
                    <a:pt x="0" y="0"/>
                  </a:moveTo>
                  <a:lnTo>
                    <a:pt x="78870" y="0"/>
                  </a:lnTo>
                  <a:lnTo>
                    <a:pt x="78871" y="78896"/>
                  </a:lnTo>
                  <a:lnTo>
                    <a:pt x="0" y="78896"/>
                  </a:lnTo>
                  <a:lnTo>
                    <a:pt x="0" y="0"/>
                  </a:lnTo>
                  <a:close/>
                </a:path>
                <a:path w="421004" h="421005">
                  <a:moveTo>
                    <a:pt x="0" y="113943"/>
                  </a:moveTo>
                  <a:lnTo>
                    <a:pt x="78871" y="113943"/>
                  </a:lnTo>
                  <a:lnTo>
                    <a:pt x="78871" y="192824"/>
                  </a:lnTo>
                  <a:lnTo>
                    <a:pt x="0" y="192824"/>
                  </a:lnTo>
                  <a:lnTo>
                    <a:pt x="0" y="113943"/>
                  </a:lnTo>
                  <a:close/>
                </a:path>
                <a:path w="421004" h="421005">
                  <a:moveTo>
                    <a:pt x="0" y="227871"/>
                  </a:moveTo>
                  <a:lnTo>
                    <a:pt x="78871" y="227871"/>
                  </a:lnTo>
                  <a:lnTo>
                    <a:pt x="78871" y="306752"/>
                  </a:lnTo>
                  <a:lnTo>
                    <a:pt x="0" y="306752"/>
                  </a:lnTo>
                  <a:lnTo>
                    <a:pt x="0" y="227871"/>
                  </a:lnTo>
                  <a:close/>
                </a:path>
                <a:path w="421004" h="421005">
                  <a:moveTo>
                    <a:pt x="0" y="341706"/>
                  </a:moveTo>
                  <a:lnTo>
                    <a:pt x="78871" y="341706"/>
                  </a:lnTo>
                  <a:lnTo>
                    <a:pt x="78871" y="420587"/>
                  </a:lnTo>
                  <a:lnTo>
                    <a:pt x="0" y="420587"/>
                  </a:lnTo>
                  <a:lnTo>
                    <a:pt x="0" y="341706"/>
                  </a:lnTo>
                  <a:close/>
                </a:path>
                <a:path w="421004" h="421005">
                  <a:moveTo>
                    <a:pt x="113914" y="0"/>
                  </a:moveTo>
                  <a:lnTo>
                    <a:pt x="420532" y="0"/>
                  </a:lnTo>
                  <a:lnTo>
                    <a:pt x="420532" y="78896"/>
                  </a:lnTo>
                  <a:lnTo>
                    <a:pt x="113914" y="78896"/>
                  </a:lnTo>
                  <a:lnTo>
                    <a:pt x="113914" y="0"/>
                  </a:lnTo>
                  <a:close/>
                </a:path>
                <a:path w="421004" h="421005">
                  <a:moveTo>
                    <a:pt x="113914" y="113943"/>
                  </a:moveTo>
                  <a:lnTo>
                    <a:pt x="420532" y="113944"/>
                  </a:lnTo>
                  <a:lnTo>
                    <a:pt x="420532" y="192824"/>
                  </a:lnTo>
                  <a:lnTo>
                    <a:pt x="113914" y="192824"/>
                  </a:lnTo>
                  <a:lnTo>
                    <a:pt x="113914" y="113943"/>
                  </a:lnTo>
                  <a:close/>
                </a:path>
                <a:path w="421004" h="421005">
                  <a:moveTo>
                    <a:pt x="113914" y="227872"/>
                  </a:moveTo>
                  <a:lnTo>
                    <a:pt x="420532" y="227872"/>
                  </a:lnTo>
                  <a:lnTo>
                    <a:pt x="420532" y="306752"/>
                  </a:lnTo>
                  <a:lnTo>
                    <a:pt x="113914" y="306752"/>
                  </a:lnTo>
                  <a:lnTo>
                    <a:pt x="113914" y="227872"/>
                  </a:lnTo>
                  <a:close/>
                </a:path>
                <a:path w="421004" h="421005">
                  <a:moveTo>
                    <a:pt x="113914" y="341706"/>
                  </a:moveTo>
                  <a:lnTo>
                    <a:pt x="420532" y="341706"/>
                  </a:lnTo>
                  <a:lnTo>
                    <a:pt x="420532" y="420587"/>
                  </a:lnTo>
                  <a:lnTo>
                    <a:pt x="113914" y="420587"/>
                  </a:lnTo>
                  <a:lnTo>
                    <a:pt x="113914" y="341706"/>
                  </a:lnTo>
                  <a:close/>
                </a:path>
              </a:pathLst>
            </a:custGeom>
            <a:ln w="18690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73977" y="4205185"/>
              <a:ext cx="563880" cy="561340"/>
            </a:xfrm>
            <a:custGeom>
              <a:avLst/>
              <a:gdLst/>
              <a:ahLst/>
              <a:cxnLst/>
              <a:rect l="l" t="t" r="r" b="b"/>
              <a:pathLst>
                <a:path w="563879" h="561339">
                  <a:moveTo>
                    <a:pt x="563714" y="0"/>
                  </a:moveTo>
                  <a:lnTo>
                    <a:pt x="0" y="0"/>
                  </a:lnTo>
                  <a:lnTo>
                    <a:pt x="0" y="10134"/>
                  </a:lnTo>
                  <a:lnTo>
                    <a:pt x="0" y="552272"/>
                  </a:lnTo>
                  <a:lnTo>
                    <a:pt x="0" y="561136"/>
                  </a:lnTo>
                  <a:lnTo>
                    <a:pt x="563714" y="561136"/>
                  </a:lnTo>
                  <a:lnTo>
                    <a:pt x="563714" y="552272"/>
                  </a:lnTo>
                  <a:lnTo>
                    <a:pt x="9398" y="552272"/>
                  </a:lnTo>
                  <a:lnTo>
                    <a:pt x="9398" y="10134"/>
                  </a:lnTo>
                  <a:lnTo>
                    <a:pt x="554316" y="10134"/>
                  </a:lnTo>
                  <a:lnTo>
                    <a:pt x="554316" y="551916"/>
                  </a:lnTo>
                  <a:lnTo>
                    <a:pt x="563714" y="551916"/>
                  </a:lnTo>
                  <a:lnTo>
                    <a:pt x="563714" y="10134"/>
                  </a:lnTo>
                  <a:lnTo>
                    <a:pt x="563714" y="9829"/>
                  </a:lnTo>
                  <a:lnTo>
                    <a:pt x="56371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44448" y="4275753"/>
              <a:ext cx="422909" cy="421005"/>
            </a:xfrm>
            <a:custGeom>
              <a:avLst/>
              <a:gdLst/>
              <a:ahLst/>
              <a:cxnLst/>
              <a:rect l="l" t="t" r="r" b="b"/>
              <a:pathLst>
                <a:path w="422909" h="421004">
                  <a:moveTo>
                    <a:pt x="0" y="0"/>
                  </a:moveTo>
                  <a:lnTo>
                    <a:pt x="79293" y="0"/>
                  </a:lnTo>
                  <a:lnTo>
                    <a:pt x="79293" y="78896"/>
                  </a:lnTo>
                  <a:lnTo>
                    <a:pt x="0" y="78896"/>
                  </a:lnTo>
                  <a:lnTo>
                    <a:pt x="0" y="0"/>
                  </a:lnTo>
                  <a:close/>
                </a:path>
                <a:path w="422909" h="421004">
                  <a:moveTo>
                    <a:pt x="0" y="113943"/>
                  </a:moveTo>
                  <a:lnTo>
                    <a:pt x="79293" y="113943"/>
                  </a:lnTo>
                  <a:lnTo>
                    <a:pt x="79293" y="192824"/>
                  </a:lnTo>
                  <a:lnTo>
                    <a:pt x="0" y="192824"/>
                  </a:lnTo>
                  <a:lnTo>
                    <a:pt x="0" y="113943"/>
                  </a:lnTo>
                  <a:close/>
                </a:path>
                <a:path w="422909" h="421004">
                  <a:moveTo>
                    <a:pt x="0" y="227871"/>
                  </a:moveTo>
                  <a:lnTo>
                    <a:pt x="79293" y="227871"/>
                  </a:lnTo>
                  <a:lnTo>
                    <a:pt x="79293" y="306752"/>
                  </a:lnTo>
                  <a:lnTo>
                    <a:pt x="0" y="306752"/>
                  </a:lnTo>
                  <a:lnTo>
                    <a:pt x="0" y="227871"/>
                  </a:lnTo>
                  <a:close/>
                </a:path>
                <a:path w="422909" h="421004">
                  <a:moveTo>
                    <a:pt x="0" y="341706"/>
                  </a:moveTo>
                  <a:lnTo>
                    <a:pt x="79293" y="341706"/>
                  </a:lnTo>
                  <a:lnTo>
                    <a:pt x="79294" y="420587"/>
                  </a:lnTo>
                  <a:lnTo>
                    <a:pt x="0" y="420587"/>
                  </a:lnTo>
                  <a:lnTo>
                    <a:pt x="0" y="341706"/>
                  </a:lnTo>
                  <a:close/>
                </a:path>
                <a:path w="422909" h="421004">
                  <a:moveTo>
                    <a:pt x="114524" y="0"/>
                  </a:moveTo>
                  <a:lnTo>
                    <a:pt x="422785" y="0"/>
                  </a:lnTo>
                  <a:lnTo>
                    <a:pt x="422785" y="78896"/>
                  </a:lnTo>
                  <a:lnTo>
                    <a:pt x="114524" y="78896"/>
                  </a:lnTo>
                  <a:lnTo>
                    <a:pt x="114524" y="0"/>
                  </a:lnTo>
                  <a:close/>
                </a:path>
                <a:path w="422909" h="421004">
                  <a:moveTo>
                    <a:pt x="114524" y="113943"/>
                  </a:moveTo>
                  <a:lnTo>
                    <a:pt x="422785" y="113943"/>
                  </a:lnTo>
                  <a:lnTo>
                    <a:pt x="422785" y="192824"/>
                  </a:lnTo>
                  <a:lnTo>
                    <a:pt x="114524" y="192824"/>
                  </a:lnTo>
                  <a:lnTo>
                    <a:pt x="114524" y="113943"/>
                  </a:lnTo>
                  <a:close/>
                </a:path>
                <a:path w="422909" h="421004">
                  <a:moveTo>
                    <a:pt x="114524" y="227871"/>
                  </a:moveTo>
                  <a:lnTo>
                    <a:pt x="422785" y="227872"/>
                  </a:lnTo>
                  <a:lnTo>
                    <a:pt x="422785" y="306752"/>
                  </a:lnTo>
                  <a:lnTo>
                    <a:pt x="114525" y="306752"/>
                  </a:lnTo>
                  <a:lnTo>
                    <a:pt x="114524" y="227871"/>
                  </a:lnTo>
                  <a:close/>
                </a:path>
                <a:path w="422909" h="421004">
                  <a:moveTo>
                    <a:pt x="114525" y="341706"/>
                  </a:moveTo>
                  <a:lnTo>
                    <a:pt x="422785" y="341706"/>
                  </a:lnTo>
                  <a:lnTo>
                    <a:pt x="422785" y="420587"/>
                  </a:lnTo>
                  <a:lnTo>
                    <a:pt x="114525" y="420587"/>
                  </a:lnTo>
                  <a:lnTo>
                    <a:pt x="114525" y="341706"/>
                  </a:lnTo>
                  <a:close/>
                </a:path>
              </a:pathLst>
            </a:custGeom>
            <a:ln w="1874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661" y="2889174"/>
            <a:ext cx="733159" cy="11233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661" y="1319521"/>
            <a:ext cx="733159" cy="112625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520661" y="4785186"/>
            <a:ext cx="733425" cy="737235"/>
            <a:chOff x="1520661" y="4785186"/>
            <a:chExt cx="733425" cy="737235"/>
          </a:xfrm>
        </p:grpSpPr>
        <p:sp>
          <p:nvSpPr>
            <p:cNvPr id="20" name="object 20"/>
            <p:cNvSpPr/>
            <p:nvPr/>
          </p:nvSpPr>
          <p:spPr>
            <a:xfrm>
              <a:off x="1520661" y="4785186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0786" y="4917477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5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44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946" y="112877"/>
                  </a:lnTo>
                  <a:lnTo>
                    <a:pt x="76225" y="107696"/>
                  </a:lnTo>
                  <a:lnTo>
                    <a:pt x="76034" y="107619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2144" y="5090162"/>
              <a:ext cx="260878" cy="11160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639094" y="5574547"/>
            <a:ext cx="487045" cy="75565"/>
            <a:chOff x="1639094" y="5574547"/>
            <a:chExt cx="487045" cy="7556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9094" y="5576149"/>
              <a:ext cx="352531" cy="737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6130" y="5574547"/>
              <a:ext cx="99399" cy="7551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9811221" y="1408002"/>
            <a:ext cx="733425" cy="737235"/>
            <a:chOff x="9811221" y="1408002"/>
            <a:chExt cx="733425" cy="737235"/>
          </a:xfrm>
        </p:grpSpPr>
        <p:sp>
          <p:nvSpPr>
            <p:cNvPr id="27" name="object 27"/>
            <p:cNvSpPr/>
            <p:nvPr/>
          </p:nvSpPr>
          <p:spPr>
            <a:xfrm>
              <a:off x="9811221" y="1408002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59" y="736922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61346" y="1540293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4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56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946" y="112877"/>
                  </a:lnTo>
                  <a:lnTo>
                    <a:pt x="76225" y="107696"/>
                  </a:lnTo>
                  <a:lnTo>
                    <a:pt x="76034" y="107619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704" y="1712979"/>
              <a:ext cx="260878" cy="111601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9929654" y="2197363"/>
            <a:ext cx="487045" cy="75565"/>
            <a:chOff x="9929654" y="2197363"/>
            <a:chExt cx="487045" cy="7556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9654" y="2198965"/>
              <a:ext cx="352531" cy="737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6689" y="2197363"/>
              <a:ext cx="99399" cy="7551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16532" y="3029382"/>
            <a:ext cx="733160" cy="112338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525511" y="1462710"/>
            <a:ext cx="1324610" cy="1200150"/>
            <a:chOff x="7525511" y="1462710"/>
            <a:chExt cx="1324610" cy="120015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6532" y="1462710"/>
              <a:ext cx="733160" cy="112349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25511" y="2586227"/>
              <a:ext cx="575945" cy="76200"/>
            </a:xfrm>
            <a:custGeom>
              <a:avLst/>
              <a:gdLst/>
              <a:ahLst/>
              <a:cxnLst/>
              <a:rect l="l" t="t" r="r" b="b"/>
              <a:pathLst>
                <a:path w="575945" h="76200">
                  <a:moveTo>
                    <a:pt x="499364" y="0"/>
                  </a:moveTo>
                  <a:lnTo>
                    <a:pt x="499364" y="76200"/>
                  </a:lnTo>
                  <a:lnTo>
                    <a:pt x="562864" y="44450"/>
                  </a:lnTo>
                  <a:lnTo>
                    <a:pt x="512064" y="44450"/>
                  </a:lnTo>
                  <a:lnTo>
                    <a:pt x="512064" y="31750"/>
                  </a:lnTo>
                  <a:lnTo>
                    <a:pt x="562864" y="31750"/>
                  </a:lnTo>
                  <a:lnTo>
                    <a:pt x="499364" y="0"/>
                  </a:lnTo>
                  <a:close/>
                </a:path>
                <a:path w="575945" h="76200">
                  <a:moveTo>
                    <a:pt x="49936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99364" y="44450"/>
                  </a:lnTo>
                  <a:lnTo>
                    <a:pt x="499364" y="31750"/>
                  </a:lnTo>
                  <a:close/>
                </a:path>
                <a:path w="575945" h="76200">
                  <a:moveTo>
                    <a:pt x="562864" y="31750"/>
                  </a:moveTo>
                  <a:lnTo>
                    <a:pt x="512064" y="31750"/>
                  </a:lnTo>
                  <a:lnTo>
                    <a:pt x="512064" y="44450"/>
                  </a:lnTo>
                  <a:lnTo>
                    <a:pt x="562864" y="44450"/>
                  </a:lnTo>
                  <a:lnTo>
                    <a:pt x="575564" y="38100"/>
                  </a:lnTo>
                  <a:lnTo>
                    <a:pt x="562864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187952" y="2874264"/>
            <a:ext cx="2097405" cy="1222375"/>
          </a:xfrm>
          <a:prstGeom prst="rect">
            <a:avLst/>
          </a:prstGeom>
          <a:ln w="12700">
            <a:solidFill>
              <a:srgbClr val="386997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42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SELECT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800">
              <a:latin typeface="Calibri"/>
              <a:cs typeface="Calibri"/>
            </a:endParaRPr>
          </a:p>
          <a:p>
            <a:pPr marL="67310" marR="10477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(ItemID,</a:t>
            </a:r>
            <a:r>
              <a:rPr sz="18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count(*)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FROM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SourceStream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GROUP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ItemID;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11221" y="2959353"/>
            <a:ext cx="733159" cy="993585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2398776" y="2586227"/>
            <a:ext cx="635635" cy="76200"/>
          </a:xfrm>
          <a:custGeom>
            <a:avLst/>
            <a:gdLst/>
            <a:ahLst/>
            <a:cxnLst/>
            <a:rect l="l" t="t" r="r" b="b"/>
            <a:pathLst>
              <a:path w="635635" h="76200">
                <a:moveTo>
                  <a:pt x="559054" y="0"/>
                </a:moveTo>
                <a:lnTo>
                  <a:pt x="559054" y="76200"/>
                </a:lnTo>
                <a:lnTo>
                  <a:pt x="622554" y="44450"/>
                </a:lnTo>
                <a:lnTo>
                  <a:pt x="571754" y="44450"/>
                </a:lnTo>
                <a:lnTo>
                  <a:pt x="571754" y="31750"/>
                </a:lnTo>
                <a:lnTo>
                  <a:pt x="622554" y="31750"/>
                </a:lnTo>
                <a:lnTo>
                  <a:pt x="559054" y="0"/>
                </a:lnTo>
                <a:close/>
              </a:path>
              <a:path w="635635" h="76200">
                <a:moveTo>
                  <a:pt x="55905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59054" y="44450"/>
                </a:lnTo>
                <a:lnTo>
                  <a:pt x="559054" y="31750"/>
                </a:lnTo>
                <a:close/>
              </a:path>
              <a:path w="635635" h="76200">
                <a:moveTo>
                  <a:pt x="622554" y="31750"/>
                </a:moveTo>
                <a:lnTo>
                  <a:pt x="571754" y="31750"/>
                </a:lnTo>
                <a:lnTo>
                  <a:pt x="571754" y="44450"/>
                </a:lnTo>
                <a:lnTo>
                  <a:pt x="622554" y="44450"/>
                </a:lnTo>
                <a:lnTo>
                  <a:pt x="635254" y="38100"/>
                </a:lnTo>
                <a:lnTo>
                  <a:pt x="622554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21814" y="4690871"/>
            <a:ext cx="694690" cy="516255"/>
          </a:xfrm>
          <a:custGeom>
            <a:avLst/>
            <a:gdLst/>
            <a:ahLst/>
            <a:cxnLst/>
            <a:rect l="l" t="t" r="r" b="b"/>
            <a:pathLst>
              <a:path w="694689" h="516254">
                <a:moveTo>
                  <a:pt x="629190" y="40225"/>
                </a:moveTo>
                <a:lnTo>
                  <a:pt x="0" y="505713"/>
                </a:lnTo>
                <a:lnTo>
                  <a:pt x="7619" y="516000"/>
                </a:lnTo>
                <a:lnTo>
                  <a:pt x="636752" y="50462"/>
                </a:lnTo>
                <a:lnTo>
                  <a:pt x="629190" y="40225"/>
                </a:lnTo>
                <a:close/>
              </a:path>
              <a:path w="694689" h="516254">
                <a:moveTo>
                  <a:pt x="677589" y="32638"/>
                </a:moveTo>
                <a:lnTo>
                  <a:pt x="639444" y="32638"/>
                </a:lnTo>
                <a:lnTo>
                  <a:pt x="646938" y="42925"/>
                </a:lnTo>
                <a:lnTo>
                  <a:pt x="636752" y="50462"/>
                </a:lnTo>
                <a:lnTo>
                  <a:pt x="655574" y="75945"/>
                </a:lnTo>
                <a:lnTo>
                  <a:pt x="677589" y="32638"/>
                </a:lnTo>
                <a:close/>
              </a:path>
              <a:path w="694689" h="516254">
                <a:moveTo>
                  <a:pt x="639444" y="32638"/>
                </a:moveTo>
                <a:lnTo>
                  <a:pt x="629190" y="40225"/>
                </a:lnTo>
                <a:lnTo>
                  <a:pt x="636752" y="50462"/>
                </a:lnTo>
                <a:lnTo>
                  <a:pt x="646938" y="42925"/>
                </a:lnTo>
                <a:lnTo>
                  <a:pt x="639444" y="32638"/>
                </a:lnTo>
                <a:close/>
              </a:path>
              <a:path w="694689" h="516254">
                <a:moveTo>
                  <a:pt x="694182" y="0"/>
                </a:moveTo>
                <a:lnTo>
                  <a:pt x="610362" y="14731"/>
                </a:lnTo>
                <a:lnTo>
                  <a:pt x="629190" y="40225"/>
                </a:lnTo>
                <a:lnTo>
                  <a:pt x="639444" y="32638"/>
                </a:lnTo>
                <a:lnTo>
                  <a:pt x="677589" y="32638"/>
                </a:lnTo>
                <a:lnTo>
                  <a:pt x="694182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132073" y="2893263"/>
            <a:ext cx="902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15310" y="4790058"/>
            <a:ext cx="93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 marR="5080" indent="-23177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Reference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36740" y="2876550"/>
            <a:ext cx="904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24497" y="4790058"/>
            <a:ext cx="6737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971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Error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084322" y="2057145"/>
            <a:ext cx="4344035" cy="3444875"/>
            <a:chOff x="3084322" y="2057145"/>
            <a:chExt cx="4344035" cy="3444875"/>
          </a:xfrm>
        </p:grpSpPr>
        <p:sp>
          <p:nvSpPr>
            <p:cNvPr id="46" name="object 46"/>
            <p:cNvSpPr/>
            <p:nvPr/>
          </p:nvSpPr>
          <p:spPr>
            <a:xfrm>
              <a:off x="5968111" y="2624327"/>
              <a:ext cx="520065" cy="1791335"/>
            </a:xfrm>
            <a:custGeom>
              <a:avLst/>
              <a:gdLst/>
              <a:ahLst/>
              <a:cxnLst/>
              <a:rect l="l" t="t" r="r" b="b"/>
              <a:pathLst>
                <a:path w="520064" h="1791335">
                  <a:moveTo>
                    <a:pt x="458978" y="0"/>
                  </a:moveTo>
                  <a:lnTo>
                    <a:pt x="373761" y="2921"/>
                  </a:lnTo>
                  <a:lnTo>
                    <a:pt x="388937" y="30797"/>
                  </a:lnTo>
                  <a:lnTo>
                    <a:pt x="24257" y="228854"/>
                  </a:lnTo>
                  <a:lnTo>
                    <a:pt x="30353" y="240030"/>
                  </a:lnTo>
                  <a:lnTo>
                    <a:pt x="395020" y="41986"/>
                  </a:lnTo>
                  <a:lnTo>
                    <a:pt x="410210" y="69850"/>
                  </a:lnTo>
                  <a:lnTo>
                    <a:pt x="441680" y="24765"/>
                  </a:lnTo>
                  <a:lnTo>
                    <a:pt x="458978" y="0"/>
                  </a:lnTo>
                  <a:close/>
                </a:path>
                <a:path w="520064" h="1791335">
                  <a:moveTo>
                    <a:pt x="519684" y="1790827"/>
                  </a:moveTo>
                  <a:lnTo>
                    <a:pt x="502577" y="1767840"/>
                  </a:lnTo>
                  <a:lnTo>
                    <a:pt x="468757" y="1722374"/>
                  </a:lnTo>
                  <a:lnTo>
                    <a:pt x="454444" y="1750796"/>
                  </a:lnTo>
                  <a:lnTo>
                    <a:pt x="5842" y="1524381"/>
                  </a:lnTo>
                  <a:lnTo>
                    <a:pt x="0" y="1535811"/>
                  </a:lnTo>
                  <a:lnTo>
                    <a:pt x="448741" y="1762112"/>
                  </a:lnTo>
                  <a:lnTo>
                    <a:pt x="434467" y="1790446"/>
                  </a:lnTo>
                  <a:lnTo>
                    <a:pt x="519684" y="1790827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90672" y="2063495"/>
              <a:ext cx="4331335" cy="3432175"/>
            </a:xfrm>
            <a:custGeom>
              <a:avLst/>
              <a:gdLst/>
              <a:ahLst/>
              <a:cxnLst/>
              <a:rect l="l" t="t" r="r" b="b"/>
              <a:pathLst>
                <a:path w="4331334" h="3432175">
                  <a:moveTo>
                    <a:pt x="0" y="3432048"/>
                  </a:moveTo>
                  <a:lnTo>
                    <a:pt x="4331208" y="3432048"/>
                  </a:lnTo>
                  <a:lnTo>
                    <a:pt x="4331208" y="0"/>
                  </a:lnTo>
                  <a:lnTo>
                    <a:pt x="0" y="0"/>
                  </a:lnTo>
                  <a:lnTo>
                    <a:pt x="0" y="3432048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5549" y="4260841"/>
              <a:ext cx="733160" cy="11471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894328" y="2637535"/>
              <a:ext cx="421005" cy="1851025"/>
            </a:xfrm>
            <a:custGeom>
              <a:avLst/>
              <a:gdLst/>
              <a:ahLst/>
              <a:cxnLst/>
              <a:rect l="l" t="t" r="r" b="b"/>
              <a:pathLst>
                <a:path w="421004" h="1851025">
                  <a:moveTo>
                    <a:pt x="291211" y="220472"/>
                  </a:moveTo>
                  <a:lnTo>
                    <a:pt x="274701" y="187452"/>
                  </a:lnTo>
                  <a:lnTo>
                    <a:pt x="253111" y="144272"/>
                  </a:lnTo>
                  <a:lnTo>
                    <a:pt x="234061" y="169672"/>
                  </a:lnTo>
                  <a:lnTo>
                    <a:pt x="7874" y="0"/>
                  </a:lnTo>
                  <a:lnTo>
                    <a:pt x="254" y="10160"/>
                  </a:lnTo>
                  <a:lnTo>
                    <a:pt x="226441" y="179832"/>
                  </a:lnTo>
                  <a:lnTo>
                    <a:pt x="207391" y="205232"/>
                  </a:lnTo>
                  <a:lnTo>
                    <a:pt x="291211" y="220472"/>
                  </a:lnTo>
                  <a:close/>
                </a:path>
                <a:path w="421004" h="1851025">
                  <a:moveTo>
                    <a:pt x="420497" y="1498600"/>
                  </a:moveTo>
                  <a:lnTo>
                    <a:pt x="337566" y="1518158"/>
                  </a:lnTo>
                  <a:lnTo>
                    <a:pt x="357886" y="1542580"/>
                  </a:lnTo>
                  <a:lnTo>
                    <a:pt x="0" y="1841373"/>
                  </a:lnTo>
                  <a:lnTo>
                    <a:pt x="8128" y="1851025"/>
                  </a:lnTo>
                  <a:lnTo>
                    <a:pt x="366026" y="1552346"/>
                  </a:lnTo>
                  <a:lnTo>
                    <a:pt x="386334" y="1576705"/>
                  </a:lnTo>
                  <a:lnTo>
                    <a:pt x="404825" y="1534414"/>
                  </a:lnTo>
                  <a:lnTo>
                    <a:pt x="420497" y="149860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9058656" y="2549651"/>
            <a:ext cx="520065" cy="76200"/>
          </a:xfrm>
          <a:custGeom>
            <a:avLst/>
            <a:gdLst/>
            <a:ahLst/>
            <a:cxnLst/>
            <a:rect l="l" t="t" r="r" b="b"/>
            <a:pathLst>
              <a:path w="520065" h="76200">
                <a:moveTo>
                  <a:pt x="443611" y="0"/>
                </a:moveTo>
                <a:lnTo>
                  <a:pt x="443611" y="76200"/>
                </a:lnTo>
                <a:lnTo>
                  <a:pt x="507111" y="44450"/>
                </a:lnTo>
                <a:lnTo>
                  <a:pt x="456311" y="44450"/>
                </a:lnTo>
                <a:lnTo>
                  <a:pt x="456311" y="31750"/>
                </a:lnTo>
                <a:lnTo>
                  <a:pt x="507111" y="31750"/>
                </a:lnTo>
                <a:lnTo>
                  <a:pt x="443611" y="0"/>
                </a:lnTo>
                <a:close/>
              </a:path>
              <a:path w="520065" h="76200">
                <a:moveTo>
                  <a:pt x="44361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43611" y="44450"/>
                </a:lnTo>
                <a:lnTo>
                  <a:pt x="443611" y="31750"/>
                </a:lnTo>
                <a:close/>
              </a:path>
              <a:path w="520065" h="76200">
                <a:moveTo>
                  <a:pt x="507111" y="31750"/>
                </a:moveTo>
                <a:lnTo>
                  <a:pt x="456311" y="31750"/>
                </a:lnTo>
                <a:lnTo>
                  <a:pt x="456311" y="44450"/>
                </a:lnTo>
                <a:lnTo>
                  <a:pt x="507111" y="44450"/>
                </a:lnTo>
                <a:lnTo>
                  <a:pt x="519811" y="38100"/>
                </a:lnTo>
                <a:lnTo>
                  <a:pt x="507111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Reference</a:t>
            </a:r>
            <a:r>
              <a:rPr spc="-135" dirty="0"/>
              <a:t> </a:t>
            </a:r>
            <a:r>
              <a:rPr dirty="0"/>
              <a:t>tables</a:t>
            </a:r>
            <a:r>
              <a:rPr spc="-125" dirty="0"/>
              <a:t> </a:t>
            </a:r>
            <a:r>
              <a:rPr dirty="0"/>
              <a:t>are</a:t>
            </a:r>
            <a:r>
              <a:rPr spc="-135" dirty="0"/>
              <a:t> </a:t>
            </a:r>
            <a:r>
              <a:rPr spc="-20" dirty="0"/>
              <a:t>cool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149476"/>
            <a:ext cx="8034655" cy="3096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ts val="3115"/>
              </a:lnSpc>
              <a:spcBef>
                <a:spcPts val="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Inexpensive</a:t>
            </a:r>
            <a:r>
              <a:rPr sz="26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“join”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quick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lookups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i.e.,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look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city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associated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 a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zip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2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Mapping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very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inexpensive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“JOIN”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command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4447540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SELECT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800">
              <a:latin typeface="Calibri"/>
              <a:cs typeface="Calibri"/>
            </a:endParaRPr>
          </a:p>
          <a:p>
            <a:pPr marL="4447540" marR="166052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(ItemID,</a:t>
            </a:r>
            <a:r>
              <a:rPr sz="18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count(*)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SourceStream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GROUP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BY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ItemID;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45899" y="4412443"/>
            <a:ext cx="563880" cy="561340"/>
            <a:chOff x="4345899" y="4412443"/>
            <a:chExt cx="563880" cy="561340"/>
          </a:xfrm>
        </p:grpSpPr>
        <p:sp>
          <p:nvSpPr>
            <p:cNvPr id="10" name="object 10"/>
            <p:cNvSpPr/>
            <p:nvPr/>
          </p:nvSpPr>
          <p:spPr>
            <a:xfrm>
              <a:off x="4345889" y="4412449"/>
              <a:ext cx="563880" cy="561340"/>
            </a:xfrm>
            <a:custGeom>
              <a:avLst/>
              <a:gdLst/>
              <a:ahLst/>
              <a:cxnLst/>
              <a:rect l="l" t="t" r="r" b="b"/>
              <a:pathLst>
                <a:path w="563879" h="561339">
                  <a:moveTo>
                    <a:pt x="563714" y="0"/>
                  </a:moveTo>
                  <a:lnTo>
                    <a:pt x="0" y="0"/>
                  </a:lnTo>
                  <a:lnTo>
                    <a:pt x="0" y="10134"/>
                  </a:lnTo>
                  <a:lnTo>
                    <a:pt x="0" y="552272"/>
                  </a:lnTo>
                  <a:lnTo>
                    <a:pt x="0" y="561136"/>
                  </a:lnTo>
                  <a:lnTo>
                    <a:pt x="563714" y="561136"/>
                  </a:lnTo>
                  <a:lnTo>
                    <a:pt x="563714" y="552272"/>
                  </a:lnTo>
                  <a:lnTo>
                    <a:pt x="9398" y="552272"/>
                  </a:lnTo>
                  <a:lnTo>
                    <a:pt x="9398" y="10134"/>
                  </a:lnTo>
                  <a:lnTo>
                    <a:pt x="554316" y="10134"/>
                  </a:lnTo>
                  <a:lnTo>
                    <a:pt x="554316" y="551916"/>
                  </a:lnTo>
                  <a:lnTo>
                    <a:pt x="563714" y="551916"/>
                  </a:lnTo>
                  <a:lnTo>
                    <a:pt x="563714" y="10134"/>
                  </a:lnTo>
                  <a:lnTo>
                    <a:pt x="563714" y="9829"/>
                  </a:lnTo>
                  <a:lnTo>
                    <a:pt x="56371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6360" y="4483017"/>
              <a:ext cx="422909" cy="421005"/>
            </a:xfrm>
            <a:custGeom>
              <a:avLst/>
              <a:gdLst/>
              <a:ahLst/>
              <a:cxnLst/>
              <a:rect l="l" t="t" r="r" b="b"/>
              <a:pathLst>
                <a:path w="422910" h="421004">
                  <a:moveTo>
                    <a:pt x="0" y="0"/>
                  </a:moveTo>
                  <a:lnTo>
                    <a:pt x="79293" y="0"/>
                  </a:lnTo>
                  <a:lnTo>
                    <a:pt x="79293" y="78896"/>
                  </a:lnTo>
                  <a:lnTo>
                    <a:pt x="0" y="78896"/>
                  </a:lnTo>
                  <a:lnTo>
                    <a:pt x="0" y="0"/>
                  </a:lnTo>
                  <a:close/>
                </a:path>
                <a:path w="422910" h="421004">
                  <a:moveTo>
                    <a:pt x="0" y="113943"/>
                  </a:moveTo>
                  <a:lnTo>
                    <a:pt x="79293" y="113943"/>
                  </a:lnTo>
                  <a:lnTo>
                    <a:pt x="79293" y="192824"/>
                  </a:lnTo>
                  <a:lnTo>
                    <a:pt x="0" y="192824"/>
                  </a:lnTo>
                  <a:lnTo>
                    <a:pt x="0" y="113943"/>
                  </a:lnTo>
                  <a:close/>
                </a:path>
                <a:path w="422910" h="421004">
                  <a:moveTo>
                    <a:pt x="0" y="227871"/>
                  </a:moveTo>
                  <a:lnTo>
                    <a:pt x="79293" y="227871"/>
                  </a:lnTo>
                  <a:lnTo>
                    <a:pt x="79293" y="306752"/>
                  </a:lnTo>
                  <a:lnTo>
                    <a:pt x="0" y="306752"/>
                  </a:lnTo>
                  <a:lnTo>
                    <a:pt x="0" y="227871"/>
                  </a:lnTo>
                  <a:close/>
                </a:path>
                <a:path w="422910" h="421004">
                  <a:moveTo>
                    <a:pt x="0" y="341706"/>
                  </a:moveTo>
                  <a:lnTo>
                    <a:pt x="79293" y="341706"/>
                  </a:lnTo>
                  <a:lnTo>
                    <a:pt x="79293" y="420587"/>
                  </a:lnTo>
                  <a:lnTo>
                    <a:pt x="0" y="420587"/>
                  </a:lnTo>
                  <a:lnTo>
                    <a:pt x="0" y="341706"/>
                  </a:lnTo>
                  <a:close/>
                </a:path>
                <a:path w="422910" h="421004">
                  <a:moveTo>
                    <a:pt x="114524" y="0"/>
                  </a:moveTo>
                  <a:lnTo>
                    <a:pt x="422785" y="0"/>
                  </a:lnTo>
                  <a:lnTo>
                    <a:pt x="422785" y="78896"/>
                  </a:lnTo>
                  <a:lnTo>
                    <a:pt x="114524" y="78896"/>
                  </a:lnTo>
                  <a:lnTo>
                    <a:pt x="114524" y="0"/>
                  </a:lnTo>
                  <a:close/>
                </a:path>
                <a:path w="422910" h="421004">
                  <a:moveTo>
                    <a:pt x="114524" y="113943"/>
                  </a:moveTo>
                  <a:lnTo>
                    <a:pt x="422785" y="113943"/>
                  </a:lnTo>
                  <a:lnTo>
                    <a:pt x="422785" y="192824"/>
                  </a:lnTo>
                  <a:lnTo>
                    <a:pt x="114524" y="192824"/>
                  </a:lnTo>
                  <a:lnTo>
                    <a:pt x="114524" y="113943"/>
                  </a:lnTo>
                  <a:close/>
                </a:path>
                <a:path w="422910" h="421004">
                  <a:moveTo>
                    <a:pt x="114524" y="227871"/>
                  </a:moveTo>
                  <a:lnTo>
                    <a:pt x="422785" y="227872"/>
                  </a:lnTo>
                  <a:lnTo>
                    <a:pt x="422785" y="306752"/>
                  </a:lnTo>
                  <a:lnTo>
                    <a:pt x="114524" y="306752"/>
                  </a:lnTo>
                  <a:lnTo>
                    <a:pt x="114524" y="227871"/>
                  </a:lnTo>
                  <a:close/>
                </a:path>
                <a:path w="422910" h="421004">
                  <a:moveTo>
                    <a:pt x="114524" y="341706"/>
                  </a:moveTo>
                  <a:lnTo>
                    <a:pt x="422785" y="341706"/>
                  </a:lnTo>
                  <a:lnTo>
                    <a:pt x="422785" y="420587"/>
                  </a:lnTo>
                  <a:lnTo>
                    <a:pt x="114524" y="420587"/>
                  </a:lnTo>
                  <a:lnTo>
                    <a:pt x="114524" y="341706"/>
                  </a:lnTo>
                  <a:close/>
                </a:path>
              </a:pathLst>
            </a:custGeom>
            <a:ln w="1874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30133" y="4992450"/>
            <a:ext cx="733425" cy="737235"/>
            <a:chOff x="2630133" y="4992450"/>
            <a:chExt cx="733425" cy="737235"/>
          </a:xfrm>
        </p:grpSpPr>
        <p:sp>
          <p:nvSpPr>
            <p:cNvPr id="13" name="object 13"/>
            <p:cNvSpPr/>
            <p:nvPr/>
          </p:nvSpPr>
          <p:spPr>
            <a:xfrm>
              <a:off x="2630133" y="4992450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0258" y="5124741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5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44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946" y="112877"/>
                  </a:lnTo>
                  <a:lnTo>
                    <a:pt x="76225" y="107696"/>
                  </a:lnTo>
                  <a:lnTo>
                    <a:pt x="76034" y="107619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616" y="5297426"/>
              <a:ext cx="260878" cy="1116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748566" y="5781811"/>
            <a:ext cx="487045" cy="75565"/>
            <a:chOff x="2748566" y="5781811"/>
            <a:chExt cx="487045" cy="755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8566" y="5783413"/>
              <a:ext cx="352531" cy="737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5602" y="5781811"/>
              <a:ext cx="99399" cy="75510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3431285" y="4898135"/>
            <a:ext cx="694690" cy="516255"/>
          </a:xfrm>
          <a:custGeom>
            <a:avLst/>
            <a:gdLst/>
            <a:ahLst/>
            <a:cxnLst/>
            <a:rect l="l" t="t" r="r" b="b"/>
            <a:pathLst>
              <a:path w="694689" h="516254">
                <a:moveTo>
                  <a:pt x="629190" y="40225"/>
                </a:moveTo>
                <a:lnTo>
                  <a:pt x="0" y="505713"/>
                </a:lnTo>
                <a:lnTo>
                  <a:pt x="7619" y="516000"/>
                </a:lnTo>
                <a:lnTo>
                  <a:pt x="636752" y="50462"/>
                </a:lnTo>
                <a:lnTo>
                  <a:pt x="629190" y="40225"/>
                </a:lnTo>
                <a:close/>
              </a:path>
              <a:path w="694689" h="516254">
                <a:moveTo>
                  <a:pt x="677589" y="32638"/>
                </a:moveTo>
                <a:lnTo>
                  <a:pt x="639444" y="32638"/>
                </a:lnTo>
                <a:lnTo>
                  <a:pt x="646938" y="42925"/>
                </a:lnTo>
                <a:lnTo>
                  <a:pt x="636752" y="50462"/>
                </a:lnTo>
                <a:lnTo>
                  <a:pt x="655574" y="75945"/>
                </a:lnTo>
                <a:lnTo>
                  <a:pt x="677589" y="32638"/>
                </a:lnTo>
                <a:close/>
              </a:path>
              <a:path w="694689" h="516254">
                <a:moveTo>
                  <a:pt x="639444" y="32638"/>
                </a:moveTo>
                <a:lnTo>
                  <a:pt x="629190" y="40225"/>
                </a:lnTo>
                <a:lnTo>
                  <a:pt x="636752" y="50462"/>
                </a:lnTo>
                <a:lnTo>
                  <a:pt x="646938" y="42925"/>
                </a:lnTo>
                <a:lnTo>
                  <a:pt x="639444" y="32638"/>
                </a:lnTo>
                <a:close/>
              </a:path>
              <a:path w="694689" h="516254">
                <a:moveTo>
                  <a:pt x="694181" y="0"/>
                </a:moveTo>
                <a:lnTo>
                  <a:pt x="610362" y="14731"/>
                </a:lnTo>
                <a:lnTo>
                  <a:pt x="629190" y="40225"/>
                </a:lnTo>
                <a:lnTo>
                  <a:pt x="639444" y="32638"/>
                </a:lnTo>
                <a:lnTo>
                  <a:pt x="677589" y="32638"/>
                </a:lnTo>
                <a:lnTo>
                  <a:pt x="69418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3800" y="4343400"/>
            <a:ext cx="421005" cy="352425"/>
          </a:xfrm>
          <a:custGeom>
            <a:avLst/>
            <a:gdLst/>
            <a:ahLst/>
            <a:cxnLst/>
            <a:rect l="l" t="t" r="r" b="b"/>
            <a:pathLst>
              <a:path w="421004" h="352425">
                <a:moveTo>
                  <a:pt x="357898" y="43967"/>
                </a:moveTo>
                <a:lnTo>
                  <a:pt x="0" y="342773"/>
                </a:lnTo>
                <a:lnTo>
                  <a:pt x="8127" y="352425"/>
                </a:lnTo>
                <a:lnTo>
                  <a:pt x="366035" y="53736"/>
                </a:lnTo>
                <a:lnTo>
                  <a:pt x="357898" y="43967"/>
                </a:lnTo>
                <a:close/>
              </a:path>
              <a:path w="421004" h="352425">
                <a:moveTo>
                  <a:pt x="404832" y="35813"/>
                </a:moveTo>
                <a:lnTo>
                  <a:pt x="367664" y="35813"/>
                </a:lnTo>
                <a:lnTo>
                  <a:pt x="375792" y="45593"/>
                </a:lnTo>
                <a:lnTo>
                  <a:pt x="366035" y="53736"/>
                </a:lnTo>
                <a:lnTo>
                  <a:pt x="386334" y="78105"/>
                </a:lnTo>
                <a:lnTo>
                  <a:pt x="404832" y="35813"/>
                </a:lnTo>
                <a:close/>
              </a:path>
              <a:path w="421004" h="352425">
                <a:moveTo>
                  <a:pt x="367664" y="35813"/>
                </a:moveTo>
                <a:lnTo>
                  <a:pt x="357898" y="43967"/>
                </a:lnTo>
                <a:lnTo>
                  <a:pt x="366035" y="53736"/>
                </a:lnTo>
                <a:lnTo>
                  <a:pt x="375792" y="45593"/>
                </a:lnTo>
                <a:lnTo>
                  <a:pt x="367664" y="35813"/>
                </a:lnTo>
                <a:close/>
              </a:path>
              <a:path w="421004" h="352425">
                <a:moveTo>
                  <a:pt x="420497" y="0"/>
                </a:moveTo>
                <a:lnTo>
                  <a:pt x="337565" y="19557"/>
                </a:lnTo>
                <a:lnTo>
                  <a:pt x="357898" y="43967"/>
                </a:lnTo>
                <a:lnTo>
                  <a:pt x="367664" y="35813"/>
                </a:lnTo>
                <a:lnTo>
                  <a:pt x="404832" y="35813"/>
                </a:lnTo>
                <a:lnTo>
                  <a:pt x="420497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30" dirty="0"/>
              <a:t> </a:t>
            </a:r>
            <a:r>
              <a:rPr spc="-10" dirty="0"/>
              <a:t>Data</a:t>
            </a:r>
            <a:r>
              <a:rPr spc="-295" dirty="0"/>
              <a:t> </a:t>
            </a:r>
            <a:r>
              <a:rPr dirty="0"/>
              <a:t>Analytics</a:t>
            </a:r>
            <a:r>
              <a:rPr spc="-120" dirty="0"/>
              <a:t> </a:t>
            </a:r>
            <a:r>
              <a:rPr dirty="0"/>
              <a:t>+</a:t>
            </a:r>
            <a:r>
              <a:rPr spc="-110" dirty="0"/>
              <a:t> </a:t>
            </a:r>
            <a:r>
              <a:rPr spc="-10" dirty="0"/>
              <a:t>Lambda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595360" cy="35286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destination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well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lots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flexibility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post-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Aggregating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rows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Translating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4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formats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Transforming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enriching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Opens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destinations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DynamoDB,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Aurora, Redshift,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SNS,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SQS,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210" dirty="0"/>
              <a:t> </a:t>
            </a:r>
            <a:r>
              <a:rPr spc="-10" dirty="0"/>
              <a:t>Data</a:t>
            </a:r>
            <a:r>
              <a:rPr spc="-295" dirty="0"/>
              <a:t> </a:t>
            </a:r>
            <a:r>
              <a:rPr dirty="0"/>
              <a:t>Analytics</a:t>
            </a:r>
            <a:r>
              <a:rPr spc="-130" dirty="0"/>
              <a:t> </a:t>
            </a:r>
            <a:r>
              <a:rPr dirty="0"/>
              <a:t>for</a:t>
            </a:r>
            <a:r>
              <a:rPr spc="-305" dirty="0"/>
              <a:t> </a:t>
            </a:r>
            <a:r>
              <a:rPr dirty="0"/>
              <a:t>Apache</a:t>
            </a:r>
            <a:r>
              <a:rPr spc="-65" dirty="0"/>
              <a:t> </a:t>
            </a:r>
            <a:r>
              <a:rPr spc="-10" dirty="0"/>
              <a:t>Flink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3457" y="1307083"/>
            <a:ext cx="4893945" cy="6978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Formerly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Analytics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Java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457" y="1944369"/>
            <a:ext cx="4986655" cy="390017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698500" marR="607695" indent="-228600">
              <a:lnSpc>
                <a:spcPct val="70000"/>
              </a:lnSpc>
              <a:spcBef>
                <a:spcPts val="900"/>
              </a:spcBef>
              <a:buChar char="•"/>
              <a:tabLst>
                <a:tab pos="6985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always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Flink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under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hood</a:t>
            </a:r>
            <a:endParaRPr sz="2200">
              <a:latin typeface="Arial"/>
              <a:cs typeface="Arial"/>
            </a:endParaRPr>
          </a:p>
          <a:p>
            <a:pPr marL="698500" indent="-228600">
              <a:lnSpc>
                <a:spcPts val="1935"/>
              </a:lnSpc>
              <a:buChar char="•"/>
              <a:tabLst>
                <a:tab pos="6985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now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Scala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well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endParaRPr sz="2200">
              <a:latin typeface="Arial"/>
              <a:cs typeface="Arial"/>
            </a:endParaRPr>
          </a:p>
          <a:p>
            <a:pPr marL="698500">
              <a:lnSpc>
                <a:spcPts val="2245"/>
              </a:lnSpc>
            </a:pP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Java</a:t>
            </a:r>
            <a:endParaRPr sz="2200">
              <a:latin typeface="Arial"/>
              <a:cs typeface="Arial"/>
            </a:endParaRPr>
          </a:p>
          <a:p>
            <a:pPr marL="241300" marR="1137285" indent="-228600">
              <a:lnSpc>
                <a:spcPct val="701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Flink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framework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600">
              <a:latin typeface="Arial"/>
              <a:cs typeface="Arial"/>
            </a:endParaRPr>
          </a:p>
          <a:p>
            <a:pPr marL="241300" marR="993775" indent="-228600">
              <a:lnSpc>
                <a:spcPct val="7010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Analytics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integrates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Flink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600">
              <a:latin typeface="Arial"/>
              <a:cs typeface="Arial"/>
            </a:endParaRPr>
          </a:p>
          <a:p>
            <a:pPr marL="698500" lvl="1" indent="-228600">
              <a:lnSpc>
                <a:spcPts val="1970"/>
              </a:lnSpc>
              <a:buChar char="•"/>
              <a:tabLst>
                <a:tab pos="6985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SQL,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endParaRPr sz="2200">
              <a:latin typeface="Arial"/>
              <a:cs typeface="Arial"/>
            </a:endParaRPr>
          </a:p>
          <a:p>
            <a:pPr marL="698500">
              <a:lnSpc>
                <a:spcPts val="185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develop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Flink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endParaRPr sz="2200">
              <a:latin typeface="Arial"/>
              <a:cs typeface="Arial"/>
            </a:endParaRPr>
          </a:p>
          <a:p>
            <a:pPr marL="698500" marR="193040">
              <a:lnSpc>
                <a:spcPct val="70000"/>
              </a:lnSpc>
              <a:spcBef>
                <a:spcPts val="400"/>
              </a:spcBef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scratch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KDA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456" y="2097023"/>
            <a:ext cx="762000" cy="762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25894" y="2892374"/>
            <a:ext cx="1122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6456" y="3572255"/>
            <a:ext cx="762000" cy="762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79616" y="4363339"/>
            <a:ext cx="199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5080" indent="-4057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1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Streaming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1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3029" y="5492292"/>
            <a:ext cx="1230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Flink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Sources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9159" y="2773679"/>
            <a:ext cx="762000" cy="7620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88273" y="3568065"/>
            <a:ext cx="1121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 Data</a:t>
            </a:r>
            <a:r>
              <a:rPr sz="1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76081" y="5256352"/>
            <a:ext cx="15538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Flink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DataStream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72933" y="2472689"/>
            <a:ext cx="3704590" cy="1485265"/>
            <a:chOff x="7472933" y="2472689"/>
            <a:chExt cx="3704590" cy="1485265"/>
          </a:xfrm>
        </p:grpSpPr>
        <p:sp>
          <p:nvSpPr>
            <p:cNvPr id="19" name="object 19"/>
            <p:cNvSpPr/>
            <p:nvPr/>
          </p:nvSpPr>
          <p:spPr>
            <a:xfrm>
              <a:off x="7472934" y="2472689"/>
              <a:ext cx="2943225" cy="1485265"/>
            </a:xfrm>
            <a:custGeom>
              <a:avLst/>
              <a:gdLst/>
              <a:ahLst/>
              <a:cxnLst/>
              <a:rect l="l" t="t" r="r" b="b"/>
              <a:pathLst>
                <a:path w="2943225" h="1485264">
                  <a:moveTo>
                    <a:pt x="1044575" y="681990"/>
                  </a:moveTo>
                  <a:lnTo>
                    <a:pt x="961009" y="698119"/>
                  </a:lnTo>
                  <a:lnTo>
                    <a:pt x="980325" y="723328"/>
                  </a:lnTo>
                  <a:lnTo>
                    <a:pt x="0" y="1474978"/>
                  </a:lnTo>
                  <a:lnTo>
                    <a:pt x="7620" y="1485138"/>
                  </a:lnTo>
                  <a:lnTo>
                    <a:pt x="988047" y="733386"/>
                  </a:lnTo>
                  <a:lnTo>
                    <a:pt x="1007364" y="758571"/>
                  </a:lnTo>
                  <a:lnTo>
                    <a:pt x="1028217" y="715645"/>
                  </a:lnTo>
                  <a:lnTo>
                    <a:pt x="1044575" y="681990"/>
                  </a:lnTo>
                  <a:close/>
                </a:path>
                <a:path w="2943225" h="1485264">
                  <a:moveTo>
                    <a:pt x="1044575" y="680212"/>
                  </a:moveTo>
                  <a:lnTo>
                    <a:pt x="1027391" y="651002"/>
                  </a:lnTo>
                  <a:lnTo>
                    <a:pt x="1001395" y="606806"/>
                  </a:lnTo>
                  <a:lnTo>
                    <a:pt x="984161" y="633450"/>
                  </a:lnTo>
                  <a:lnTo>
                    <a:pt x="7239" y="0"/>
                  </a:lnTo>
                  <a:lnTo>
                    <a:pt x="381" y="10668"/>
                  </a:lnTo>
                  <a:lnTo>
                    <a:pt x="977265" y="644093"/>
                  </a:lnTo>
                  <a:lnTo>
                    <a:pt x="959993" y="670814"/>
                  </a:lnTo>
                  <a:lnTo>
                    <a:pt x="1044575" y="680212"/>
                  </a:lnTo>
                  <a:close/>
                </a:path>
                <a:path w="2943225" h="1485264">
                  <a:moveTo>
                    <a:pt x="2943098" y="651510"/>
                  </a:moveTo>
                  <a:lnTo>
                    <a:pt x="2933027" y="646811"/>
                  </a:lnTo>
                  <a:lnTo>
                    <a:pt x="2865882" y="615442"/>
                  </a:lnTo>
                  <a:lnTo>
                    <a:pt x="2866720" y="647153"/>
                  </a:lnTo>
                  <a:lnTo>
                    <a:pt x="1808099" y="675640"/>
                  </a:lnTo>
                  <a:lnTo>
                    <a:pt x="1808353" y="688340"/>
                  </a:lnTo>
                  <a:lnTo>
                    <a:pt x="2867063" y="659853"/>
                  </a:lnTo>
                  <a:lnTo>
                    <a:pt x="2867914" y="691642"/>
                  </a:lnTo>
                  <a:lnTo>
                    <a:pt x="2943098" y="65151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5015" y="2743199"/>
              <a:ext cx="762000" cy="7620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243819" y="3537584"/>
            <a:ext cx="112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 </a:t>
            </a: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7583" y="4066032"/>
            <a:ext cx="762000" cy="7620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199878" y="4860417"/>
            <a:ext cx="1125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12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40720" y="5492292"/>
            <a:ext cx="97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Flink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Sinks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87583" y="1249680"/>
            <a:ext cx="762000" cy="7620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362692" y="2045030"/>
            <a:ext cx="8115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276080" y="1630679"/>
            <a:ext cx="1111885" cy="2816225"/>
          </a:xfrm>
          <a:custGeom>
            <a:avLst/>
            <a:gdLst/>
            <a:ahLst/>
            <a:cxnLst/>
            <a:rect l="l" t="t" r="r" b="b"/>
            <a:pathLst>
              <a:path w="1111884" h="2816225">
                <a:moveTo>
                  <a:pt x="1111631" y="0"/>
                </a:moveTo>
                <a:lnTo>
                  <a:pt x="1036066" y="39243"/>
                </a:lnTo>
                <a:lnTo>
                  <a:pt x="1061720" y="57924"/>
                </a:lnTo>
                <a:lnTo>
                  <a:pt x="0" y="1518158"/>
                </a:lnTo>
                <a:lnTo>
                  <a:pt x="6375" y="1522869"/>
                </a:lnTo>
                <a:lnTo>
                  <a:pt x="254" y="1528191"/>
                </a:lnTo>
                <a:lnTo>
                  <a:pt x="1057262" y="2762262"/>
                </a:lnTo>
                <a:lnTo>
                  <a:pt x="1033145" y="2782951"/>
                </a:lnTo>
                <a:lnTo>
                  <a:pt x="1111631" y="2815971"/>
                </a:lnTo>
                <a:lnTo>
                  <a:pt x="1100658" y="2771902"/>
                </a:lnTo>
                <a:lnTo>
                  <a:pt x="1091057" y="2733294"/>
                </a:lnTo>
                <a:lnTo>
                  <a:pt x="1066914" y="2753995"/>
                </a:lnTo>
                <a:lnTo>
                  <a:pt x="12331" y="1522653"/>
                </a:lnTo>
                <a:lnTo>
                  <a:pt x="1072007" y="65417"/>
                </a:lnTo>
                <a:lnTo>
                  <a:pt x="1097661" y="84074"/>
                </a:lnTo>
                <a:lnTo>
                  <a:pt x="1103706" y="47625"/>
                </a:lnTo>
                <a:lnTo>
                  <a:pt x="111163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Common</a:t>
            </a:r>
            <a:r>
              <a:rPr spc="-125" dirty="0"/>
              <a:t> </a:t>
            </a:r>
            <a:r>
              <a:rPr spc="-25" dirty="0"/>
              <a:t>use-</a:t>
            </a:r>
            <a:r>
              <a:rPr spc="-10" dirty="0"/>
              <a:t>cases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907915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Continuous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metric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generation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Responsive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46309" y="1497902"/>
            <a:ext cx="2458085" cy="2456815"/>
            <a:chOff x="7746309" y="1497902"/>
            <a:chExt cx="2458085" cy="2456815"/>
          </a:xfrm>
        </p:grpSpPr>
        <p:sp>
          <p:nvSpPr>
            <p:cNvPr id="10" name="object 10"/>
            <p:cNvSpPr/>
            <p:nvPr/>
          </p:nvSpPr>
          <p:spPr>
            <a:xfrm>
              <a:off x="7746309" y="1497902"/>
              <a:ext cx="2458085" cy="2456815"/>
            </a:xfrm>
            <a:custGeom>
              <a:avLst/>
              <a:gdLst/>
              <a:ahLst/>
              <a:cxnLst/>
              <a:rect l="l" t="t" r="r" b="b"/>
              <a:pathLst>
                <a:path w="2458084" h="2456815">
                  <a:moveTo>
                    <a:pt x="2457532" y="0"/>
                  </a:moveTo>
                  <a:lnTo>
                    <a:pt x="0" y="0"/>
                  </a:lnTo>
                  <a:lnTo>
                    <a:pt x="0" y="2456763"/>
                  </a:lnTo>
                  <a:lnTo>
                    <a:pt x="2457532" y="2456763"/>
                  </a:lnTo>
                  <a:lnTo>
                    <a:pt x="2457532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55889" y="1925611"/>
              <a:ext cx="1607185" cy="1588135"/>
            </a:xfrm>
            <a:custGeom>
              <a:avLst/>
              <a:gdLst/>
              <a:ahLst/>
              <a:cxnLst/>
              <a:rect l="l" t="t" r="r" b="b"/>
              <a:pathLst>
                <a:path w="1607184" h="1588135">
                  <a:moveTo>
                    <a:pt x="665746" y="864984"/>
                  </a:moveTo>
                  <a:lnTo>
                    <a:pt x="657555" y="801992"/>
                  </a:lnTo>
                  <a:lnTo>
                    <a:pt x="587514" y="811834"/>
                  </a:lnTo>
                  <a:lnTo>
                    <a:pt x="520941" y="822833"/>
                  </a:lnTo>
                  <a:lnTo>
                    <a:pt x="457847" y="834974"/>
                  </a:lnTo>
                  <a:lnTo>
                    <a:pt x="398246" y="848271"/>
                  </a:lnTo>
                  <a:lnTo>
                    <a:pt x="342125" y="862711"/>
                  </a:lnTo>
                  <a:lnTo>
                    <a:pt x="289521" y="878281"/>
                  </a:lnTo>
                  <a:lnTo>
                    <a:pt x="240423" y="894981"/>
                  </a:lnTo>
                  <a:lnTo>
                    <a:pt x="194856" y="912799"/>
                  </a:lnTo>
                  <a:lnTo>
                    <a:pt x="152806" y="931760"/>
                  </a:lnTo>
                  <a:lnTo>
                    <a:pt x="114300" y="951826"/>
                  </a:lnTo>
                  <a:lnTo>
                    <a:pt x="79336" y="973010"/>
                  </a:lnTo>
                  <a:lnTo>
                    <a:pt x="47929" y="995299"/>
                  </a:lnTo>
                  <a:lnTo>
                    <a:pt x="0" y="1038974"/>
                  </a:lnTo>
                  <a:lnTo>
                    <a:pt x="0" y="1086586"/>
                  </a:lnTo>
                  <a:lnTo>
                    <a:pt x="26149" y="1105281"/>
                  </a:lnTo>
                  <a:lnTo>
                    <a:pt x="45948" y="1081024"/>
                  </a:lnTo>
                  <a:lnTo>
                    <a:pt x="69926" y="1057808"/>
                  </a:lnTo>
                  <a:lnTo>
                    <a:pt x="130238" y="1014564"/>
                  </a:lnTo>
                  <a:lnTo>
                    <a:pt x="166471" y="994549"/>
                  </a:lnTo>
                  <a:lnTo>
                    <a:pt x="206692" y="975639"/>
                  </a:lnTo>
                  <a:lnTo>
                    <a:pt x="250837" y="957821"/>
                  </a:lnTo>
                  <a:lnTo>
                    <a:pt x="298869" y="941120"/>
                  </a:lnTo>
                  <a:lnTo>
                    <a:pt x="350723" y="925550"/>
                  </a:lnTo>
                  <a:lnTo>
                    <a:pt x="406361" y="911110"/>
                  </a:lnTo>
                  <a:lnTo>
                    <a:pt x="465734" y="897826"/>
                  </a:lnTo>
                  <a:lnTo>
                    <a:pt x="528789" y="885698"/>
                  </a:lnTo>
                  <a:lnTo>
                    <a:pt x="595477" y="874750"/>
                  </a:lnTo>
                  <a:lnTo>
                    <a:pt x="665746" y="864984"/>
                  </a:lnTo>
                  <a:close/>
                </a:path>
                <a:path w="1607184" h="1588135">
                  <a:moveTo>
                    <a:pt x="670775" y="1052652"/>
                  </a:moveTo>
                  <a:lnTo>
                    <a:pt x="652513" y="991235"/>
                  </a:lnTo>
                  <a:lnTo>
                    <a:pt x="592632" y="1010500"/>
                  </a:lnTo>
                  <a:lnTo>
                    <a:pt x="535406" y="1031252"/>
                  </a:lnTo>
                  <a:lnTo>
                    <a:pt x="480923" y="1053414"/>
                  </a:lnTo>
                  <a:lnTo>
                    <a:pt x="429234" y="1076934"/>
                  </a:lnTo>
                  <a:lnTo>
                    <a:pt x="380390" y="1101750"/>
                  </a:lnTo>
                  <a:lnTo>
                    <a:pt x="334479" y="1127785"/>
                  </a:lnTo>
                  <a:lnTo>
                    <a:pt x="291566" y="1154988"/>
                  </a:lnTo>
                  <a:lnTo>
                    <a:pt x="251701" y="1183297"/>
                  </a:lnTo>
                  <a:lnTo>
                    <a:pt x="214960" y="1212646"/>
                  </a:lnTo>
                  <a:lnTo>
                    <a:pt x="181406" y="1242974"/>
                  </a:lnTo>
                  <a:lnTo>
                    <a:pt x="151117" y="1274203"/>
                  </a:lnTo>
                  <a:lnTo>
                    <a:pt x="124129" y="1306296"/>
                  </a:lnTo>
                  <a:lnTo>
                    <a:pt x="100533" y="1339164"/>
                  </a:lnTo>
                  <a:lnTo>
                    <a:pt x="80391" y="1372768"/>
                  </a:lnTo>
                  <a:lnTo>
                    <a:pt x="50711" y="1441869"/>
                  </a:lnTo>
                  <a:lnTo>
                    <a:pt x="35623" y="1513116"/>
                  </a:lnTo>
                  <a:lnTo>
                    <a:pt x="33718" y="1549387"/>
                  </a:lnTo>
                  <a:lnTo>
                    <a:pt x="33934" y="1562671"/>
                  </a:lnTo>
                  <a:lnTo>
                    <a:pt x="34696" y="1575930"/>
                  </a:lnTo>
                  <a:lnTo>
                    <a:pt x="35890" y="1588109"/>
                  </a:lnTo>
                  <a:lnTo>
                    <a:pt x="99479" y="1588109"/>
                  </a:lnTo>
                  <a:lnTo>
                    <a:pt x="98704" y="1582572"/>
                  </a:lnTo>
                  <a:lnTo>
                    <a:pt x="97624" y="1571866"/>
                  </a:lnTo>
                  <a:lnTo>
                    <a:pt x="96964" y="1561109"/>
                  </a:lnTo>
                  <a:lnTo>
                    <a:pt x="96723" y="1550301"/>
                  </a:lnTo>
                  <a:lnTo>
                    <a:pt x="98996" y="1515389"/>
                  </a:lnTo>
                  <a:lnTo>
                    <a:pt x="116801" y="1446377"/>
                  </a:lnTo>
                  <a:lnTo>
                    <a:pt x="151625" y="1379105"/>
                  </a:lnTo>
                  <a:lnTo>
                    <a:pt x="175145" y="1346339"/>
                  </a:lnTo>
                  <a:lnTo>
                    <a:pt x="202603" y="1314284"/>
                  </a:lnTo>
                  <a:lnTo>
                    <a:pt x="233895" y="1283017"/>
                  </a:lnTo>
                  <a:lnTo>
                    <a:pt x="268922" y="1252651"/>
                  </a:lnTo>
                  <a:lnTo>
                    <a:pt x="307568" y="1223264"/>
                  </a:lnTo>
                  <a:lnTo>
                    <a:pt x="349745" y="1194943"/>
                  </a:lnTo>
                  <a:lnTo>
                    <a:pt x="395325" y="1167790"/>
                  </a:lnTo>
                  <a:lnTo>
                    <a:pt x="444207" y="1141882"/>
                  </a:lnTo>
                  <a:lnTo>
                    <a:pt x="496303" y="1117333"/>
                  </a:lnTo>
                  <a:lnTo>
                    <a:pt x="551510" y="1094219"/>
                  </a:lnTo>
                  <a:lnTo>
                    <a:pt x="609701" y="1072629"/>
                  </a:lnTo>
                  <a:lnTo>
                    <a:pt x="670775" y="1052652"/>
                  </a:lnTo>
                  <a:close/>
                </a:path>
                <a:path w="1607184" h="1588135">
                  <a:moveTo>
                    <a:pt x="676452" y="1244130"/>
                  </a:moveTo>
                  <a:lnTo>
                    <a:pt x="646836" y="1188745"/>
                  </a:lnTo>
                  <a:lnTo>
                    <a:pt x="593102" y="1219441"/>
                  </a:lnTo>
                  <a:lnTo>
                    <a:pt x="545376" y="1252194"/>
                  </a:lnTo>
                  <a:lnTo>
                    <a:pt x="503745" y="1286903"/>
                  </a:lnTo>
                  <a:lnTo>
                    <a:pt x="468299" y="1323454"/>
                  </a:lnTo>
                  <a:lnTo>
                    <a:pt x="439102" y="1361719"/>
                  </a:lnTo>
                  <a:lnTo>
                    <a:pt x="416255" y="1401572"/>
                  </a:lnTo>
                  <a:lnTo>
                    <a:pt x="399834" y="1442923"/>
                  </a:lnTo>
                  <a:lnTo>
                    <a:pt x="389915" y="1485620"/>
                  </a:lnTo>
                  <a:lnTo>
                    <a:pt x="386588" y="1529575"/>
                  </a:lnTo>
                  <a:lnTo>
                    <a:pt x="386613" y="1539557"/>
                  </a:lnTo>
                  <a:lnTo>
                    <a:pt x="386791" y="1561680"/>
                  </a:lnTo>
                  <a:lnTo>
                    <a:pt x="387261" y="1585696"/>
                  </a:lnTo>
                  <a:lnTo>
                    <a:pt x="387400" y="1588109"/>
                  </a:lnTo>
                  <a:lnTo>
                    <a:pt x="449605" y="1588109"/>
                  </a:lnTo>
                  <a:lnTo>
                    <a:pt x="449605" y="1529575"/>
                  </a:lnTo>
                  <a:lnTo>
                    <a:pt x="455104" y="1480096"/>
                  </a:lnTo>
                  <a:lnTo>
                    <a:pt x="470471" y="1434680"/>
                  </a:lnTo>
                  <a:lnTo>
                    <a:pt x="494055" y="1393266"/>
                  </a:lnTo>
                  <a:lnTo>
                    <a:pt x="524154" y="1355801"/>
                  </a:lnTo>
                  <a:lnTo>
                    <a:pt x="559130" y="1322209"/>
                  </a:lnTo>
                  <a:lnTo>
                    <a:pt x="597281" y="1292440"/>
                  </a:lnTo>
                  <a:lnTo>
                    <a:pt x="636943" y="1266431"/>
                  </a:lnTo>
                  <a:lnTo>
                    <a:pt x="676452" y="1244130"/>
                  </a:lnTo>
                  <a:close/>
                </a:path>
                <a:path w="1607184" h="1588135">
                  <a:moveTo>
                    <a:pt x="684009" y="737679"/>
                  </a:moveTo>
                  <a:lnTo>
                    <a:pt x="611581" y="727951"/>
                  </a:lnTo>
                  <a:lnTo>
                    <a:pt x="542848" y="716978"/>
                  </a:lnTo>
                  <a:lnTo>
                    <a:pt x="477862" y="704786"/>
                  </a:lnTo>
                  <a:lnTo>
                    <a:pt x="416687" y="691400"/>
                  </a:lnTo>
                  <a:lnTo>
                    <a:pt x="359371" y="676821"/>
                  </a:lnTo>
                  <a:lnTo>
                    <a:pt x="305981" y="661073"/>
                  </a:lnTo>
                  <a:lnTo>
                    <a:pt x="256540" y="644182"/>
                  </a:lnTo>
                  <a:lnTo>
                    <a:pt x="211137" y="626148"/>
                  </a:lnTo>
                  <a:lnTo>
                    <a:pt x="169799" y="607009"/>
                  </a:lnTo>
                  <a:lnTo>
                    <a:pt x="132600" y="586765"/>
                  </a:lnTo>
                  <a:lnTo>
                    <a:pt x="99580" y="565442"/>
                  </a:lnTo>
                  <a:lnTo>
                    <a:pt x="46304" y="519620"/>
                  </a:lnTo>
                  <a:lnTo>
                    <a:pt x="26149" y="495160"/>
                  </a:lnTo>
                  <a:lnTo>
                    <a:pt x="0" y="514057"/>
                  </a:lnTo>
                  <a:lnTo>
                    <a:pt x="0" y="561860"/>
                  </a:lnTo>
                  <a:lnTo>
                    <a:pt x="17487" y="579767"/>
                  </a:lnTo>
                  <a:lnTo>
                    <a:pt x="72948" y="623506"/>
                  </a:lnTo>
                  <a:lnTo>
                    <a:pt x="105575" y="643877"/>
                  </a:lnTo>
                  <a:lnTo>
                    <a:pt x="141439" y="663244"/>
                  </a:lnTo>
                  <a:lnTo>
                    <a:pt x="180543" y="681596"/>
                  </a:lnTo>
                  <a:lnTo>
                    <a:pt x="222872" y="698931"/>
                  </a:lnTo>
                  <a:lnTo>
                    <a:pt x="268414" y="715264"/>
                  </a:lnTo>
                  <a:lnTo>
                    <a:pt x="317169" y="730554"/>
                  </a:lnTo>
                  <a:lnTo>
                    <a:pt x="369112" y="744829"/>
                  </a:lnTo>
                  <a:lnTo>
                    <a:pt x="424243" y="758075"/>
                  </a:lnTo>
                  <a:lnTo>
                    <a:pt x="482561" y="770293"/>
                  </a:lnTo>
                  <a:lnTo>
                    <a:pt x="544029" y="781456"/>
                  </a:lnTo>
                  <a:lnTo>
                    <a:pt x="608672" y="791591"/>
                  </a:lnTo>
                  <a:lnTo>
                    <a:pt x="676452" y="800684"/>
                  </a:lnTo>
                  <a:lnTo>
                    <a:pt x="684009" y="737679"/>
                  </a:lnTo>
                  <a:close/>
                </a:path>
                <a:path w="1607184" h="1588135">
                  <a:moveTo>
                    <a:pt x="1606892" y="863676"/>
                  </a:moveTo>
                  <a:lnTo>
                    <a:pt x="1604403" y="851446"/>
                  </a:lnTo>
                  <a:lnTo>
                    <a:pt x="1597634" y="841425"/>
                  </a:lnTo>
                  <a:lnTo>
                    <a:pt x="1587614" y="834656"/>
                  </a:lnTo>
                  <a:lnTo>
                    <a:pt x="1575384" y="832180"/>
                  </a:lnTo>
                  <a:lnTo>
                    <a:pt x="1543875" y="832180"/>
                  </a:lnTo>
                  <a:lnTo>
                    <a:pt x="1543875" y="895172"/>
                  </a:lnTo>
                  <a:lnTo>
                    <a:pt x="1543875" y="1525104"/>
                  </a:lnTo>
                  <a:lnTo>
                    <a:pt x="1512366" y="1525104"/>
                  </a:lnTo>
                  <a:lnTo>
                    <a:pt x="1512366" y="1021156"/>
                  </a:lnTo>
                  <a:lnTo>
                    <a:pt x="1509877" y="1008926"/>
                  </a:lnTo>
                  <a:lnTo>
                    <a:pt x="1503108" y="998918"/>
                  </a:lnTo>
                  <a:lnTo>
                    <a:pt x="1493100" y="992149"/>
                  </a:lnTo>
                  <a:lnTo>
                    <a:pt x="1480858" y="989660"/>
                  </a:lnTo>
                  <a:lnTo>
                    <a:pt x="1449349" y="989660"/>
                  </a:lnTo>
                  <a:lnTo>
                    <a:pt x="1449349" y="1052652"/>
                  </a:lnTo>
                  <a:lnTo>
                    <a:pt x="1449349" y="1525104"/>
                  </a:lnTo>
                  <a:lnTo>
                    <a:pt x="1386344" y="1525104"/>
                  </a:lnTo>
                  <a:lnTo>
                    <a:pt x="1386344" y="1052652"/>
                  </a:lnTo>
                  <a:lnTo>
                    <a:pt x="1449349" y="1052652"/>
                  </a:lnTo>
                  <a:lnTo>
                    <a:pt x="1449349" y="989660"/>
                  </a:lnTo>
                  <a:lnTo>
                    <a:pt x="1354836" y="989660"/>
                  </a:lnTo>
                  <a:lnTo>
                    <a:pt x="1342542" y="992149"/>
                  </a:lnTo>
                  <a:lnTo>
                    <a:pt x="1332534" y="998918"/>
                  </a:lnTo>
                  <a:lnTo>
                    <a:pt x="1325791" y="1008926"/>
                  </a:lnTo>
                  <a:lnTo>
                    <a:pt x="1323327" y="1021156"/>
                  </a:lnTo>
                  <a:lnTo>
                    <a:pt x="1323327" y="1525104"/>
                  </a:lnTo>
                  <a:lnTo>
                    <a:pt x="1260309" y="1525104"/>
                  </a:lnTo>
                  <a:lnTo>
                    <a:pt x="1260309" y="1147140"/>
                  </a:lnTo>
                  <a:lnTo>
                    <a:pt x="1257833" y="1134910"/>
                  </a:lnTo>
                  <a:lnTo>
                    <a:pt x="1251064" y="1124902"/>
                  </a:lnTo>
                  <a:lnTo>
                    <a:pt x="1241044" y="1118133"/>
                  </a:lnTo>
                  <a:lnTo>
                    <a:pt x="1228801" y="1115644"/>
                  </a:lnTo>
                  <a:lnTo>
                    <a:pt x="1197305" y="1115644"/>
                  </a:lnTo>
                  <a:lnTo>
                    <a:pt x="1197305" y="1178648"/>
                  </a:lnTo>
                  <a:lnTo>
                    <a:pt x="1197305" y="1525104"/>
                  </a:lnTo>
                  <a:lnTo>
                    <a:pt x="1134287" y="1525104"/>
                  </a:lnTo>
                  <a:lnTo>
                    <a:pt x="1134287" y="1178648"/>
                  </a:lnTo>
                  <a:lnTo>
                    <a:pt x="1197305" y="1178648"/>
                  </a:lnTo>
                  <a:lnTo>
                    <a:pt x="1197305" y="1115644"/>
                  </a:lnTo>
                  <a:lnTo>
                    <a:pt x="1102779" y="1115644"/>
                  </a:lnTo>
                  <a:lnTo>
                    <a:pt x="1090485" y="1118133"/>
                  </a:lnTo>
                  <a:lnTo>
                    <a:pt x="1080477" y="1124902"/>
                  </a:lnTo>
                  <a:lnTo>
                    <a:pt x="1073746" y="1134910"/>
                  </a:lnTo>
                  <a:lnTo>
                    <a:pt x="1071270" y="1147140"/>
                  </a:lnTo>
                  <a:lnTo>
                    <a:pt x="1071270" y="1525104"/>
                  </a:lnTo>
                  <a:lnTo>
                    <a:pt x="1008265" y="1525104"/>
                  </a:lnTo>
                  <a:lnTo>
                    <a:pt x="1008265" y="1241640"/>
                  </a:lnTo>
                  <a:lnTo>
                    <a:pt x="1005776" y="1229410"/>
                  </a:lnTo>
                  <a:lnTo>
                    <a:pt x="999007" y="1219390"/>
                  </a:lnTo>
                  <a:lnTo>
                    <a:pt x="988987" y="1212621"/>
                  </a:lnTo>
                  <a:lnTo>
                    <a:pt x="976757" y="1210144"/>
                  </a:lnTo>
                  <a:lnTo>
                    <a:pt x="945248" y="1210144"/>
                  </a:lnTo>
                  <a:lnTo>
                    <a:pt x="945248" y="1273136"/>
                  </a:lnTo>
                  <a:lnTo>
                    <a:pt x="945248" y="1525104"/>
                  </a:lnTo>
                  <a:lnTo>
                    <a:pt x="882230" y="1525104"/>
                  </a:lnTo>
                  <a:lnTo>
                    <a:pt x="882230" y="1273136"/>
                  </a:lnTo>
                  <a:lnTo>
                    <a:pt x="945248" y="1273136"/>
                  </a:lnTo>
                  <a:lnTo>
                    <a:pt x="945248" y="1210144"/>
                  </a:lnTo>
                  <a:lnTo>
                    <a:pt x="850684" y="1210144"/>
                  </a:lnTo>
                  <a:lnTo>
                    <a:pt x="838428" y="1212621"/>
                  </a:lnTo>
                  <a:lnTo>
                    <a:pt x="828408" y="1219390"/>
                  </a:lnTo>
                  <a:lnTo>
                    <a:pt x="821651" y="1229410"/>
                  </a:lnTo>
                  <a:lnTo>
                    <a:pt x="819175" y="1241640"/>
                  </a:lnTo>
                  <a:lnTo>
                    <a:pt x="819175" y="1525104"/>
                  </a:lnTo>
                  <a:lnTo>
                    <a:pt x="787666" y="1525104"/>
                  </a:lnTo>
                  <a:lnTo>
                    <a:pt x="787666" y="895172"/>
                  </a:lnTo>
                  <a:lnTo>
                    <a:pt x="1543875" y="895172"/>
                  </a:lnTo>
                  <a:lnTo>
                    <a:pt x="1543875" y="832180"/>
                  </a:lnTo>
                  <a:lnTo>
                    <a:pt x="756170" y="832180"/>
                  </a:lnTo>
                  <a:lnTo>
                    <a:pt x="743902" y="834656"/>
                  </a:lnTo>
                  <a:lnTo>
                    <a:pt x="733894" y="841425"/>
                  </a:lnTo>
                  <a:lnTo>
                    <a:pt x="727138" y="851446"/>
                  </a:lnTo>
                  <a:lnTo>
                    <a:pt x="724662" y="863676"/>
                  </a:lnTo>
                  <a:lnTo>
                    <a:pt x="724662" y="1588109"/>
                  </a:lnTo>
                  <a:lnTo>
                    <a:pt x="756170" y="1588109"/>
                  </a:lnTo>
                  <a:lnTo>
                    <a:pt x="787666" y="1588109"/>
                  </a:lnTo>
                  <a:lnTo>
                    <a:pt x="1543875" y="1588109"/>
                  </a:lnTo>
                  <a:lnTo>
                    <a:pt x="1575346" y="1588109"/>
                  </a:lnTo>
                  <a:lnTo>
                    <a:pt x="1606892" y="1588109"/>
                  </a:lnTo>
                  <a:lnTo>
                    <a:pt x="1606892" y="863676"/>
                  </a:lnTo>
                  <a:close/>
                </a:path>
                <a:path w="1607184" h="1588135">
                  <a:moveTo>
                    <a:pt x="1606892" y="643191"/>
                  </a:moveTo>
                  <a:lnTo>
                    <a:pt x="1329232" y="643191"/>
                  </a:lnTo>
                  <a:lnTo>
                    <a:pt x="1203401" y="640143"/>
                  </a:lnTo>
                  <a:lnTo>
                    <a:pt x="1081163" y="631177"/>
                  </a:lnTo>
                  <a:lnTo>
                    <a:pt x="963155" y="616610"/>
                  </a:lnTo>
                  <a:lnTo>
                    <a:pt x="849972" y="596734"/>
                  </a:lnTo>
                  <a:lnTo>
                    <a:pt x="742264" y="571842"/>
                  </a:lnTo>
                  <a:lnTo>
                    <a:pt x="640664" y="542239"/>
                  </a:lnTo>
                  <a:lnTo>
                    <a:pt x="545769" y="508228"/>
                  </a:lnTo>
                  <a:lnTo>
                    <a:pt x="458228" y="470103"/>
                  </a:lnTo>
                  <a:lnTo>
                    <a:pt x="378650" y="428167"/>
                  </a:lnTo>
                  <a:lnTo>
                    <a:pt x="307670" y="382727"/>
                  </a:lnTo>
                  <a:lnTo>
                    <a:pt x="245922" y="334060"/>
                  </a:lnTo>
                  <a:lnTo>
                    <a:pt x="194005" y="282486"/>
                  </a:lnTo>
                  <a:lnTo>
                    <a:pt x="152577" y="228295"/>
                  </a:lnTo>
                  <a:lnTo>
                    <a:pt x="122237" y="171780"/>
                  </a:lnTo>
                  <a:lnTo>
                    <a:pt x="103619" y="113258"/>
                  </a:lnTo>
                  <a:lnTo>
                    <a:pt x="97358" y="53022"/>
                  </a:lnTo>
                  <a:lnTo>
                    <a:pt x="100825" y="9842"/>
                  </a:lnTo>
                  <a:lnTo>
                    <a:pt x="37807" y="0"/>
                  </a:lnTo>
                  <a:lnTo>
                    <a:pt x="36080" y="13208"/>
                  </a:lnTo>
                  <a:lnTo>
                    <a:pt x="35217" y="84607"/>
                  </a:lnTo>
                  <a:lnTo>
                    <a:pt x="39662" y="115811"/>
                  </a:lnTo>
                  <a:lnTo>
                    <a:pt x="57124" y="176936"/>
                  </a:lnTo>
                  <a:lnTo>
                    <a:pt x="103720" y="264896"/>
                  </a:lnTo>
                  <a:lnTo>
                    <a:pt x="147586" y="320649"/>
                  </a:lnTo>
                  <a:lnTo>
                    <a:pt x="201066" y="373773"/>
                  </a:lnTo>
                  <a:lnTo>
                    <a:pt x="263601" y="423989"/>
                  </a:lnTo>
                  <a:lnTo>
                    <a:pt x="334645" y="471030"/>
                  </a:lnTo>
                  <a:lnTo>
                    <a:pt x="413639" y="514604"/>
                  </a:lnTo>
                  <a:lnTo>
                    <a:pt x="500062" y="554431"/>
                  </a:lnTo>
                  <a:lnTo>
                    <a:pt x="593344" y="590257"/>
                  </a:lnTo>
                  <a:lnTo>
                    <a:pt x="692950" y="621792"/>
                  </a:lnTo>
                  <a:lnTo>
                    <a:pt x="798322" y="648754"/>
                  </a:lnTo>
                  <a:lnTo>
                    <a:pt x="908913" y="670877"/>
                  </a:lnTo>
                  <a:lnTo>
                    <a:pt x="1024191" y="687882"/>
                  </a:lnTo>
                  <a:lnTo>
                    <a:pt x="1143584" y="699490"/>
                  </a:lnTo>
                  <a:lnTo>
                    <a:pt x="1266571" y="705434"/>
                  </a:lnTo>
                  <a:lnTo>
                    <a:pt x="1606892" y="706183"/>
                  </a:lnTo>
                  <a:lnTo>
                    <a:pt x="1606892" y="643191"/>
                  </a:lnTo>
                  <a:close/>
                </a:path>
                <a:path w="1607184" h="1588135">
                  <a:moveTo>
                    <a:pt x="1606892" y="517207"/>
                  </a:moveTo>
                  <a:lnTo>
                    <a:pt x="1477975" y="517207"/>
                  </a:lnTo>
                  <a:lnTo>
                    <a:pt x="1411058" y="516369"/>
                  </a:lnTo>
                  <a:lnTo>
                    <a:pt x="1345526" y="513880"/>
                  </a:lnTo>
                  <a:lnTo>
                    <a:pt x="1281480" y="509778"/>
                  </a:lnTo>
                  <a:lnTo>
                    <a:pt x="1219022" y="504126"/>
                  </a:lnTo>
                  <a:lnTo>
                    <a:pt x="1158252" y="496963"/>
                  </a:lnTo>
                  <a:lnTo>
                    <a:pt x="1099261" y="488315"/>
                  </a:lnTo>
                  <a:lnTo>
                    <a:pt x="1042174" y="478243"/>
                  </a:lnTo>
                  <a:lnTo>
                    <a:pt x="987069" y="466788"/>
                  </a:lnTo>
                  <a:lnTo>
                    <a:pt x="934059" y="453986"/>
                  </a:lnTo>
                  <a:lnTo>
                    <a:pt x="883234" y="439902"/>
                  </a:lnTo>
                  <a:lnTo>
                    <a:pt x="834720" y="424561"/>
                  </a:lnTo>
                  <a:lnTo>
                    <a:pt x="788593" y="408012"/>
                  </a:lnTo>
                  <a:lnTo>
                    <a:pt x="744969" y="390296"/>
                  </a:lnTo>
                  <a:lnTo>
                    <a:pt x="703935" y="371475"/>
                  </a:lnTo>
                  <a:lnTo>
                    <a:pt x="665607" y="351574"/>
                  </a:lnTo>
                  <a:lnTo>
                    <a:pt x="630085" y="330631"/>
                  </a:lnTo>
                  <a:lnTo>
                    <a:pt x="597458" y="308711"/>
                  </a:lnTo>
                  <a:lnTo>
                    <a:pt x="541324" y="262102"/>
                  </a:lnTo>
                  <a:lnTo>
                    <a:pt x="498017" y="212077"/>
                  </a:lnTo>
                  <a:lnTo>
                    <a:pt x="468337" y="158991"/>
                  </a:lnTo>
                  <a:lnTo>
                    <a:pt x="453123" y="103212"/>
                  </a:lnTo>
                  <a:lnTo>
                    <a:pt x="451180" y="74409"/>
                  </a:lnTo>
                  <a:lnTo>
                    <a:pt x="451180" y="10109"/>
                  </a:lnTo>
                  <a:lnTo>
                    <a:pt x="451180" y="9842"/>
                  </a:lnTo>
                  <a:lnTo>
                    <a:pt x="433171" y="8039"/>
                  </a:lnTo>
                  <a:lnTo>
                    <a:pt x="421386" y="6692"/>
                  </a:lnTo>
                  <a:lnTo>
                    <a:pt x="388162" y="2882"/>
                  </a:lnTo>
                  <a:lnTo>
                    <a:pt x="387261" y="18605"/>
                  </a:lnTo>
                  <a:lnTo>
                    <a:pt x="386791" y="42684"/>
                  </a:lnTo>
                  <a:lnTo>
                    <a:pt x="386613" y="64744"/>
                  </a:lnTo>
                  <a:lnTo>
                    <a:pt x="386588" y="74409"/>
                  </a:lnTo>
                  <a:lnTo>
                    <a:pt x="388340" y="105511"/>
                  </a:lnTo>
                  <a:lnTo>
                    <a:pt x="402069" y="165709"/>
                  </a:lnTo>
                  <a:lnTo>
                    <a:pt x="428917" y="223012"/>
                  </a:lnTo>
                  <a:lnTo>
                    <a:pt x="468261" y="277126"/>
                  </a:lnTo>
                  <a:lnTo>
                    <a:pt x="519468" y="327761"/>
                  </a:lnTo>
                  <a:lnTo>
                    <a:pt x="549313" y="351688"/>
                  </a:lnTo>
                  <a:lnTo>
                    <a:pt x="581888" y="374637"/>
                  </a:lnTo>
                  <a:lnTo>
                    <a:pt x="617118" y="396570"/>
                  </a:lnTo>
                  <a:lnTo>
                    <a:pt x="654913" y="417449"/>
                  </a:lnTo>
                  <a:lnTo>
                    <a:pt x="695198" y="437248"/>
                  </a:lnTo>
                  <a:lnTo>
                    <a:pt x="737895" y="455930"/>
                  </a:lnTo>
                  <a:lnTo>
                    <a:pt x="782929" y="473443"/>
                  </a:lnTo>
                  <a:lnTo>
                    <a:pt x="830211" y="489762"/>
                  </a:lnTo>
                  <a:lnTo>
                    <a:pt x="879665" y="504863"/>
                  </a:lnTo>
                  <a:lnTo>
                    <a:pt x="931214" y="518693"/>
                  </a:lnTo>
                  <a:lnTo>
                    <a:pt x="984783" y="531215"/>
                  </a:lnTo>
                  <a:lnTo>
                    <a:pt x="1040282" y="542404"/>
                  </a:lnTo>
                  <a:lnTo>
                    <a:pt x="1097648" y="552208"/>
                  </a:lnTo>
                  <a:lnTo>
                    <a:pt x="1156779" y="560616"/>
                  </a:lnTo>
                  <a:lnTo>
                    <a:pt x="1217625" y="567563"/>
                  </a:lnTo>
                  <a:lnTo>
                    <a:pt x="1280083" y="573036"/>
                  </a:lnTo>
                  <a:lnTo>
                    <a:pt x="1344091" y="576999"/>
                  </a:lnTo>
                  <a:lnTo>
                    <a:pt x="1409547" y="579386"/>
                  </a:lnTo>
                  <a:lnTo>
                    <a:pt x="1476400" y="580199"/>
                  </a:lnTo>
                  <a:lnTo>
                    <a:pt x="1606892" y="580199"/>
                  </a:lnTo>
                  <a:lnTo>
                    <a:pt x="1606892" y="517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367623" y="4134855"/>
            <a:ext cx="1181100" cy="245110"/>
            <a:chOff x="8367623" y="4134855"/>
            <a:chExt cx="1181100" cy="2451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7623" y="4134855"/>
              <a:ext cx="204479" cy="2403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6993" y="4193387"/>
              <a:ext cx="241972" cy="1817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6773" y="4192468"/>
              <a:ext cx="138905" cy="1871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6923" y="4197849"/>
              <a:ext cx="134166" cy="1773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6689" y="4193502"/>
              <a:ext cx="157140" cy="186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8487" y="4193387"/>
              <a:ext cx="150051" cy="18179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077130" y="4557584"/>
            <a:ext cx="1022350" cy="263525"/>
            <a:chOff x="8077130" y="4557584"/>
            <a:chExt cx="1022350" cy="26352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7130" y="4575813"/>
              <a:ext cx="190301" cy="2403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85377" y="4557584"/>
              <a:ext cx="62230" cy="259079"/>
            </a:xfrm>
            <a:custGeom>
              <a:avLst/>
              <a:gdLst/>
              <a:ahLst/>
              <a:cxnLst/>
              <a:rect l="l" t="t" r="r" b="b"/>
              <a:pathLst>
                <a:path w="62229" h="259079">
                  <a:moveTo>
                    <a:pt x="31047" y="0"/>
                  </a:moveTo>
                  <a:lnTo>
                    <a:pt x="19501" y="1801"/>
                  </a:lnTo>
                  <a:lnTo>
                    <a:pt x="8835" y="7204"/>
                  </a:lnTo>
                  <a:lnTo>
                    <a:pt x="3150" y="11929"/>
                  </a:lnTo>
                  <a:lnTo>
                    <a:pt x="0" y="19042"/>
                  </a:lnTo>
                  <a:lnTo>
                    <a:pt x="328" y="26418"/>
                  </a:lnTo>
                  <a:lnTo>
                    <a:pt x="52" y="33793"/>
                  </a:lnTo>
                  <a:lnTo>
                    <a:pt x="3190" y="40880"/>
                  </a:lnTo>
                  <a:lnTo>
                    <a:pt x="8835" y="45631"/>
                  </a:lnTo>
                  <a:lnTo>
                    <a:pt x="15123" y="50723"/>
                  </a:lnTo>
                  <a:lnTo>
                    <a:pt x="23131" y="53216"/>
                  </a:lnTo>
                  <a:lnTo>
                    <a:pt x="31204" y="52560"/>
                  </a:lnTo>
                  <a:lnTo>
                    <a:pt x="40975" y="52560"/>
                  </a:lnTo>
                  <a:lnTo>
                    <a:pt x="47050" y="50657"/>
                  </a:lnTo>
                  <a:lnTo>
                    <a:pt x="53259" y="45631"/>
                  </a:lnTo>
                  <a:lnTo>
                    <a:pt x="58681" y="40736"/>
                  </a:lnTo>
                  <a:lnTo>
                    <a:pt x="61674" y="33714"/>
                  </a:lnTo>
                  <a:lnTo>
                    <a:pt x="61451" y="26418"/>
                  </a:lnTo>
                  <a:lnTo>
                    <a:pt x="61766" y="19108"/>
                  </a:lnTo>
                  <a:lnTo>
                    <a:pt x="58747" y="12047"/>
                  </a:lnTo>
                  <a:lnTo>
                    <a:pt x="53259" y="7204"/>
                  </a:lnTo>
                  <a:lnTo>
                    <a:pt x="42592" y="1801"/>
                  </a:lnTo>
                  <a:lnTo>
                    <a:pt x="31047" y="0"/>
                  </a:lnTo>
                  <a:close/>
                </a:path>
                <a:path w="62229" h="259079">
                  <a:moveTo>
                    <a:pt x="40975" y="52560"/>
                  </a:moveTo>
                  <a:lnTo>
                    <a:pt x="31204" y="52560"/>
                  </a:lnTo>
                  <a:lnTo>
                    <a:pt x="39173" y="53124"/>
                  </a:lnTo>
                  <a:lnTo>
                    <a:pt x="40975" y="52560"/>
                  </a:lnTo>
                  <a:close/>
                </a:path>
                <a:path w="62229" h="259079">
                  <a:moveTo>
                    <a:pt x="57040" y="81222"/>
                  </a:moveTo>
                  <a:lnTo>
                    <a:pt x="5054" y="81222"/>
                  </a:lnTo>
                  <a:lnTo>
                    <a:pt x="5054" y="258550"/>
                  </a:lnTo>
                  <a:lnTo>
                    <a:pt x="57040" y="258550"/>
                  </a:lnTo>
                  <a:lnTo>
                    <a:pt x="57040" y="81222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8102" y="4634712"/>
              <a:ext cx="149972" cy="1817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3047" y="4634397"/>
              <a:ext cx="142095" cy="1861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9403" y="4634397"/>
              <a:ext cx="121301" cy="1861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86212" y="4557584"/>
              <a:ext cx="62230" cy="259079"/>
            </a:xfrm>
            <a:custGeom>
              <a:avLst/>
              <a:gdLst/>
              <a:ahLst/>
              <a:cxnLst/>
              <a:rect l="l" t="t" r="r" b="b"/>
              <a:pathLst>
                <a:path w="62229" h="259079">
                  <a:moveTo>
                    <a:pt x="31047" y="0"/>
                  </a:moveTo>
                  <a:lnTo>
                    <a:pt x="19501" y="1801"/>
                  </a:lnTo>
                  <a:lnTo>
                    <a:pt x="8835" y="7204"/>
                  </a:lnTo>
                  <a:lnTo>
                    <a:pt x="3150" y="11929"/>
                  </a:lnTo>
                  <a:lnTo>
                    <a:pt x="0" y="19042"/>
                  </a:lnTo>
                  <a:lnTo>
                    <a:pt x="328" y="26418"/>
                  </a:lnTo>
                  <a:lnTo>
                    <a:pt x="52" y="33793"/>
                  </a:lnTo>
                  <a:lnTo>
                    <a:pt x="3190" y="40880"/>
                  </a:lnTo>
                  <a:lnTo>
                    <a:pt x="8835" y="45631"/>
                  </a:lnTo>
                  <a:lnTo>
                    <a:pt x="15123" y="50723"/>
                  </a:lnTo>
                  <a:lnTo>
                    <a:pt x="23131" y="53216"/>
                  </a:lnTo>
                  <a:lnTo>
                    <a:pt x="31204" y="52560"/>
                  </a:lnTo>
                  <a:lnTo>
                    <a:pt x="40975" y="52560"/>
                  </a:lnTo>
                  <a:lnTo>
                    <a:pt x="47050" y="50657"/>
                  </a:lnTo>
                  <a:lnTo>
                    <a:pt x="53259" y="45631"/>
                  </a:lnTo>
                  <a:lnTo>
                    <a:pt x="58681" y="40736"/>
                  </a:lnTo>
                  <a:lnTo>
                    <a:pt x="61674" y="33714"/>
                  </a:lnTo>
                  <a:lnTo>
                    <a:pt x="61451" y="26418"/>
                  </a:lnTo>
                  <a:lnTo>
                    <a:pt x="61766" y="19108"/>
                  </a:lnTo>
                  <a:lnTo>
                    <a:pt x="58747" y="12047"/>
                  </a:lnTo>
                  <a:lnTo>
                    <a:pt x="53259" y="7204"/>
                  </a:lnTo>
                  <a:lnTo>
                    <a:pt x="42592" y="1801"/>
                  </a:lnTo>
                  <a:lnTo>
                    <a:pt x="31047" y="0"/>
                  </a:lnTo>
                  <a:close/>
                </a:path>
                <a:path w="62229" h="259079">
                  <a:moveTo>
                    <a:pt x="40975" y="52560"/>
                  </a:moveTo>
                  <a:lnTo>
                    <a:pt x="31204" y="52560"/>
                  </a:lnTo>
                  <a:lnTo>
                    <a:pt x="39173" y="53124"/>
                  </a:lnTo>
                  <a:lnTo>
                    <a:pt x="40975" y="52560"/>
                  </a:lnTo>
                  <a:close/>
                </a:path>
                <a:path w="62229" h="259079">
                  <a:moveTo>
                    <a:pt x="57355" y="81222"/>
                  </a:moveTo>
                  <a:lnTo>
                    <a:pt x="5054" y="81222"/>
                  </a:lnTo>
                  <a:lnTo>
                    <a:pt x="5054" y="258550"/>
                  </a:lnTo>
                  <a:lnTo>
                    <a:pt x="57355" y="258550"/>
                  </a:lnTo>
                  <a:lnTo>
                    <a:pt x="57355" y="81222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7280" y="4634397"/>
              <a:ext cx="121629" cy="18614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9211415" y="4575813"/>
            <a:ext cx="652145" cy="245110"/>
            <a:chOff x="9211415" y="4575813"/>
            <a:chExt cx="652145" cy="245110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1415" y="4575813"/>
              <a:ext cx="178669" cy="24221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5038" y="4634397"/>
              <a:ext cx="138859" cy="1861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7265" y="4591246"/>
              <a:ext cx="116312" cy="2270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4057" y="4633137"/>
              <a:ext cx="138892" cy="187406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8281924" y="4999171"/>
            <a:ext cx="1367155" cy="333375"/>
            <a:chOff x="8281924" y="4999171"/>
            <a:chExt cx="1367155" cy="333375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1924" y="5016770"/>
              <a:ext cx="204164" cy="2403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1294" y="5075355"/>
              <a:ext cx="149972" cy="1817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7938" y="5075355"/>
              <a:ext cx="138821" cy="1861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879609" y="5000707"/>
              <a:ext cx="77470" cy="258445"/>
            </a:xfrm>
            <a:custGeom>
              <a:avLst/>
              <a:gdLst/>
              <a:ahLst/>
              <a:cxnLst/>
              <a:rect l="l" t="t" r="r" b="b"/>
              <a:pathLst>
                <a:path w="77470" h="258445">
                  <a:moveTo>
                    <a:pt x="51986" y="0"/>
                  </a:moveTo>
                  <a:lnTo>
                    <a:pt x="0" y="0"/>
                  </a:lnTo>
                  <a:lnTo>
                    <a:pt x="168" y="220878"/>
                  </a:lnTo>
                  <a:lnTo>
                    <a:pt x="2171" y="230109"/>
                  </a:lnTo>
                  <a:lnTo>
                    <a:pt x="36076" y="258137"/>
                  </a:lnTo>
                  <a:lnTo>
                    <a:pt x="53399" y="258135"/>
                  </a:lnTo>
                  <a:lnTo>
                    <a:pt x="61364" y="257246"/>
                  </a:lnTo>
                  <a:lnTo>
                    <a:pt x="69208" y="255612"/>
                  </a:lnTo>
                  <a:lnTo>
                    <a:pt x="76876" y="253235"/>
                  </a:lnTo>
                  <a:lnTo>
                    <a:pt x="75616" y="222368"/>
                  </a:lnTo>
                  <a:lnTo>
                    <a:pt x="71953" y="222657"/>
                  </a:lnTo>
                  <a:lnTo>
                    <a:pt x="64589" y="222368"/>
                  </a:lnTo>
                  <a:lnTo>
                    <a:pt x="51644" y="210334"/>
                  </a:lnTo>
                  <a:lnTo>
                    <a:pt x="51986" y="205990"/>
                  </a:lnTo>
                  <a:lnTo>
                    <a:pt x="5198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67198" y="5032204"/>
              <a:ext cx="297385" cy="30016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289788" y="4999171"/>
              <a:ext cx="62230" cy="258445"/>
            </a:xfrm>
            <a:custGeom>
              <a:avLst/>
              <a:gdLst/>
              <a:ahLst/>
              <a:cxnLst/>
              <a:rect l="l" t="t" r="r" b="b"/>
              <a:pathLst>
                <a:path w="62229" h="258445">
                  <a:moveTo>
                    <a:pt x="42253" y="51930"/>
                  </a:moveTo>
                  <a:lnTo>
                    <a:pt x="29931" y="51930"/>
                  </a:lnTo>
                  <a:lnTo>
                    <a:pt x="38333" y="53006"/>
                  </a:lnTo>
                  <a:lnTo>
                    <a:pt x="42253" y="51930"/>
                  </a:lnTo>
                  <a:close/>
                </a:path>
                <a:path w="62229" h="258445">
                  <a:moveTo>
                    <a:pt x="31063" y="0"/>
                  </a:moveTo>
                  <a:lnTo>
                    <a:pt x="19533" y="1801"/>
                  </a:lnTo>
                  <a:lnTo>
                    <a:pt x="8926" y="7204"/>
                  </a:lnTo>
                  <a:lnTo>
                    <a:pt x="3150" y="11929"/>
                  </a:lnTo>
                  <a:lnTo>
                    <a:pt x="0" y="19055"/>
                  </a:lnTo>
                  <a:lnTo>
                    <a:pt x="393" y="26418"/>
                  </a:lnTo>
                  <a:lnTo>
                    <a:pt x="0" y="33386"/>
                  </a:lnTo>
                  <a:lnTo>
                    <a:pt x="2625" y="40158"/>
                  </a:lnTo>
                  <a:lnTo>
                    <a:pt x="7614" y="45001"/>
                  </a:lnTo>
                  <a:lnTo>
                    <a:pt x="13915" y="50106"/>
                  </a:lnTo>
                  <a:lnTo>
                    <a:pt x="21923" y="52599"/>
                  </a:lnTo>
                  <a:lnTo>
                    <a:pt x="29931" y="51930"/>
                  </a:lnTo>
                  <a:lnTo>
                    <a:pt x="42253" y="51930"/>
                  </a:lnTo>
                  <a:lnTo>
                    <a:pt x="46603" y="50736"/>
                  </a:lnTo>
                  <a:lnTo>
                    <a:pt x="53299" y="45631"/>
                  </a:lnTo>
                  <a:lnTo>
                    <a:pt x="58681" y="40749"/>
                  </a:lnTo>
                  <a:lnTo>
                    <a:pt x="61700" y="33728"/>
                  </a:lnTo>
                  <a:lnTo>
                    <a:pt x="61438" y="26418"/>
                  </a:lnTo>
                  <a:lnTo>
                    <a:pt x="61832" y="19108"/>
                  </a:lnTo>
                  <a:lnTo>
                    <a:pt x="58812" y="12060"/>
                  </a:lnTo>
                  <a:lnTo>
                    <a:pt x="53299" y="7204"/>
                  </a:lnTo>
                  <a:lnTo>
                    <a:pt x="42618" y="1801"/>
                  </a:lnTo>
                  <a:lnTo>
                    <a:pt x="31063" y="0"/>
                  </a:lnTo>
                  <a:close/>
                </a:path>
                <a:path w="62229" h="258445">
                  <a:moveTo>
                    <a:pt x="55793" y="80592"/>
                  </a:moveTo>
                  <a:lnTo>
                    <a:pt x="3807" y="80592"/>
                  </a:lnTo>
                  <a:lnTo>
                    <a:pt x="3807" y="257920"/>
                  </a:lnTo>
                  <a:lnTo>
                    <a:pt x="55793" y="257920"/>
                  </a:lnTo>
                  <a:lnTo>
                    <a:pt x="55793" y="80592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82733" y="5076930"/>
              <a:ext cx="124189" cy="1830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27402" y="5075355"/>
              <a:ext cx="121301" cy="186147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Kinesis</a:t>
            </a:r>
            <a:r>
              <a:rPr spc="-265" dirty="0"/>
              <a:t> </a:t>
            </a:r>
            <a:r>
              <a:rPr spc="-10" dirty="0"/>
              <a:t>Analytics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568815" cy="31934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consumed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(but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cheap)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Charged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(KPU’s)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KPU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vCPU +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4GB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Serverless;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endParaRPr sz="2800">
              <a:latin typeface="Arial"/>
              <a:cs typeface="Arial"/>
            </a:endParaRPr>
          </a:p>
          <a:p>
            <a:pPr marL="241300" marR="831215" indent="-228600">
              <a:lnSpc>
                <a:spcPts val="302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destination(s)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discovery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6732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55" dirty="0"/>
              <a:t> </a:t>
            </a:r>
            <a:r>
              <a:rPr dirty="0"/>
              <a:t>Enhanced</a:t>
            </a:r>
            <a:r>
              <a:rPr spc="-125" dirty="0"/>
              <a:t> </a:t>
            </a:r>
            <a:r>
              <a:rPr dirty="0"/>
              <a:t>Fan</a:t>
            </a:r>
            <a:r>
              <a:rPr spc="-145" dirty="0"/>
              <a:t> </a:t>
            </a:r>
            <a:r>
              <a:rPr spc="-25" dirty="0"/>
              <a:t>Out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492950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game-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changing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August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2018.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2007565"/>
            <a:ext cx="5118100" cy="333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2.0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(Nov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2018)</a:t>
            </a:r>
            <a:endParaRPr sz="2400">
              <a:latin typeface="Arial"/>
              <a:cs typeface="Arial"/>
            </a:endParaRPr>
          </a:p>
          <a:p>
            <a:pPr marL="241300" marR="395605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 2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MB/s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endParaRPr sz="2400">
              <a:latin typeface="Arial"/>
              <a:cs typeface="Arial"/>
            </a:endParaRPr>
          </a:p>
          <a:p>
            <a:pPr marL="241300" marR="247015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means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20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4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get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40MB/s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aggregated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MB/s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limit!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Out: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pushes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HTTP/2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Reduce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(~70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ms)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5823" y="585216"/>
            <a:ext cx="1191895" cy="8020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15530" y="2279650"/>
            <a:ext cx="1829435" cy="1530985"/>
            <a:chOff x="7415530" y="2279650"/>
            <a:chExt cx="1829435" cy="1530985"/>
          </a:xfrm>
        </p:grpSpPr>
        <p:sp>
          <p:nvSpPr>
            <p:cNvPr id="12" name="object 12"/>
            <p:cNvSpPr/>
            <p:nvPr/>
          </p:nvSpPr>
          <p:spPr>
            <a:xfrm>
              <a:off x="7421880" y="2286000"/>
              <a:ext cx="1816735" cy="1518285"/>
            </a:xfrm>
            <a:custGeom>
              <a:avLst/>
              <a:gdLst/>
              <a:ahLst/>
              <a:cxnLst/>
              <a:rect l="l" t="t" r="r" b="b"/>
              <a:pathLst>
                <a:path w="1816734" h="1518285">
                  <a:moveTo>
                    <a:pt x="1816607" y="0"/>
                  </a:moveTo>
                  <a:lnTo>
                    <a:pt x="0" y="0"/>
                  </a:lnTo>
                  <a:lnTo>
                    <a:pt x="0" y="1517904"/>
                  </a:lnTo>
                  <a:lnTo>
                    <a:pt x="1816607" y="1517904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21880" y="2286000"/>
              <a:ext cx="1816735" cy="1518285"/>
            </a:xfrm>
            <a:custGeom>
              <a:avLst/>
              <a:gdLst/>
              <a:ahLst/>
              <a:cxnLst/>
              <a:rect l="l" t="t" r="r" b="b"/>
              <a:pathLst>
                <a:path w="1816734" h="1518285">
                  <a:moveTo>
                    <a:pt x="0" y="1517904"/>
                  </a:moveTo>
                  <a:lnTo>
                    <a:pt x="1816607" y="1517904"/>
                  </a:lnTo>
                  <a:lnTo>
                    <a:pt x="1816607" y="0"/>
                  </a:lnTo>
                  <a:lnTo>
                    <a:pt x="0" y="0"/>
                  </a:lnTo>
                  <a:lnTo>
                    <a:pt x="0" y="1517904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60334" y="2304034"/>
            <a:ext cx="1144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60207" y="3020567"/>
            <a:ext cx="1143000" cy="558165"/>
          </a:xfrm>
          <a:prstGeom prst="rect">
            <a:avLst/>
          </a:prstGeom>
          <a:solidFill>
            <a:srgbClr val="FFFFFF"/>
          </a:solidFill>
          <a:ln w="12700">
            <a:solidFill>
              <a:srgbClr val="444848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Shard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3783" y="4949952"/>
            <a:ext cx="1752600" cy="798830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262255" marR="245745" indent="143510">
              <a:lnSpc>
                <a:spcPct val="100000"/>
              </a:lnSpc>
              <a:spcBef>
                <a:spcPts val="8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25766" y="3578351"/>
            <a:ext cx="812165" cy="1372870"/>
          </a:xfrm>
          <a:custGeom>
            <a:avLst/>
            <a:gdLst/>
            <a:ahLst/>
            <a:cxnLst/>
            <a:rect l="l" t="t" r="r" b="b"/>
            <a:pathLst>
              <a:path w="812165" h="1372870">
                <a:moveTo>
                  <a:pt x="613537" y="85090"/>
                </a:moveTo>
                <a:lnTo>
                  <a:pt x="612076" y="55499"/>
                </a:lnTo>
                <a:lnTo>
                  <a:pt x="609346" y="0"/>
                </a:lnTo>
                <a:lnTo>
                  <a:pt x="543814" y="54356"/>
                </a:lnTo>
                <a:lnTo>
                  <a:pt x="572833" y="67157"/>
                </a:lnTo>
                <a:lnTo>
                  <a:pt x="0" y="1367409"/>
                </a:lnTo>
                <a:lnTo>
                  <a:pt x="11684" y="1372616"/>
                </a:lnTo>
                <a:lnTo>
                  <a:pt x="584542" y="72313"/>
                </a:lnTo>
                <a:lnTo>
                  <a:pt x="613537" y="85090"/>
                </a:lnTo>
                <a:close/>
              </a:path>
              <a:path w="812165" h="1372870">
                <a:moveTo>
                  <a:pt x="811784" y="45212"/>
                </a:moveTo>
                <a:lnTo>
                  <a:pt x="800100" y="40132"/>
                </a:lnTo>
                <a:lnTo>
                  <a:pt x="258762" y="1297203"/>
                </a:lnTo>
                <a:lnTo>
                  <a:pt x="229616" y="1284605"/>
                </a:lnTo>
                <a:lnTo>
                  <a:pt x="234442" y="1369695"/>
                </a:lnTo>
                <a:lnTo>
                  <a:pt x="299593" y="1314831"/>
                </a:lnTo>
                <a:lnTo>
                  <a:pt x="297230" y="1313815"/>
                </a:lnTo>
                <a:lnTo>
                  <a:pt x="270408" y="1302232"/>
                </a:lnTo>
                <a:lnTo>
                  <a:pt x="811784" y="45212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2307" y="3964685"/>
            <a:ext cx="179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SubscribeToShard()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92083" y="1386839"/>
            <a:ext cx="76200" cy="899160"/>
          </a:xfrm>
          <a:custGeom>
            <a:avLst/>
            <a:gdLst/>
            <a:ahLst/>
            <a:cxnLst/>
            <a:rect l="l" t="t" r="r" b="b"/>
            <a:pathLst>
              <a:path w="76200" h="899160">
                <a:moveTo>
                  <a:pt x="31750" y="822960"/>
                </a:moveTo>
                <a:lnTo>
                  <a:pt x="0" y="822960"/>
                </a:lnTo>
                <a:lnTo>
                  <a:pt x="38100" y="899160"/>
                </a:lnTo>
                <a:lnTo>
                  <a:pt x="69850" y="835660"/>
                </a:lnTo>
                <a:lnTo>
                  <a:pt x="31750" y="835660"/>
                </a:lnTo>
                <a:lnTo>
                  <a:pt x="31750" y="822960"/>
                </a:lnTo>
                <a:close/>
              </a:path>
              <a:path w="76200" h="899160">
                <a:moveTo>
                  <a:pt x="44450" y="0"/>
                </a:moveTo>
                <a:lnTo>
                  <a:pt x="31750" y="0"/>
                </a:lnTo>
                <a:lnTo>
                  <a:pt x="31750" y="835660"/>
                </a:lnTo>
                <a:lnTo>
                  <a:pt x="44450" y="835660"/>
                </a:lnTo>
                <a:lnTo>
                  <a:pt x="44450" y="0"/>
                </a:lnTo>
                <a:close/>
              </a:path>
              <a:path w="76200" h="899160">
                <a:moveTo>
                  <a:pt x="76200" y="822960"/>
                </a:moveTo>
                <a:lnTo>
                  <a:pt x="44450" y="822960"/>
                </a:lnTo>
                <a:lnTo>
                  <a:pt x="44450" y="835660"/>
                </a:lnTo>
                <a:lnTo>
                  <a:pt x="69850" y="835660"/>
                </a:lnTo>
                <a:lnTo>
                  <a:pt x="76200" y="82296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67088" y="4949952"/>
            <a:ext cx="1752600" cy="798830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265430" marR="251460" indent="139700">
              <a:lnSpc>
                <a:spcPct val="100000"/>
              </a:lnSpc>
              <a:spcBef>
                <a:spcPts val="8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30056" y="3296284"/>
            <a:ext cx="1898014" cy="1657350"/>
          </a:xfrm>
          <a:custGeom>
            <a:avLst/>
            <a:gdLst/>
            <a:ahLst/>
            <a:cxnLst/>
            <a:rect l="l" t="t" r="r" b="b"/>
            <a:pathLst>
              <a:path w="1898015" h="1657350">
                <a:moveTo>
                  <a:pt x="1519301" y="1647444"/>
                </a:moveTo>
                <a:lnTo>
                  <a:pt x="60769" y="328472"/>
                </a:lnTo>
                <a:lnTo>
                  <a:pt x="68503" y="319913"/>
                </a:lnTo>
                <a:lnTo>
                  <a:pt x="82042" y="304927"/>
                </a:lnTo>
                <a:lnTo>
                  <a:pt x="0" y="282067"/>
                </a:lnTo>
                <a:lnTo>
                  <a:pt x="30988" y="361442"/>
                </a:lnTo>
                <a:lnTo>
                  <a:pt x="52273" y="337883"/>
                </a:lnTo>
                <a:lnTo>
                  <a:pt x="1510792" y="1656842"/>
                </a:lnTo>
                <a:lnTo>
                  <a:pt x="1519301" y="1647444"/>
                </a:lnTo>
                <a:close/>
              </a:path>
              <a:path w="1898015" h="1657350">
                <a:moveTo>
                  <a:pt x="1897888" y="1654175"/>
                </a:moveTo>
                <a:lnTo>
                  <a:pt x="1883054" y="1616202"/>
                </a:lnTo>
                <a:lnTo>
                  <a:pt x="1866900" y="1574800"/>
                </a:lnTo>
                <a:lnTo>
                  <a:pt x="1845589" y="1598333"/>
                </a:lnTo>
                <a:lnTo>
                  <a:pt x="77470" y="0"/>
                </a:lnTo>
                <a:lnTo>
                  <a:pt x="68834" y="9398"/>
                </a:lnTo>
                <a:lnTo>
                  <a:pt x="1837067" y="1607731"/>
                </a:lnTo>
                <a:lnTo>
                  <a:pt x="1815719" y="1631315"/>
                </a:lnTo>
                <a:lnTo>
                  <a:pt x="1897888" y="1654175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74228" y="3918966"/>
            <a:ext cx="1744980" cy="89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Push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MB/s</a:t>
            </a:r>
            <a:endParaRPr sz="1800">
              <a:latin typeface="Calibri"/>
              <a:cs typeface="Calibri"/>
            </a:endParaRPr>
          </a:p>
          <a:p>
            <a:pPr marL="726440">
              <a:lnSpc>
                <a:spcPct val="100000"/>
              </a:lnSpc>
              <a:spcBef>
                <a:spcPts val="39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Subscribe..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96678" y="3687571"/>
            <a:ext cx="955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Push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Data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MB/s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RANDOM_CUT_FOREST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6223000" cy="42932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68325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function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anomaly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detection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numeric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800">
              <a:latin typeface="Arial"/>
              <a:cs typeface="Arial"/>
            </a:endParaRPr>
          </a:p>
          <a:p>
            <a:pPr marL="241300" marR="14859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They’re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especially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proud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this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because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published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paper on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novel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identify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outliers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them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however you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 marL="241300" marR="274955" indent="-228600">
              <a:lnSpc>
                <a:spcPts val="3030"/>
              </a:lnSpc>
              <a:spcBef>
                <a:spcPts val="969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detect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anomalous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subway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ridership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during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NYC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marathon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315" y="1947729"/>
            <a:ext cx="2667190" cy="292602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6217" y="870280"/>
            <a:ext cx="7183120" cy="31121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algn="ctr">
              <a:lnSpc>
                <a:spcPts val="6480"/>
              </a:lnSpc>
              <a:spcBef>
                <a:spcPts val="915"/>
              </a:spcBef>
            </a:pPr>
            <a:r>
              <a:rPr sz="6000" dirty="0"/>
              <a:t>Amazon</a:t>
            </a:r>
            <a:r>
              <a:rPr sz="6000" spc="-40" dirty="0"/>
              <a:t> </a:t>
            </a:r>
            <a:r>
              <a:rPr sz="6000" spc="-10" dirty="0"/>
              <a:t>Opensearch </a:t>
            </a:r>
            <a:r>
              <a:rPr sz="6000" dirty="0"/>
              <a:t>Service</a:t>
            </a:r>
            <a:r>
              <a:rPr sz="6000" spc="-30" dirty="0"/>
              <a:t> </a:t>
            </a:r>
            <a:r>
              <a:rPr sz="6000" spc="-10" dirty="0"/>
              <a:t>(formerly Elasticsearch)</a:t>
            </a:r>
            <a:endParaRPr sz="6000"/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2400" spc="-10" dirty="0"/>
              <a:t>Petabyte-</a:t>
            </a:r>
            <a:r>
              <a:rPr sz="2400" dirty="0"/>
              <a:t>scale</a:t>
            </a:r>
            <a:r>
              <a:rPr sz="2400" spc="-10" dirty="0"/>
              <a:t> </a:t>
            </a:r>
            <a:r>
              <a:rPr sz="2400" dirty="0"/>
              <a:t>analysis and</a:t>
            </a:r>
            <a:r>
              <a:rPr sz="2400" spc="-5" dirty="0"/>
              <a:t> </a:t>
            </a:r>
            <a:r>
              <a:rPr sz="2400" spc="-10" dirty="0"/>
              <a:t>reporting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spc="-10" dirty="0"/>
              <a:t>Opensearch?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325110" cy="45034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86296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fork of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Elasticsearch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Kibana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search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engine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analysis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tool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195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visualization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tool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(Dashboards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3195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=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Kibana)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pipeline</a:t>
            </a:r>
            <a:endParaRPr sz="2800">
              <a:latin typeface="Arial"/>
              <a:cs typeface="Arial"/>
            </a:endParaRPr>
          </a:p>
          <a:p>
            <a:pPr marL="697865" marR="1247775" lvl="1" indent="-228600">
              <a:lnSpc>
                <a:spcPts val="2590"/>
              </a:lnSpc>
              <a:spcBef>
                <a:spcPts val="56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 replaces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Beats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LogStash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Horizontally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scalable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spc="-10" dirty="0">
                <a:solidFill>
                  <a:srgbClr val="5091D0"/>
                </a:solidFill>
              </a:rPr>
              <a:t>Dashboards</a:t>
            </a:r>
            <a:r>
              <a:rPr spc="-10" dirty="0"/>
              <a:t>?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11561063" cy="34686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Opensearch</a:t>
            </a:r>
            <a:r>
              <a:rPr spc="-20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3759200" cy="2584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Full-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text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analytics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Clickstream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80" y="1447800"/>
            <a:ext cx="4160520" cy="41605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Opensearch</a:t>
            </a:r>
            <a:r>
              <a:rPr spc="-200" dirty="0"/>
              <a:t> </a:t>
            </a:r>
            <a:r>
              <a:rPr spc="-10" dirty="0"/>
              <a:t>concepts</a:t>
            </a:r>
          </a:p>
        </p:txBody>
      </p:sp>
      <p:sp>
        <p:nvSpPr>
          <p:cNvPr id="8" name="object 8"/>
          <p:cNvSpPr/>
          <p:nvPr/>
        </p:nvSpPr>
        <p:spPr>
          <a:xfrm>
            <a:off x="4258055" y="2895600"/>
            <a:ext cx="0" cy="1638300"/>
          </a:xfrm>
          <a:custGeom>
            <a:avLst/>
            <a:gdLst/>
            <a:ahLst/>
            <a:cxnLst/>
            <a:rect l="l" t="t" r="r" b="b"/>
            <a:pathLst>
              <a:path h="1638300">
                <a:moveTo>
                  <a:pt x="0" y="0"/>
                </a:moveTo>
                <a:lnTo>
                  <a:pt x="0" y="1638300"/>
                </a:lnTo>
              </a:path>
            </a:pathLst>
          </a:custGeom>
          <a:ln w="25400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3943" y="2895600"/>
            <a:ext cx="0" cy="1638300"/>
          </a:xfrm>
          <a:custGeom>
            <a:avLst/>
            <a:gdLst/>
            <a:ahLst/>
            <a:cxnLst/>
            <a:rect l="l" t="t" r="r" b="b"/>
            <a:pathLst>
              <a:path h="1638300">
                <a:moveTo>
                  <a:pt x="0" y="0"/>
                </a:moveTo>
                <a:lnTo>
                  <a:pt x="0" y="1638300"/>
                </a:lnTo>
              </a:path>
            </a:pathLst>
          </a:custGeom>
          <a:ln w="25400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7894" y="3822649"/>
            <a:ext cx="2360930" cy="10452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065" marR="5080" indent="-2540" algn="ctr">
              <a:lnSpc>
                <a:spcPct val="98900"/>
              </a:lnSpc>
              <a:spcBef>
                <a:spcPts val="115"/>
              </a:spcBef>
            </a:pP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Documents</a:t>
            </a:r>
            <a:r>
              <a:rPr sz="135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are</a:t>
            </a:r>
            <a:r>
              <a:rPr sz="135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the</a:t>
            </a:r>
            <a:r>
              <a:rPr sz="135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things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you’re searching</a:t>
            </a:r>
            <a:r>
              <a:rPr sz="135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50" dirty="0">
                <a:solidFill>
                  <a:srgbClr val="44536A"/>
                </a:solidFill>
                <a:latin typeface="Calibri"/>
                <a:cs typeface="Calibri"/>
              </a:rPr>
              <a:t>for.</a:t>
            </a:r>
            <a:r>
              <a:rPr sz="135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They</a:t>
            </a:r>
            <a:r>
              <a:rPr sz="135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can</a:t>
            </a:r>
            <a:r>
              <a:rPr sz="135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be</a:t>
            </a:r>
            <a:r>
              <a:rPr sz="135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more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than</a:t>
            </a:r>
            <a:r>
              <a:rPr sz="135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text</a:t>
            </a:r>
            <a:r>
              <a:rPr sz="135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–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any</a:t>
            </a:r>
            <a:r>
              <a:rPr sz="135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structured</a:t>
            </a:r>
            <a:r>
              <a:rPr sz="135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JSON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data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works.</a:t>
            </a:r>
            <a:r>
              <a:rPr sz="135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Every</a:t>
            </a:r>
            <a:r>
              <a:rPr sz="135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document</a:t>
            </a:r>
            <a:r>
              <a:rPr sz="135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has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50" dirty="0">
                <a:solidFill>
                  <a:srgbClr val="44536A"/>
                </a:solidFill>
                <a:latin typeface="Calibri"/>
                <a:cs typeface="Calibri"/>
              </a:rPr>
              <a:t>a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unique</a:t>
            </a:r>
            <a:r>
              <a:rPr sz="135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ID,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35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35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type.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9833" y="3204464"/>
            <a:ext cx="1398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091D0"/>
                </a:solidFill>
                <a:latin typeface="Calibri Light"/>
                <a:cs typeface="Calibri Light"/>
              </a:rPr>
              <a:t>documents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64079" y="2584704"/>
            <a:ext cx="515620" cy="527685"/>
          </a:xfrm>
          <a:custGeom>
            <a:avLst/>
            <a:gdLst/>
            <a:ahLst/>
            <a:cxnLst/>
            <a:rect l="l" t="t" r="r" b="b"/>
            <a:pathLst>
              <a:path w="515619" h="527685">
                <a:moveTo>
                  <a:pt x="58546" y="47879"/>
                </a:moveTo>
                <a:lnTo>
                  <a:pt x="52705" y="47879"/>
                </a:lnTo>
                <a:lnTo>
                  <a:pt x="46862" y="53975"/>
                </a:lnTo>
                <a:lnTo>
                  <a:pt x="46862" y="59944"/>
                </a:lnTo>
                <a:lnTo>
                  <a:pt x="46862" y="65912"/>
                </a:lnTo>
                <a:lnTo>
                  <a:pt x="52705" y="71882"/>
                </a:lnTo>
                <a:lnTo>
                  <a:pt x="58546" y="71882"/>
                </a:lnTo>
                <a:lnTo>
                  <a:pt x="64388" y="71882"/>
                </a:lnTo>
                <a:lnTo>
                  <a:pt x="70231" y="65912"/>
                </a:lnTo>
                <a:lnTo>
                  <a:pt x="70231" y="59944"/>
                </a:lnTo>
                <a:lnTo>
                  <a:pt x="70231" y="53975"/>
                </a:lnTo>
                <a:lnTo>
                  <a:pt x="64388" y="47879"/>
                </a:lnTo>
                <a:lnTo>
                  <a:pt x="58546" y="47879"/>
                </a:lnTo>
              </a:path>
              <a:path w="515619" h="527685">
                <a:moveTo>
                  <a:pt x="105409" y="47879"/>
                </a:moveTo>
                <a:lnTo>
                  <a:pt x="99568" y="47879"/>
                </a:lnTo>
                <a:lnTo>
                  <a:pt x="93599" y="53975"/>
                </a:lnTo>
                <a:lnTo>
                  <a:pt x="93599" y="59944"/>
                </a:lnTo>
                <a:lnTo>
                  <a:pt x="93599" y="65912"/>
                </a:lnTo>
                <a:lnTo>
                  <a:pt x="99568" y="71882"/>
                </a:lnTo>
                <a:lnTo>
                  <a:pt x="105409" y="71882"/>
                </a:lnTo>
                <a:lnTo>
                  <a:pt x="111251" y="71882"/>
                </a:lnTo>
                <a:lnTo>
                  <a:pt x="117093" y="65912"/>
                </a:lnTo>
                <a:lnTo>
                  <a:pt x="117093" y="59944"/>
                </a:lnTo>
                <a:lnTo>
                  <a:pt x="117093" y="53975"/>
                </a:lnTo>
                <a:lnTo>
                  <a:pt x="111251" y="47879"/>
                </a:lnTo>
                <a:lnTo>
                  <a:pt x="105409" y="47879"/>
                </a:lnTo>
              </a:path>
              <a:path w="515619" h="527685">
                <a:moveTo>
                  <a:pt x="152145" y="47879"/>
                </a:moveTo>
                <a:lnTo>
                  <a:pt x="146303" y="47879"/>
                </a:lnTo>
                <a:lnTo>
                  <a:pt x="140462" y="53975"/>
                </a:lnTo>
                <a:lnTo>
                  <a:pt x="140462" y="59944"/>
                </a:lnTo>
                <a:lnTo>
                  <a:pt x="140462" y="65912"/>
                </a:lnTo>
                <a:lnTo>
                  <a:pt x="146303" y="71882"/>
                </a:lnTo>
                <a:lnTo>
                  <a:pt x="152145" y="71882"/>
                </a:lnTo>
                <a:lnTo>
                  <a:pt x="157987" y="71882"/>
                </a:lnTo>
                <a:lnTo>
                  <a:pt x="163956" y="65912"/>
                </a:lnTo>
                <a:lnTo>
                  <a:pt x="163956" y="59944"/>
                </a:lnTo>
                <a:lnTo>
                  <a:pt x="163956" y="53975"/>
                </a:lnTo>
                <a:lnTo>
                  <a:pt x="157987" y="47879"/>
                </a:lnTo>
                <a:lnTo>
                  <a:pt x="152145" y="47879"/>
                </a:lnTo>
              </a:path>
              <a:path w="515619" h="527685">
                <a:moveTo>
                  <a:pt x="468249" y="0"/>
                </a:moveTo>
                <a:lnTo>
                  <a:pt x="224635" y="0"/>
                </a:lnTo>
                <a:lnTo>
                  <a:pt x="99536" y="0"/>
                </a:lnTo>
                <a:lnTo>
                  <a:pt x="53447" y="0"/>
                </a:lnTo>
                <a:lnTo>
                  <a:pt x="46862" y="0"/>
                </a:lnTo>
                <a:lnTo>
                  <a:pt x="28396" y="3694"/>
                </a:lnTo>
                <a:lnTo>
                  <a:pt x="13525" y="13842"/>
                </a:lnTo>
                <a:lnTo>
                  <a:pt x="3607" y="29039"/>
                </a:lnTo>
                <a:lnTo>
                  <a:pt x="0" y="47879"/>
                </a:lnTo>
                <a:lnTo>
                  <a:pt x="0" y="297366"/>
                </a:lnTo>
                <a:lnTo>
                  <a:pt x="0" y="425481"/>
                </a:lnTo>
                <a:lnTo>
                  <a:pt x="0" y="472682"/>
                </a:lnTo>
                <a:lnTo>
                  <a:pt x="0" y="479425"/>
                </a:lnTo>
                <a:lnTo>
                  <a:pt x="3607" y="498264"/>
                </a:lnTo>
                <a:lnTo>
                  <a:pt x="13525" y="513461"/>
                </a:lnTo>
                <a:lnTo>
                  <a:pt x="28396" y="523609"/>
                </a:lnTo>
                <a:lnTo>
                  <a:pt x="46862" y="527304"/>
                </a:lnTo>
                <a:lnTo>
                  <a:pt x="290476" y="527304"/>
                </a:lnTo>
                <a:lnTo>
                  <a:pt x="415575" y="527304"/>
                </a:lnTo>
                <a:lnTo>
                  <a:pt x="461664" y="527304"/>
                </a:lnTo>
                <a:lnTo>
                  <a:pt x="468249" y="527304"/>
                </a:lnTo>
                <a:lnTo>
                  <a:pt x="486715" y="523609"/>
                </a:lnTo>
                <a:lnTo>
                  <a:pt x="501586" y="513461"/>
                </a:lnTo>
                <a:lnTo>
                  <a:pt x="511504" y="498264"/>
                </a:lnTo>
                <a:lnTo>
                  <a:pt x="515112" y="479425"/>
                </a:lnTo>
                <a:lnTo>
                  <a:pt x="515112" y="229937"/>
                </a:lnTo>
                <a:lnTo>
                  <a:pt x="515112" y="101822"/>
                </a:lnTo>
                <a:lnTo>
                  <a:pt x="515112" y="54621"/>
                </a:lnTo>
                <a:lnTo>
                  <a:pt x="515112" y="47879"/>
                </a:lnTo>
                <a:lnTo>
                  <a:pt x="511504" y="29039"/>
                </a:lnTo>
                <a:lnTo>
                  <a:pt x="501586" y="13843"/>
                </a:lnTo>
                <a:lnTo>
                  <a:pt x="486715" y="3694"/>
                </a:lnTo>
                <a:lnTo>
                  <a:pt x="468249" y="0"/>
                </a:lnTo>
              </a:path>
              <a:path w="515619" h="527685">
                <a:moveTo>
                  <a:pt x="491744" y="479425"/>
                </a:moveTo>
                <a:lnTo>
                  <a:pt x="489715" y="488191"/>
                </a:lnTo>
                <a:lnTo>
                  <a:pt x="484378" y="495839"/>
                </a:lnTo>
                <a:lnTo>
                  <a:pt x="476849" y="501249"/>
                </a:lnTo>
                <a:lnTo>
                  <a:pt x="468249" y="503300"/>
                </a:lnTo>
                <a:lnTo>
                  <a:pt x="224635" y="503300"/>
                </a:lnTo>
                <a:lnTo>
                  <a:pt x="99536" y="503300"/>
                </a:lnTo>
                <a:lnTo>
                  <a:pt x="53447" y="503300"/>
                </a:lnTo>
                <a:lnTo>
                  <a:pt x="46862" y="503300"/>
                </a:lnTo>
                <a:lnTo>
                  <a:pt x="38262" y="501249"/>
                </a:lnTo>
                <a:lnTo>
                  <a:pt x="30733" y="495839"/>
                </a:lnTo>
                <a:lnTo>
                  <a:pt x="25396" y="488191"/>
                </a:lnTo>
                <a:lnTo>
                  <a:pt x="23368" y="479425"/>
                </a:lnTo>
                <a:lnTo>
                  <a:pt x="23368" y="271567"/>
                </a:lnTo>
                <a:lnTo>
                  <a:pt x="23368" y="164830"/>
                </a:lnTo>
                <a:lnTo>
                  <a:pt x="23368" y="125505"/>
                </a:lnTo>
                <a:lnTo>
                  <a:pt x="23368" y="119887"/>
                </a:lnTo>
                <a:lnTo>
                  <a:pt x="294147" y="119887"/>
                </a:lnTo>
                <a:lnTo>
                  <a:pt x="433196" y="119887"/>
                </a:lnTo>
                <a:lnTo>
                  <a:pt x="484425" y="119887"/>
                </a:lnTo>
                <a:lnTo>
                  <a:pt x="491744" y="119887"/>
                </a:lnTo>
                <a:lnTo>
                  <a:pt x="491744" y="479425"/>
                </a:lnTo>
                <a:close/>
              </a:path>
              <a:path w="515619" h="527685">
                <a:moveTo>
                  <a:pt x="491744" y="95885"/>
                </a:moveTo>
                <a:lnTo>
                  <a:pt x="220964" y="95885"/>
                </a:lnTo>
                <a:lnTo>
                  <a:pt x="81915" y="95885"/>
                </a:lnTo>
                <a:lnTo>
                  <a:pt x="30686" y="95885"/>
                </a:lnTo>
                <a:lnTo>
                  <a:pt x="23368" y="95885"/>
                </a:lnTo>
                <a:lnTo>
                  <a:pt x="23368" y="68131"/>
                </a:lnTo>
                <a:lnTo>
                  <a:pt x="23368" y="53879"/>
                </a:lnTo>
                <a:lnTo>
                  <a:pt x="23368" y="48629"/>
                </a:lnTo>
                <a:lnTo>
                  <a:pt x="23368" y="47879"/>
                </a:lnTo>
                <a:lnTo>
                  <a:pt x="25396" y="39112"/>
                </a:lnTo>
                <a:lnTo>
                  <a:pt x="30733" y="31464"/>
                </a:lnTo>
                <a:lnTo>
                  <a:pt x="38262" y="26054"/>
                </a:lnTo>
                <a:lnTo>
                  <a:pt x="46862" y="24003"/>
                </a:lnTo>
                <a:lnTo>
                  <a:pt x="290476" y="24003"/>
                </a:lnTo>
                <a:lnTo>
                  <a:pt x="415575" y="24003"/>
                </a:lnTo>
                <a:lnTo>
                  <a:pt x="461664" y="24003"/>
                </a:lnTo>
                <a:lnTo>
                  <a:pt x="468249" y="24003"/>
                </a:lnTo>
                <a:lnTo>
                  <a:pt x="476849" y="26054"/>
                </a:lnTo>
                <a:lnTo>
                  <a:pt x="484378" y="31464"/>
                </a:lnTo>
                <a:lnTo>
                  <a:pt x="489715" y="39112"/>
                </a:lnTo>
                <a:lnTo>
                  <a:pt x="491744" y="47879"/>
                </a:lnTo>
                <a:lnTo>
                  <a:pt x="491744" y="95885"/>
                </a:lnTo>
                <a:close/>
              </a:path>
              <a:path w="515619" h="527685">
                <a:moveTo>
                  <a:pt x="456564" y="47879"/>
                </a:moveTo>
                <a:lnTo>
                  <a:pt x="456564" y="47879"/>
                </a:lnTo>
                <a:lnTo>
                  <a:pt x="193167" y="47879"/>
                </a:lnTo>
                <a:lnTo>
                  <a:pt x="187325" y="53975"/>
                </a:lnTo>
                <a:lnTo>
                  <a:pt x="187325" y="59944"/>
                </a:lnTo>
                <a:lnTo>
                  <a:pt x="187325" y="65912"/>
                </a:lnTo>
                <a:lnTo>
                  <a:pt x="193167" y="71882"/>
                </a:lnTo>
                <a:lnTo>
                  <a:pt x="462406" y="71882"/>
                </a:lnTo>
                <a:lnTo>
                  <a:pt x="468249" y="65912"/>
                </a:lnTo>
                <a:lnTo>
                  <a:pt x="468249" y="59944"/>
                </a:lnTo>
                <a:lnTo>
                  <a:pt x="468249" y="53975"/>
                </a:lnTo>
                <a:lnTo>
                  <a:pt x="462406" y="47879"/>
                </a:lnTo>
                <a:lnTo>
                  <a:pt x="456564" y="47879"/>
                </a:lnTo>
              </a:path>
            </a:pathLst>
          </a:custGeom>
          <a:ln w="635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37040" y="3204464"/>
            <a:ext cx="873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091D0"/>
                </a:solidFill>
                <a:latin typeface="Calibri Light"/>
                <a:cs typeface="Calibri Light"/>
              </a:rPr>
              <a:t>indices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26602" y="3822649"/>
            <a:ext cx="2290445" cy="10452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4445" algn="ctr">
              <a:lnSpc>
                <a:spcPct val="98900"/>
              </a:lnSpc>
              <a:spcBef>
                <a:spcPts val="115"/>
              </a:spcBef>
            </a:pP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An</a:t>
            </a:r>
            <a:r>
              <a:rPr sz="135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index</a:t>
            </a:r>
            <a:r>
              <a:rPr sz="135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powers</a:t>
            </a:r>
            <a:r>
              <a:rPr sz="135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search</a:t>
            </a:r>
            <a:r>
              <a:rPr sz="1350" spc="-8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into</a:t>
            </a:r>
            <a:r>
              <a:rPr sz="135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all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documents</a:t>
            </a:r>
            <a:r>
              <a:rPr sz="135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within</a:t>
            </a:r>
            <a:r>
              <a:rPr sz="135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35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collection</a:t>
            </a:r>
            <a:r>
              <a:rPr sz="135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of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types.</a:t>
            </a:r>
            <a:r>
              <a:rPr sz="135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They</a:t>
            </a:r>
            <a:r>
              <a:rPr sz="135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contain</a:t>
            </a:r>
            <a:r>
              <a:rPr sz="1350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inverted indices</a:t>
            </a:r>
            <a:r>
              <a:rPr sz="1350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that</a:t>
            </a:r>
            <a:r>
              <a:rPr sz="135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let</a:t>
            </a:r>
            <a:r>
              <a:rPr sz="135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you</a:t>
            </a:r>
            <a:r>
              <a:rPr sz="135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search</a:t>
            </a:r>
            <a:r>
              <a:rPr sz="1350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across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everything</a:t>
            </a:r>
            <a:r>
              <a:rPr sz="135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within</a:t>
            </a:r>
            <a:r>
              <a:rPr sz="135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them</a:t>
            </a:r>
            <a:r>
              <a:rPr sz="135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35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once.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12807" y="2584704"/>
            <a:ext cx="515620" cy="527685"/>
          </a:xfrm>
          <a:custGeom>
            <a:avLst/>
            <a:gdLst/>
            <a:ahLst/>
            <a:cxnLst/>
            <a:rect l="l" t="t" r="r" b="b"/>
            <a:pathLst>
              <a:path w="515620" h="527685">
                <a:moveTo>
                  <a:pt x="64389" y="311531"/>
                </a:moveTo>
                <a:lnTo>
                  <a:pt x="38100" y="311531"/>
                </a:lnTo>
                <a:lnTo>
                  <a:pt x="0" y="365506"/>
                </a:lnTo>
                <a:lnTo>
                  <a:pt x="0" y="521335"/>
                </a:lnTo>
                <a:lnTo>
                  <a:pt x="5842" y="527304"/>
                </a:lnTo>
                <a:lnTo>
                  <a:pt x="509270" y="527304"/>
                </a:lnTo>
                <a:lnTo>
                  <a:pt x="515112" y="521335"/>
                </a:lnTo>
                <a:lnTo>
                  <a:pt x="515112" y="503300"/>
                </a:lnTo>
                <a:lnTo>
                  <a:pt x="23368" y="503300"/>
                </a:lnTo>
                <a:lnTo>
                  <a:pt x="23368" y="383540"/>
                </a:lnTo>
                <a:lnTo>
                  <a:pt x="189772" y="383540"/>
                </a:lnTo>
                <a:lnTo>
                  <a:pt x="187325" y="371475"/>
                </a:lnTo>
                <a:lnTo>
                  <a:pt x="187325" y="365506"/>
                </a:lnTo>
                <a:lnTo>
                  <a:pt x="181483" y="359537"/>
                </a:lnTo>
                <a:lnTo>
                  <a:pt x="32131" y="359537"/>
                </a:lnTo>
                <a:lnTo>
                  <a:pt x="64389" y="311531"/>
                </a:lnTo>
                <a:close/>
              </a:path>
              <a:path w="515620" h="527685">
                <a:moveTo>
                  <a:pt x="515112" y="383540"/>
                </a:moveTo>
                <a:lnTo>
                  <a:pt x="491744" y="383540"/>
                </a:lnTo>
                <a:lnTo>
                  <a:pt x="491744" y="503300"/>
                </a:lnTo>
                <a:lnTo>
                  <a:pt x="515112" y="503300"/>
                </a:lnTo>
                <a:lnTo>
                  <a:pt x="515112" y="383540"/>
                </a:lnTo>
                <a:close/>
              </a:path>
              <a:path w="515620" h="527685">
                <a:moveTo>
                  <a:pt x="189772" y="383540"/>
                </a:moveTo>
                <a:lnTo>
                  <a:pt x="163957" y="383540"/>
                </a:lnTo>
                <a:lnTo>
                  <a:pt x="174456" y="416835"/>
                </a:lnTo>
                <a:lnTo>
                  <a:pt x="195373" y="443404"/>
                </a:lnTo>
                <a:lnTo>
                  <a:pt x="223982" y="460996"/>
                </a:lnTo>
                <a:lnTo>
                  <a:pt x="257556" y="467360"/>
                </a:lnTo>
                <a:lnTo>
                  <a:pt x="291129" y="460996"/>
                </a:lnTo>
                <a:lnTo>
                  <a:pt x="319738" y="443404"/>
                </a:lnTo>
                <a:lnTo>
                  <a:pt x="257556" y="443357"/>
                </a:lnTo>
                <a:lnTo>
                  <a:pt x="230508" y="437608"/>
                </a:lnTo>
                <a:lnTo>
                  <a:pt x="208153" y="422036"/>
                </a:lnTo>
                <a:lnTo>
                  <a:pt x="192940" y="399155"/>
                </a:lnTo>
                <a:lnTo>
                  <a:pt x="189772" y="383540"/>
                </a:lnTo>
                <a:close/>
              </a:path>
              <a:path w="515620" h="527685">
                <a:moveTo>
                  <a:pt x="477012" y="311531"/>
                </a:moveTo>
                <a:lnTo>
                  <a:pt x="450723" y="311531"/>
                </a:lnTo>
                <a:lnTo>
                  <a:pt x="482981" y="359537"/>
                </a:lnTo>
                <a:lnTo>
                  <a:pt x="333628" y="359537"/>
                </a:lnTo>
                <a:lnTo>
                  <a:pt x="327787" y="365506"/>
                </a:lnTo>
                <a:lnTo>
                  <a:pt x="327787" y="371475"/>
                </a:lnTo>
                <a:lnTo>
                  <a:pt x="322171" y="399155"/>
                </a:lnTo>
                <a:lnTo>
                  <a:pt x="306959" y="422036"/>
                </a:lnTo>
                <a:lnTo>
                  <a:pt x="284603" y="437608"/>
                </a:lnTo>
                <a:lnTo>
                  <a:pt x="257556" y="443357"/>
                </a:lnTo>
                <a:lnTo>
                  <a:pt x="319775" y="443357"/>
                </a:lnTo>
                <a:lnTo>
                  <a:pt x="340655" y="416835"/>
                </a:lnTo>
                <a:lnTo>
                  <a:pt x="351155" y="383540"/>
                </a:lnTo>
                <a:lnTo>
                  <a:pt x="515112" y="383540"/>
                </a:lnTo>
                <a:lnTo>
                  <a:pt x="515112" y="365506"/>
                </a:lnTo>
                <a:lnTo>
                  <a:pt x="477012" y="311531"/>
                </a:lnTo>
                <a:close/>
              </a:path>
              <a:path w="515620" h="527685">
                <a:moveTo>
                  <a:pt x="415544" y="0"/>
                </a:moveTo>
                <a:lnTo>
                  <a:pt x="99568" y="0"/>
                </a:lnTo>
                <a:lnTo>
                  <a:pt x="93599" y="5969"/>
                </a:lnTo>
                <a:lnTo>
                  <a:pt x="0" y="149860"/>
                </a:lnTo>
                <a:lnTo>
                  <a:pt x="0" y="305562"/>
                </a:lnTo>
                <a:lnTo>
                  <a:pt x="5842" y="311531"/>
                </a:lnTo>
                <a:lnTo>
                  <a:pt x="509270" y="311531"/>
                </a:lnTo>
                <a:lnTo>
                  <a:pt x="515112" y="305562"/>
                </a:lnTo>
                <a:lnTo>
                  <a:pt x="515112" y="287655"/>
                </a:lnTo>
                <a:lnTo>
                  <a:pt x="23368" y="287655"/>
                </a:lnTo>
                <a:lnTo>
                  <a:pt x="23368" y="167767"/>
                </a:lnTo>
                <a:lnTo>
                  <a:pt x="189751" y="167767"/>
                </a:lnTo>
                <a:lnTo>
                  <a:pt x="187325" y="155829"/>
                </a:lnTo>
                <a:lnTo>
                  <a:pt x="187325" y="149860"/>
                </a:lnTo>
                <a:lnTo>
                  <a:pt x="181483" y="143763"/>
                </a:lnTo>
                <a:lnTo>
                  <a:pt x="32131" y="143763"/>
                </a:lnTo>
                <a:lnTo>
                  <a:pt x="111251" y="24003"/>
                </a:lnTo>
                <a:lnTo>
                  <a:pt x="433243" y="24003"/>
                </a:lnTo>
                <a:lnTo>
                  <a:pt x="421513" y="5969"/>
                </a:lnTo>
                <a:lnTo>
                  <a:pt x="415544" y="0"/>
                </a:lnTo>
                <a:close/>
              </a:path>
              <a:path w="515620" h="527685">
                <a:moveTo>
                  <a:pt x="515112" y="167767"/>
                </a:moveTo>
                <a:lnTo>
                  <a:pt x="491744" y="167767"/>
                </a:lnTo>
                <a:lnTo>
                  <a:pt x="491744" y="287655"/>
                </a:lnTo>
                <a:lnTo>
                  <a:pt x="515112" y="287655"/>
                </a:lnTo>
                <a:lnTo>
                  <a:pt x="515112" y="167767"/>
                </a:lnTo>
                <a:close/>
              </a:path>
              <a:path w="515620" h="527685">
                <a:moveTo>
                  <a:pt x="189751" y="167767"/>
                </a:moveTo>
                <a:lnTo>
                  <a:pt x="163957" y="167767"/>
                </a:lnTo>
                <a:lnTo>
                  <a:pt x="174456" y="201136"/>
                </a:lnTo>
                <a:lnTo>
                  <a:pt x="195373" y="227742"/>
                </a:lnTo>
                <a:lnTo>
                  <a:pt x="223982" y="245348"/>
                </a:lnTo>
                <a:lnTo>
                  <a:pt x="257556" y="251713"/>
                </a:lnTo>
                <a:lnTo>
                  <a:pt x="291129" y="245348"/>
                </a:lnTo>
                <a:lnTo>
                  <a:pt x="319738" y="227742"/>
                </a:lnTo>
                <a:lnTo>
                  <a:pt x="257556" y="227711"/>
                </a:lnTo>
                <a:lnTo>
                  <a:pt x="230508" y="221944"/>
                </a:lnTo>
                <a:lnTo>
                  <a:pt x="208153" y="206343"/>
                </a:lnTo>
                <a:lnTo>
                  <a:pt x="192940" y="183455"/>
                </a:lnTo>
                <a:lnTo>
                  <a:pt x="189751" y="167767"/>
                </a:lnTo>
                <a:close/>
              </a:path>
              <a:path w="515620" h="527685">
                <a:moveTo>
                  <a:pt x="433243" y="24003"/>
                </a:moveTo>
                <a:lnTo>
                  <a:pt x="403860" y="24003"/>
                </a:lnTo>
                <a:lnTo>
                  <a:pt x="482981" y="143763"/>
                </a:lnTo>
                <a:lnTo>
                  <a:pt x="333628" y="143763"/>
                </a:lnTo>
                <a:lnTo>
                  <a:pt x="327787" y="149860"/>
                </a:lnTo>
                <a:lnTo>
                  <a:pt x="327787" y="155829"/>
                </a:lnTo>
                <a:lnTo>
                  <a:pt x="322171" y="183455"/>
                </a:lnTo>
                <a:lnTo>
                  <a:pt x="306959" y="206343"/>
                </a:lnTo>
                <a:lnTo>
                  <a:pt x="284603" y="221944"/>
                </a:lnTo>
                <a:lnTo>
                  <a:pt x="257556" y="227711"/>
                </a:lnTo>
                <a:lnTo>
                  <a:pt x="319763" y="227711"/>
                </a:lnTo>
                <a:lnTo>
                  <a:pt x="340655" y="201136"/>
                </a:lnTo>
                <a:lnTo>
                  <a:pt x="351155" y="167767"/>
                </a:lnTo>
                <a:lnTo>
                  <a:pt x="515112" y="167767"/>
                </a:lnTo>
                <a:lnTo>
                  <a:pt x="515112" y="149860"/>
                </a:lnTo>
                <a:lnTo>
                  <a:pt x="433243" y="2400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09769" y="3822649"/>
            <a:ext cx="2179320" cy="10452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-4445" algn="ctr">
              <a:lnSpc>
                <a:spcPct val="98900"/>
              </a:lnSpc>
              <a:spcBef>
                <a:spcPts val="115"/>
              </a:spcBef>
            </a:pP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35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type</a:t>
            </a:r>
            <a:r>
              <a:rPr sz="135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defines</a:t>
            </a:r>
            <a:r>
              <a:rPr sz="135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the</a:t>
            </a:r>
            <a:r>
              <a:rPr sz="135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schema</a:t>
            </a:r>
            <a:r>
              <a:rPr sz="135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and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mapping</a:t>
            </a:r>
            <a:r>
              <a:rPr sz="1350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shared</a:t>
            </a:r>
            <a:r>
              <a:rPr sz="135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by</a:t>
            </a:r>
            <a:r>
              <a:rPr sz="135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documents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that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represent</a:t>
            </a:r>
            <a:r>
              <a:rPr sz="135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the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same</a:t>
            </a:r>
            <a:r>
              <a:rPr sz="135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sort</a:t>
            </a:r>
            <a:r>
              <a:rPr sz="1350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of 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thing.</a:t>
            </a:r>
            <a:r>
              <a:rPr sz="135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(A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44536A"/>
                </a:solidFill>
                <a:latin typeface="Calibri"/>
                <a:cs typeface="Calibri"/>
              </a:rPr>
              <a:t>log</a:t>
            </a:r>
            <a:r>
              <a:rPr sz="135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entry,</a:t>
            </a:r>
            <a:r>
              <a:rPr sz="135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44536A"/>
                </a:solidFill>
                <a:latin typeface="Calibri"/>
                <a:cs typeface="Calibri"/>
              </a:rPr>
              <a:t>an </a:t>
            </a:r>
            <a:r>
              <a:rPr sz="1350" spc="-20" dirty="0">
                <a:solidFill>
                  <a:srgbClr val="44536A"/>
                </a:solidFill>
                <a:latin typeface="Calibri"/>
                <a:cs typeface="Calibri"/>
              </a:rPr>
              <a:t>encyclopedia</a:t>
            </a:r>
            <a:r>
              <a:rPr sz="1350" spc="-10" dirty="0">
                <a:solidFill>
                  <a:srgbClr val="44536A"/>
                </a:solidFill>
                <a:latin typeface="Calibri"/>
                <a:cs typeface="Calibri"/>
              </a:rPr>
              <a:t> article, etc.)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54115" y="3204464"/>
            <a:ext cx="68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091D0"/>
                </a:solidFill>
                <a:latin typeface="Calibri Light"/>
                <a:cs typeface="Calibri Light"/>
              </a:rPr>
              <a:t>types</a:t>
            </a:r>
            <a:endParaRPr sz="2400">
              <a:latin typeface="Calibri Light"/>
              <a:cs typeface="Calibri Ligh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91836" y="2475357"/>
            <a:ext cx="2611755" cy="2473325"/>
            <a:chOff x="4791836" y="2475357"/>
            <a:chExt cx="2611755" cy="2473325"/>
          </a:xfrm>
        </p:grpSpPr>
        <p:sp>
          <p:nvSpPr>
            <p:cNvPr id="19" name="object 19"/>
            <p:cNvSpPr/>
            <p:nvPr/>
          </p:nvSpPr>
          <p:spPr>
            <a:xfrm>
              <a:off x="5833872" y="2630424"/>
              <a:ext cx="518159" cy="436245"/>
            </a:xfrm>
            <a:custGeom>
              <a:avLst/>
              <a:gdLst/>
              <a:ahLst/>
              <a:cxnLst/>
              <a:rect l="l" t="t" r="r" b="b"/>
              <a:pathLst>
                <a:path w="518160" h="436244">
                  <a:moveTo>
                    <a:pt x="394462" y="0"/>
                  </a:moveTo>
                  <a:lnTo>
                    <a:pt x="123698" y="0"/>
                  </a:lnTo>
                  <a:lnTo>
                    <a:pt x="120650" y="3048"/>
                  </a:lnTo>
                  <a:lnTo>
                    <a:pt x="117728" y="6096"/>
                  </a:lnTo>
                  <a:lnTo>
                    <a:pt x="0" y="248158"/>
                  </a:lnTo>
                  <a:lnTo>
                    <a:pt x="0" y="429767"/>
                  </a:lnTo>
                  <a:lnTo>
                    <a:pt x="5841" y="435863"/>
                  </a:lnTo>
                  <a:lnTo>
                    <a:pt x="512317" y="435863"/>
                  </a:lnTo>
                  <a:lnTo>
                    <a:pt x="518160" y="429767"/>
                  </a:lnTo>
                  <a:lnTo>
                    <a:pt x="518160" y="411606"/>
                  </a:lnTo>
                  <a:lnTo>
                    <a:pt x="23494" y="411606"/>
                  </a:lnTo>
                  <a:lnTo>
                    <a:pt x="23494" y="266318"/>
                  </a:lnTo>
                  <a:lnTo>
                    <a:pt x="190909" y="266318"/>
                  </a:lnTo>
                  <a:lnTo>
                    <a:pt x="188467" y="254253"/>
                  </a:lnTo>
                  <a:lnTo>
                    <a:pt x="188467" y="248158"/>
                  </a:lnTo>
                  <a:lnTo>
                    <a:pt x="182499" y="242188"/>
                  </a:lnTo>
                  <a:lnTo>
                    <a:pt x="29463" y="242188"/>
                  </a:lnTo>
                  <a:lnTo>
                    <a:pt x="135381" y="24256"/>
                  </a:lnTo>
                  <a:lnTo>
                    <a:pt x="409263" y="24256"/>
                  </a:lnTo>
                  <a:lnTo>
                    <a:pt x="400430" y="6096"/>
                  </a:lnTo>
                  <a:lnTo>
                    <a:pt x="397510" y="3048"/>
                  </a:lnTo>
                  <a:lnTo>
                    <a:pt x="394462" y="0"/>
                  </a:lnTo>
                  <a:close/>
                </a:path>
                <a:path w="518160" h="436244">
                  <a:moveTo>
                    <a:pt x="518160" y="266318"/>
                  </a:moveTo>
                  <a:lnTo>
                    <a:pt x="494664" y="266318"/>
                  </a:lnTo>
                  <a:lnTo>
                    <a:pt x="494664" y="411606"/>
                  </a:lnTo>
                  <a:lnTo>
                    <a:pt x="518160" y="411606"/>
                  </a:lnTo>
                  <a:lnTo>
                    <a:pt x="518160" y="266318"/>
                  </a:lnTo>
                  <a:close/>
                </a:path>
                <a:path w="518160" h="436244">
                  <a:moveTo>
                    <a:pt x="190909" y="266318"/>
                  </a:moveTo>
                  <a:lnTo>
                    <a:pt x="164845" y="266318"/>
                  </a:lnTo>
                  <a:lnTo>
                    <a:pt x="175462" y="300041"/>
                  </a:lnTo>
                  <a:lnTo>
                    <a:pt x="196532" y="326929"/>
                  </a:lnTo>
                  <a:lnTo>
                    <a:pt x="225317" y="344721"/>
                  </a:lnTo>
                  <a:lnTo>
                    <a:pt x="259079" y="351154"/>
                  </a:lnTo>
                  <a:lnTo>
                    <a:pt x="292842" y="344721"/>
                  </a:lnTo>
                  <a:lnTo>
                    <a:pt x="321627" y="326929"/>
                  </a:lnTo>
                  <a:lnTo>
                    <a:pt x="259079" y="326898"/>
                  </a:lnTo>
                  <a:lnTo>
                    <a:pt x="231919" y="321083"/>
                  </a:lnTo>
                  <a:lnTo>
                    <a:pt x="209438" y="305339"/>
                  </a:lnTo>
                  <a:lnTo>
                    <a:pt x="194125" y="282213"/>
                  </a:lnTo>
                  <a:lnTo>
                    <a:pt x="190909" y="266318"/>
                  </a:lnTo>
                  <a:close/>
                </a:path>
                <a:path w="518160" h="436244">
                  <a:moveTo>
                    <a:pt x="409263" y="24256"/>
                  </a:moveTo>
                  <a:lnTo>
                    <a:pt x="382777" y="24256"/>
                  </a:lnTo>
                  <a:lnTo>
                    <a:pt x="488695" y="242188"/>
                  </a:lnTo>
                  <a:lnTo>
                    <a:pt x="335661" y="242188"/>
                  </a:lnTo>
                  <a:lnTo>
                    <a:pt x="329691" y="248158"/>
                  </a:lnTo>
                  <a:lnTo>
                    <a:pt x="329691" y="254253"/>
                  </a:lnTo>
                  <a:lnTo>
                    <a:pt x="324034" y="282213"/>
                  </a:lnTo>
                  <a:lnTo>
                    <a:pt x="308721" y="305339"/>
                  </a:lnTo>
                  <a:lnTo>
                    <a:pt x="286240" y="321083"/>
                  </a:lnTo>
                  <a:lnTo>
                    <a:pt x="259079" y="326898"/>
                  </a:lnTo>
                  <a:lnTo>
                    <a:pt x="321652" y="326898"/>
                  </a:lnTo>
                  <a:lnTo>
                    <a:pt x="342697" y="300041"/>
                  </a:lnTo>
                  <a:lnTo>
                    <a:pt x="353313" y="266318"/>
                  </a:lnTo>
                  <a:lnTo>
                    <a:pt x="518160" y="266318"/>
                  </a:lnTo>
                  <a:lnTo>
                    <a:pt x="518160" y="248158"/>
                  </a:lnTo>
                  <a:lnTo>
                    <a:pt x="409263" y="24256"/>
                  </a:lnTo>
                  <a:close/>
                </a:path>
                <a:path w="518160" h="436244">
                  <a:moveTo>
                    <a:pt x="394462" y="169545"/>
                  </a:moveTo>
                  <a:lnTo>
                    <a:pt x="123698" y="169545"/>
                  </a:lnTo>
                  <a:lnTo>
                    <a:pt x="117728" y="175513"/>
                  </a:lnTo>
                  <a:lnTo>
                    <a:pt x="117728" y="187705"/>
                  </a:lnTo>
                  <a:lnTo>
                    <a:pt x="123698" y="193675"/>
                  </a:lnTo>
                  <a:lnTo>
                    <a:pt x="394462" y="193675"/>
                  </a:lnTo>
                  <a:lnTo>
                    <a:pt x="400430" y="187705"/>
                  </a:lnTo>
                  <a:lnTo>
                    <a:pt x="400430" y="175513"/>
                  </a:lnTo>
                  <a:lnTo>
                    <a:pt x="394462" y="169545"/>
                  </a:lnTo>
                  <a:close/>
                </a:path>
                <a:path w="518160" h="436244">
                  <a:moveTo>
                    <a:pt x="370966" y="121030"/>
                  </a:moveTo>
                  <a:lnTo>
                    <a:pt x="147192" y="121030"/>
                  </a:lnTo>
                  <a:lnTo>
                    <a:pt x="141350" y="127126"/>
                  </a:lnTo>
                  <a:lnTo>
                    <a:pt x="141350" y="139191"/>
                  </a:lnTo>
                  <a:lnTo>
                    <a:pt x="147192" y="145287"/>
                  </a:lnTo>
                  <a:lnTo>
                    <a:pt x="370966" y="145287"/>
                  </a:lnTo>
                  <a:lnTo>
                    <a:pt x="376808" y="139191"/>
                  </a:lnTo>
                  <a:lnTo>
                    <a:pt x="376808" y="127126"/>
                  </a:lnTo>
                  <a:lnTo>
                    <a:pt x="370966" y="121030"/>
                  </a:lnTo>
                  <a:close/>
                </a:path>
                <a:path w="518160" h="436244">
                  <a:moveTo>
                    <a:pt x="347344" y="72643"/>
                  </a:moveTo>
                  <a:lnTo>
                    <a:pt x="170814" y="72643"/>
                  </a:lnTo>
                  <a:lnTo>
                    <a:pt x="164845" y="78739"/>
                  </a:lnTo>
                  <a:lnTo>
                    <a:pt x="164845" y="90804"/>
                  </a:lnTo>
                  <a:lnTo>
                    <a:pt x="170814" y="96900"/>
                  </a:lnTo>
                  <a:lnTo>
                    <a:pt x="347344" y="96900"/>
                  </a:lnTo>
                  <a:lnTo>
                    <a:pt x="353313" y="90804"/>
                  </a:lnTo>
                  <a:lnTo>
                    <a:pt x="353313" y="78739"/>
                  </a:lnTo>
                  <a:lnTo>
                    <a:pt x="347344" y="72643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20411" y="2503932"/>
              <a:ext cx="2554605" cy="2416175"/>
            </a:xfrm>
            <a:custGeom>
              <a:avLst/>
              <a:gdLst/>
              <a:ahLst/>
              <a:cxnLst/>
              <a:rect l="l" t="t" r="r" b="b"/>
              <a:pathLst>
                <a:path w="2554604" h="2416175">
                  <a:moveTo>
                    <a:pt x="100584" y="0"/>
                  </a:moveTo>
                  <a:lnTo>
                    <a:pt x="2554478" y="2415793"/>
                  </a:lnTo>
                </a:path>
                <a:path w="2554604" h="2416175">
                  <a:moveTo>
                    <a:pt x="2552699" y="0"/>
                  </a:moveTo>
                  <a:lnTo>
                    <a:pt x="0" y="2338959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7995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50665" algn="l"/>
              </a:tabLst>
            </a:pP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index</a:t>
            </a:r>
            <a:r>
              <a:rPr spc="-70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spc="-10" dirty="0"/>
              <a:t>split</a:t>
            </a:r>
            <a:r>
              <a:rPr dirty="0"/>
              <a:t>	into</a:t>
            </a:r>
            <a:r>
              <a:rPr spc="-55" dirty="0"/>
              <a:t> </a:t>
            </a:r>
            <a:r>
              <a:rPr spc="-10" dirty="0">
                <a:solidFill>
                  <a:srgbClr val="5091D0"/>
                </a:solidFill>
              </a:rPr>
              <a:t>shards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810255" y="2304288"/>
            <a:ext cx="1118870" cy="1466215"/>
            <a:chOff x="2810255" y="2304288"/>
            <a:chExt cx="1118870" cy="1466215"/>
          </a:xfrm>
        </p:grpSpPr>
        <p:sp>
          <p:nvSpPr>
            <p:cNvPr id="9" name="object 9"/>
            <p:cNvSpPr/>
            <p:nvPr/>
          </p:nvSpPr>
          <p:spPr>
            <a:xfrm>
              <a:off x="2810255" y="2444115"/>
              <a:ext cx="1118870" cy="1326515"/>
            </a:xfrm>
            <a:custGeom>
              <a:avLst/>
              <a:gdLst/>
              <a:ahLst/>
              <a:cxnLst/>
              <a:rect l="l" t="t" r="r" b="b"/>
              <a:pathLst>
                <a:path w="1118870" h="1326514">
                  <a:moveTo>
                    <a:pt x="1118616" y="0"/>
                  </a:moveTo>
                  <a:lnTo>
                    <a:pt x="1101532" y="34426"/>
                  </a:lnTo>
                  <a:lnTo>
                    <a:pt x="1053077" y="65729"/>
                  </a:lnTo>
                  <a:lnTo>
                    <a:pt x="977447" y="92861"/>
                  </a:lnTo>
                  <a:lnTo>
                    <a:pt x="930753" y="104534"/>
                  </a:lnTo>
                  <a:lnTo>
                    <a:pt x="878838" y="114772"/>
                  </a:lnTo>
                  <a:lnTo>
                    <a:pt x="822226" y="123442"/>
                  </a:lnTo>
                  <a:lnTo>
                    <a:pt x="761443" y="130414"/>
                  </a:lnTo>
                  <a:lnTo>
                    <a:pt x="697013" y="135556"/>
                  </a:lnTo>
                  <a:lnTo>
                    <a:pt x="629459" y="138737"/>
                  </a:lnTo>
                  <a:lnTo>
                    <a:pt x="559307" y="139826"/>
                  </a:lnTo>
                  <a:lnTo>
                    <a:pt x="489156" y="138737"/>
                  </a:lnTo>
                  <a:lnTo>
                    <a:pt x="421602" y="135556"/>
                  </a:lnTo>
                  <a:lnTo>
                    <a:pt x="357172" y="130414"/>
                  </a:lnTo>
                  <a:lnTo>
                    <a:pt x="296389" y="123442"/>
                  </a:lnTo>
                  <a:lnTo>
                    <a:pt x="239777" y="114772"/>
                  </a:lnTo>
                  <a:lnTo>
                    <a:pt x="187862" y="104534"/>
                  </a:lnTo>
                  <a:lnTo>
                    <a:pt x="141168" y="92861"/>
                  </a:lnTo>
                  <a:lnTo>
                    <a:pt x="100218" y="79882"/>
                  </a:lnTo>
                  <a:lnTo>
                    <a:pt x="37651" y="50533"/>
                  </a:lnTo>
                  <a:lnTo>
                    <a:pt x="4358" y="17537"/>
                  </a:lnTo>
                  <a:lnTo>
                    <a:pt x="0" y="0"/>
                  </a:lnTo>
                  <a:lnTo>
                    <a:pt x="0" y="1186434"/>
                  </a:lnTo>
                  <a:lnTo>
                    <a:pt x="17083" y="1220860"/>
                  </a:lnTo>
                  <a:lnTo>
                    <a:pt x="65538" y="1252163"/>
                  </a:lnTo>
                  <a:lnTo>
                    <a:pt x="141168" y="1279295"/>
                  </a:lnTo>
                  <a:lnTo>
                    <a:pt x="187862" y="1290968"/>
                  </a:lnTo>
                  <a:lnTo>
                    <a:pt x="239777" y="1301206"/>
                  </a:lnTo>
                  <a:lnTo>
                    <a:pt x="296389" y="1309876"/>
                  </a:lnTo>
                  <a:lnTo>
                    <a:pt x="357172" y="1316848"/>
                  </a:lnTo>
                  <a:lnTo>
                    <a:pt x="421602" y="1321990"/>
                  </a:lnTo>
                  <a:lnTo>
                    <a:pt x="489156" y="1325171"/>
                  </a:lnTo>
                  <a:lnTo>
                    <a:pt x="559307" y="1326261"/>
                  </a:lnTo>
                  <a:lnTo>
                    <a:pt x="629459" y="1325171"/>
                  </a:lnTo>
                  <a:lnTo>
                    <a:pt x="697013" y="1321990"/>
                  </a:lnTo>
                  <a:lnTo>
                    <a:pt x="761443" y="1316848"/>
                  </a:lnTo>
                  <a:lnTo>
                    <a:pt x="822226" y="1309876"/>
                  </a:lnTo>
                  <a:lnTo>
                    <a:pt x="878838" y="1301206"/>
                  </a:lnTo>
                  <a:lnTo>
                    <a:pt x="930753" y="1290968"/>
                  </a:lnTo>
                  <a:lnTo>
                    <a:pt x="977447" y="1279295"/>
                  </a:lnTo>
                  <a:lnTo>
                    <a:pt x="1018397" y="1266316"/>
                  </a:lnTo>
                  <a:lnTo>
                    <a:pt x="1080964" y="1236967"/>
                  </a:lnTo>
                  <a:lnTo>
                    <a:pt x="1114257" y="1203971"/>
                  </a:lnTo>
                  <a:lnTo>
                    <a:pt x="1118616" y="1186434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0255" y="2304288"/>
              <a:ext cx="1118870" cy="280035"/>
            </a:xfrm>
            <a:custGeom>
              <a:avLst/>
              <a:gdLst/>
              <a:ahLst/>
              <a:cxnLst/>
              <a:rect l="l" t="t" r="r" b="b"/>
              <a:pathLst>
                <a:path w="1118870" h="280035">
                  <a:moveTo>
                    <a:pt x="559307" y="0"/>
                  </a:moveTo>
                  <a:lnTo>
                    <a:pt x="489156" y="1089"/>
                  </a:lnTo>
                  <a:lnTo>
                    <a:pt x="421602" y="4270"/>
                  </a:lnTo>
                  <a:lnTo>
                    <a:pt x="357172" y="9412"/>
                  </a:lnTo>
                  <a:lnTo>
                    <a:pt x="296389" y="16384"/>
                  </a:lnTo>
                  <a:lnTo>
                    <a:pt x="239777" y="25054"/>
                  </a:lnTo>
                  <a:lnTo>
                    <a:pt x="187862" y="35292"/>
                  </a:lnTo>
                  <a:lnTo>
                    <a:pt x="141168" y="46965"/>
                  </a:lnTo>
                  <a:lnTo>
                    <a:pt x="100218" y="59944"/>
                  </a:lnTo>
                  <a:lnTo>
                    <a:pt x="37651" y="89293"/>
                  </a:lnTo>
                  <a:lnTo>
                    <a:pt x="4358" y="122289"/>
                  </a:lnTo>
                  <a:lnTo>
                    <a:pt x="0" y="139826"/>
                  </a:lnTo>
                  <a:lnTo>
                    <a:pt x="4358" y="157364"/>
                  </a:lnTo>
                  <a:lnTo>
                    <a:pt x="37651" y="190360"/>
                  </a:lnTo>
                  <a:lnTo>
                    <a:pt x="100218" y="219709"/>
                  </a:lnTo>
                  <a:lnTo>
                    <a:pt x="141168" y="232688"/>
                  </a:lnTo>
                  <a:lnTo>
                    <a:pt x="187862" y="244361"/>
                  </a:lnTo>
                  <a:lnTo>
                    <a:pt x="239777" y="254599"/>
                  </a:lnTo>
                  <a:lnTo>
                    <a:pt x="296389" y="263269"/>
                  </a:lnTo>
                  <a:lnTo>
                    <a:pt x="357172" y="270241"/>
                  </a:lnTo>
                  <a:lnTo>
                    <a:pt x="421602" y="275383"/>
                  </a:lnTo>
                  <a:lnTo>
                    <a:pt x="489156" y="278564"/>
                  </a:lnTo>
                  <a:lnTo>
                    <a:pt x="559307" y="279653"/>
                  </a:lnTo>
                  <a:lnTo>
                    <a:pt x="629459" y="278564"/>
                  </a:lnTo>
                  <a:lnTo>
                    <a:pt x="697013" y="275383"/>
                  </a:lnTo>
                  <a:lnTo>
                    <a:pt x="761443" y="270241"/>
                  </a:lnTo>
                  <a:lnTo>
                    <a:pt x="822226" y="263269"/>
                  </a:lnTo>
                  <a:lnTo>
                    <a:pt x="878838" y="254599"/>
                  </a:lnTo>
                  <a:lnTo>
                    <a:pt x="930753" y="244361"/>
                  </a:lnTo>
                  <a:lnTo>
                    <a:pt x="977447" y="232688"/>
                  </a:lnTo>
                  <a:lnTo>
                    <a:pt x="1018397" y="219709"/>
                  </a:lnTo>
                  <a:lnTo>
                    <a:pt x="1080964" y="190360"/>
                  </a:lnTo>
                  <a:lnTo>
                    <a:pt x="1114257" y="157364"/>
                  </a:lnTo>
                  <a:lnTo>
                    <a:pt x="1118616" y="139826"/>
                  </a:lnTo>
                  <a:lnTo>
                    <a:pt x="1114257" y="122289"/>
                  </a:lnTo>
                  <a:lnTo>
                    <a:pt x="1080964" y="89293"/>
                  </a:lnTo>
                  <a:lnTo>
                    <a:pt x="1018397" y="59944"/>
                  </a:lnTo>
                  <a:lnTo>
                    <a:pt x="977447" y="46965"/>
                  </a:lnTo>
                  <a:lnTo>
                    <a:pt x="930753" y="35292"/>
                  </a:lnTo>
                  <a:lnTo>
                    <a:pt x="878838" y="25054"/>
                  </a:lnTo>
                  <a:lnTo>
                    <a:pt x="822226" y="16384"/>
                  </a:lnTo>
                  <a:lnTo>
                    <a:pt x="761443" y="9412"/>
                  </a:lnTo>
                  <a:lnTo>
                    <a:pt x="697013" y="4270"/>
                  </a:lnTo>
                  <a:lnTo>
                    <a:pt x="629459" y="1089"/>
                  </a:lnTo>
                  <a:lnTo>
                    <a:pt x="559307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79647" y="2858262"/>
            <a:ext cx="193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68952" y="2304288"/>
            <a:ext cx="1118870" cy="1466215"/>
            <a:chOff x="4568952" y="2304288"/>
            <a:chExt cx="1118870" cy="1466215"/>
          </a:xfrm>
        </p:grpSpPr>
        <p:sp>
          <p:nvSpPr>
            <p:cNvPr id="13" name="object 13"/>
            <p:cNvSpPr/>
            <p:nvPr/>
          </p:nvSpPr>
          <p:spPr>
            <a:xfrm>
              <a:off x="4568952" y="2444115"/>
              <a:ext cx="1118870" cy="1326515"/>
            </a:xfrm>
            <a:custGeom>
              <a:avLst/>
              <a:gdLst/>
              <a:ahLst/>
              <a:cxnLst/>
              <a:rect l="l" t="t" r="r" b="b"/>
              <a:pathLst>
                <a:path w="1118870" h="1326514">
                  <a:moveTo>
                    <a:pt x="1118615" y="0"/>
                  </a:moveTo>
                  <a:lnTo>
                    <a:pt x="1101532" y="34426"/>
                  </a:lnTo>
                  <a:lnTo>
                    <a:pt x="1053077" y="65729"/>
                  </a:lnTo>
                  <a:lnTo>
                    <a:pt x="977447" y="92861"/>
                  </a:lnTo>
                  <a:lnTo>
                    <a:pt x="930753" y="104534"/>
                  </a:lnTo>
                  <a:lnTo>
                    <a:pt x="878838" y="114772"/>
                  </a:lnTo>
                  <a:lnTo>
                    <a:pt x="822226" y="123442"/>
                  </a:lnTo>
                  <a:lnTo>
                    <a:pt x="761443" y="130414"/>
                  </a:lnTo>
                  <a:lnTo>
                    <a:pt x="697013" y="135556"/>
                  </a:lnTo>
                  <a:lnTo>
                    <a:pt x="629459" y="138737"/>
                  </a:lnTo>
                  <a:lnTo>
                    <a:pt x="559308" y="139826"/>
                  </a:lnTo>
                  <a:lnTo>
                    <a:pt x="489156" y="138737"/>
                  </a:lnTo>
                  <a:lnTo>
                    <a:pt x="421602" y="135556"/>
                  </a:lnTo>
                  <a:lnTo>
                    <a:pt x="357172" y="130414"/>
                  </a:lnTo>
                  <a:lnTo>
                    <a:pt x="296389" y="123442"/>
                  </a:lnTo>
                  <a:lnTo>
                    <a:pt x="239777" y="114772"/>
                  </a:lnTo>
                  <a:lnTo>
                    <a:pt x="187862" y="104534"/>
                  </a:lnTo>
                  <a:lnTo>
                    <a:pt x="141168" y="92861"/>
                  </a:lnTo>
                  <a:lnTo>
                    <a:pt x="100218" y="79882"/>
                  </a:lnTo>
                  <a:lnTo>
                    <a:pt x="37651" y="50533"/>
                  </a:lnTo>
                  <a:lnTo>
                    <a:pt x="4358" y="17537"/>
                  </a:lnTo>
                  <a:lnTo>
                    <a:pt x="0" y="0"/>
                  </a:lnTo>
                  <a:lnTo>
                    <a:pt x="0" y="1186434"/>
                  </a:lnTo>
                  <a:lnTo>
                    <a:pt x="17083" y="1220860"/>
                  </a:lnTo>
                  <a:lnTo>
                    <a:pt x="65538" y="1252163"/>
                  </a:lnTo>
                  <a:lnTo>
                    <a:pt x="141168" y="1279295"/>
                  </a:lnTo>
                  <a:lnTo>
                    <a:pt x="187862" y="1290968"/>
                  </a:lnTo>
                  <a:lnTo>
                    <a:pt x="239777" y="1301206"/>
                  </a:lnTo>
                  <a:lnTo>
                    <a:pt x="296389" y="1309876"/>
                  </a:lnTo>
                  <a:lnTo>
                    <a:pt x="357172" y="1316848"/>
                  </a:lnTo>
                  <a:lnTo>
                    <a:pt x="421602" y="1321990"/>
                  </a:lnTo>
                  <a:lnTo>
                    <a:pt x="489156" y="1325171"/>
                  </a:lnTo>
                  <a:lnTo>
                    <a:pt x="559308" y="1326261"/>
                  </a:lnTo>
                  <a:lnTo>
                    <a:pt x="629459" y="1325171"/>
                  </a:lnTo>
                  <a:lnTo>
                    <a:pt x="697013" y="1321990"/>
                  </a:lnTo>
                  <a:lnTo>
                    <a:pt x="761443" y="1316848"/>
                  </a:lnTo>
                  <a:lnTo>
                    <a:pt x="822226" y="1309876"/>
                  </a:lnTo>
                  <a:lnTo>
                    <a:pt x="878838" y="1301206"/>
                  </a:lnTo>
                  <a:lnTo>
                    <a:pt x="930753" y="1290968"/>
                  </a:lnTo>
                  <a:lnTo>
                    <a:pt x="977447" y="1279295"/>
                  </a:lnTo>
                  <a:lnTo>
                    <a:pt x="1018397" y="1266316"/>
                  </a:lnTo>
                  <a:lnTo>
                    <a:pt x="1080964" y="1236967"/>
                  </a:lnTo>
                  <a:lnTo>
                    <a:pt x="1114257" y="1203971"/>
                  </a:lnTo>
                  <a:lnTo>
                    <a:pt x="1118615" y="1186434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8952" y="2304288"/>
              <a:ext cx="1118870" cy="280035"/>
            </a:xfrm>
            <a:custGeom>
              <a:avLst/>
              <a:gdLst/>
              <a:ahLst/>
              <a:cxnLst/>
              <a:rect l="l" t="t" r="r" b="b"/>
              <a:pathLst>
                <a:path w="1118870" h="280035">
                  <a:moveTo>
                    <a:pt x="559308" y="0"/>
                  </a:moveTo>
                  <a:lnTo>
                    <a:pt x="489156" y="1089"/>
                  </a:lnTo>
                  <a:lnTo>
                    <a:pt x="421602" y="4270"/>
                  </a:lnTo>
                  <a:lnTo>
                    <a:pt x="357172" y="9412"/>
                  </a:lnTo>
                  <a:lnTo>
                    <a:pt x="296389" y="16384"/>
                  </a:lnTo>
                  <a:lnTo>
                    <a:pt x="239777" y="25054"/>
                  </a:lnTo>
                  <a:lnTo>
                    <a:pt x="187862" y="35292"/>
                  </a:lnTo>
                  <a:lnTo>
                    <a:pt x="141168" y="46965"/>
                  </a:lnTo>
                  <a:lnTo>
                    <a:pt x="100218" y="59944"/>
                  </a:lnTo>
                  <a:lnTo>
                    <a:pt x="37651" y="89293"/>
                  </a:lnTo>
                  <a:lnTo>
                    <a:pt x="4358" y="122289"/>
                  </a:lnTo>
                  <a:lnTo>
                    <a:pt x="0" y="139826"/>
                  </a:lnTo>
                  <a:lnTo>
                    <a:pt x="4358" y="157364"/>
                  </a:lnTo>
                  <a:lnTo>
                    <a:pt x="37651" y="190360"/>
                  </a:lnTo>
                  <a:lnTo>
                    <a:pt x="100218" y="219709"/>
                  </a:lnTo>
                  <a:lnTo>
                    <a:pt x="141168" y="232688"/>
                  </a:lnTo>
                  <a:lnTo>
                    <a:pt x="187862" y="244361"/>
                  </a:lnTo>
                  <a:lnTo>
                    <a:pt x="239777" y="254599"/>
                  </a:lnTo>
                  <a:lnTo>
                    <a:pt x="296389" y="263269"/>
                  </a:lnTo>
                  <a:lnTo>
                    <a:pt x="357172" y="270241"/>
                  </a:lnTo>
                  <a:lnTo>
                    <a:pt x="421602" y="275383"/>
                  </a:lnTo>
                  <a:lnTo>
                    <a:pt x="489156" y="278564"/>
                  </a:lnTo>
                  <a:lnTo>
                    <a:pt x="559308" y="279653"/>
                  </a:lnTo>
                  <a:lnTo>
                    <a:pt x="629459" y="278564"/>
                  </a:lnTo>
                  <a:lnTo>
                    <a:pt x="697013" y="275383"/>
                  </a:lnTo>
                  <a:lnTo>
                    <a:pt x="761443" y="270241"/>
                  </a:lnTo>
                  <a:lnTo>
                    <a:pt x="822226" y="263269"/>
                  </a:lnTo>
                  <a:lnTo>
                    <a:pt x="878838" y="254599"/>
                  </a:lnTo>
                  <a:lnTo>
                    <a:pt x="930753" y="244361"/>
                  </a:lnTo>
                  <a:lnTo>
                    <a:pt x="977447" y="232688"/>
                  </a:lnTo>
                  <a:lnTo>
                    <a:pt x="1018397" y="219709"/>
                  </a:lnTo>
                  <a:lnTo>
                    <a:pt x="1080964" y="190360"/>
                  </a:lnTo>
                  <a:lnTo>
                    <a:pt x="1114257" y="157364"/>
                  </a:lnTo>
                  <a:lnTo>
                    <a:pt x="1118615" y="139826"/>
                  </a:lnTo>
                  <a:lnTo>
                    <a:pt x="1114257" y="122289"/>
                  </a:lnTo>
                  <a:lnTo>
                    <a:pt x="1080964" y="89293"/>
                  </a:lnTo>
                  <a:lnTo>
                    <a:pt x="1018397" y="59944"/>
                  </a:lnTo>
                  <a:lnTo>
                    <a:pt x="977447" y="46965"/>
                  </a:lnTo>
                  <a:lnTo>
                    <a:pt x="930753" y="35292"/>
                  </a:lnTo>
                  <a:lnTo>
                    <a:pt x="878838" y="25054"/>
                  </a:lnTo>
                  <a:lnTo>
                    <a:pt x="822226" y="16384"/>
                  </a:lnTo>
                  <a:lnTo>
                    <a:pt x="761443" y="9412"/>
                  </a:lnTo>
                  <a:lnTo>
                    <a:pt x="697013" y="4270"/>
                  </a:lnTo>
                  <a:lnTo>
                    <a:pt x="629459" y="1089"/>
                  </a:lnTo>
                  <a:lnTo>
                    <a:pt x="559308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38978" y="2858262"/>
            <a:ext cx="193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48400" y="2304288"/>
            <a:ext cx="1122045" cy="1466215"/>
            <a:chOff x="6248400" y="2304288"/>
            <a:chExt cx="1122045" cy="1466215"/>
          </a:xfrm>
        </p:grpSpPr>
        <p:sp>
          <p:nvSpPr>
            <p:cNvPr id="17" name="object 17"/>
            <p:cNvSpPr/>
            <p:nvPr/>
          </p:nvSpPr>
          <p:spPr>
            <a:xfrm>
              <a:off x="6248400" y="2444496"/>
              <a:ext cx="1122045" cy="1325880"/>
            </a:xfrm>
            <a:custGeom>
              <a:avLst/>
              <a:gdLst/>
              <a:ahLst/>
              <a:cxnLst/>
              <a:rect l="l" t="t" r="r" b="b"/>
              <a:pathLst>
                <a:path w="1122045" h="1325879">
                  <a:moveTo>
                    <a:pt x="1121664" y="0"/>
                  </a:moveTo>
                  <a:lnTo>
                    <a:pt x="1104536" y="34534"/>
                  </a:lnTo>
                  <a:lnTo>
                    <a:pt x="1055956" y="65928"/>
                  </a:lnTo>
                  <a:lnTo>
                    <a:pt x="980127" y="93131"/>
                  </a:lnTo>
                  <a:lnTo>
                    <a:pt x="933308" y="104834"/>
                  </a:lnTo>
                  <a:lnTo>
                    <a:pt x="881253" y="115097"/>
                  </a:lnTo>
                  <a:lnTo>
                    <a:pt x="824488" y="123787"/>
                  </a:lnTo>
                  <a:lnTo>
                    <a:pt x="763537" y="130774"/>
                  </a:lnTo>
                  <a:lnTo>
                    <a:pt x="698928" y="135928"/>
                  </a:lnTo>
                  <a:lnTo>
                    <a:pt x="631184" y="139116"/>
                  </a:lnTo>
                  <a:lnTo>
                    <a:pt x="560831" y="140207"/>
                  </a:lnTo>
                  <a:lnTo>
                    <a:pt x="490479" y="139116"/>
                  </a:lnTo>
                  <a:lnTo>
                    <a:pt x="422735" y="135928"/>
                  </a:lnTo>
                  <a:lnTo>
                    <a:pt x="358126" y="130774"/>
                  </a:lnTo>
                  <a:lnTo>
                    <a:pt x="297175" y="123787"/>
                  </a:lnTo>
                  <a:lnTo>
                    <a:pt x="240410" y="115097"/>
                  </a:lnTo>
                  <a:lnTo>
                    <a:pt x="188355" y="104834"/>
                  </a:lnTo>
                  <a:lnTo>
                    <a:pt x="141536" y="93131"/>
                  </a:lnTo>
                  <a:lnTo>
                    <a:pt x="100478" y="80119"/>
                  </a:lnTo>
                  <a:lnTo>
                    <a:pt x="37748" y="50689"/>
                  </a:lnTo>
                  <a:lnTo>
                    <a:pt x="4369" y="17594"/>
                  </a:lnTo>
                  <a:lnTo>
                    <a:pt x="0" y="0"/>
                  </a:lnTo>
                  <a:lnTo>
                    <a:pt x="0" y="1185671"/>
                  </a:lnTo>
                  <a:lnTo>
                    <a:pt x="17127" y="1220206"/>
                  </a:lnTo>
                  <a:lnTo>
                    <a:pt x="65707" y="1251600"/>
                  </a:lnTo>
                  <a:lnTo>
                    <a:pt x="141536" y="1278803"/>
                  </a:lnTo>
                  <a:lnTo>
                    <a:pt x="188355" y="1290506"/>
                  </a:lnTo>
                  <a:lnTo>
                    <a:pt x="240410" y="1300769"/>
                  </a:lnTo>
                  <a:lnTo>
                    <a:pt x="297175" y="1309459"/>
                  </a:lnTo>
                  <a:lnTo>
                    <a:pt x="358126" y="1316446"/>
                  </a:lnTo>
                  <a:lnTo>
                    <a:pt x="422735" y="1321600"/>
                  </a:lnTo>
                  <a:lnTo>
                    <a:pt x="490479" y="1324788"/>
                  </a:lnTo>
                  <a:lnTo>
                    <a:pt x="560831" y="1325879"/>
                  </a:lnTo>
                  <a:lnTo>
                    <a:pt x="631184" y="1324788"/>
                  </a:lnTo>
                  <a:lnTo>
                    <a:pt x="698928" y="1321600"/>
                  </a:lnTo>
                  <a:lnTo>
                    <a:pt x="763537" y="1316446"/>
                  </a:lnTo>
                  <a:lnTo>
                    <a:pt x="824488" y="1309459"/>
                  </a:lnTo>
                  <a:lnTo>
                    <a:pt x="881253" y="1300769"/>
                  </a:lnTo>
                  <a:lnTo>
                    <a:pt x="933308" y="1290506"/>
                  </a:lnTo>
                  <a:lnTo>
                    <a:pt x="980127" y="1278803"/>
                  </a:lnTo>
                  <a:lnTo>
                    <a:pt x="1021185" y="1265791"/>
                  </a:lnTo>
                  <a:lnTo>
                    <a:pt x="1083915" y="1236361"/>
                  </a:lnTo>
                  <a:lnTo>
                    <a:pt x="1117294" y="1203266"/>
                  </a:lnTo>
                  <a:lnTo>
                    <a:pt x="1121664" y="1185671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8400" y="2304288"/>
              <a:ext cx="1122045" cy="280670"/>
            </a:xfrm>
            <a:custGeom>
              <a:avLst/>
              <a:gdLst/>
              <a:ahLst/>
              <a:cxnLst/>
              <a:rect l="l" t="t" r="r" b="b"/>
              <a:pathLst>
                <a:path w="1122045" h="280669">
                  <a:moveTo>
                    <a:pt x="560831" y="0"/>
                  </a:moveTo>
                  <a:lnTo>
                    <a:pt x="490479" y="1091"/>
                  </a:lnTo>
                  <a:lnTo>
                    <a:pt x="422735" y="4279"/>
                  </a:lnTo>
                  <a:lnTo>
                    <a:pt x="358126" y="9433"/>
                  </a:lnTo>
                  <a:lnTo>
                    <a:pt x="297175" y="16420"/>
                  </a:lnTo>
                  <a:lnTo>
                    <a:pt x="240410" y="25110"/>
                  </a:lnTo>
                  <a:lnTo>
                    <a:pt x="188355" y="35373"/>
                  </a:lnTo>
                  <a:lnTo>
                    <a:pt x="141536" y="47076"/>
                  </a:lnTo>
                  <a:lnTo>
                    <a:pt x="100478" y="60088"/>
                  </a:lnTo>
                  <a:lnTo>
                    <a:pt x="37748" y="89518"/>
                  </a:lnTo>
                  <a:lnTo>
                    <a:pt x="4369" y="122613"/>
                  </a:lnTo>
                  <a:lnTo>
                    <a:pt x="0" y="140208"/>
                  </a:lnTo>
                  <a:lnTo>
                    <a:pt x="4369" y="157802"/>
                  </a:lnTo>
                  <a:lnTo>
                    <a:pt x="37748" y="190897"/>
                  </a:lnTo>
                  <a:lnTo>
                    <a:pt x="100478" y="220327"/>
                  </a:lnTo>
                  <a:lnTo>
                    <a:pt x="141536" y="233339"/>
                  </a:lnTo>
                  <a:lnTo>
                    <a:pt x="188355" y="245042"/>
                  </a:lnTo>
                  <a:lnTo>
                    <a:pt x="240410" y="255305"/>
                  </a:lnTo>
                  <a:lnTo>
                    <a:pt x="297175" y="263995"/>
                  </a:lnTo>
                  <a:lnTo>
                    <a:pt x="358126" y="270982"/>
                  </a:lnTo>
                  <a:lnTo>
                    <a:pt x="422735" y="276136"/>
                  </a:lnTo>
                  <a:lnTo>
                    <a:pt x="490479" y="279324"/>
                  </a:lnTo>
                  <a:lnTo>
                    <a:pt x="560831" y="280415"/>
                  </a:lnTo>
                  <a:lnTo>
                    <a:pt x="631184" y="279324"/>
                  </a:lnTo>
                  <a:lnTo>
                    <a:pt x="698928" y="276136"/>
                  </a:lnTo>
                  <a:lnTo>
                    <a:pt x="763537" y="270982"/>
                  </a:lnTo>
                  <a:lnTo>
                    <a:pt x="824488" y="263995"/>
                  </a:lnTo>
                  <a:lnTo>
                    <a:pt x="881253" y="255305"/>
                  </a:lnTo>
                  <a:lnTo>
                    <a:pt x="933308" y="245042"/>
                  </a:lnTo>
                  <a:lnTo>
                    <a:pt x="980127" y="233339"/>
                  </a:lnTo>
                  <a:lnTo>
                    <a:pt x="1021185" y="220327"/>
                  </a:lnTo>
                  <a:lnTo>
                    <a:pt x="1083915" y="190897"/>
                  </a:lnTo>
                  <a:lnTo>
                    <a:pt x="1117294" y="157802"/>
                  </a:lnTo>
                  <a:lnTo>
                    <a:pt x="1121664" y="140208"/>
                  </a:lnTo>
                  <a:lnTo>
                    <a:pt x="1117294" y="122613"/>
                  </a:lnTo>
                  <a:lnTo>
                    <a:pt x="1083915" y="89518"/>
                  </a:lnTo>
                  <a:lnTo>
                    <a:pt x="1021185" y="60088"/>
                  </a:lnTo>
                  <a:lnTo>
                    <a:pt x="980127" y="47076"/>
                  </a:lnTo>
                  <a:lnTo>
                    <a:pt x="933308" y="35373"/>
                  </a:lnTo>
                  <a:lnTo>
                    <a:pt x="881253" y="25110"/>
                  </a:lnTo>
                  <a:lnTo>
                    <a:pt x="824488" y="16420"/>
                  </a:lnTo>
                  <a:lnTo>
                    <a:pt x="763537" y="9433"/>
                  </a:lnTo>
                  <a:lnTo>
                    <a:pt x="698928" y="4279"/>
                  </a:lnTo>
                  <a:lnTo>
                    <a:pt x="631184" y="1091"/>
                  </a:lnTo>
                  <a:lnTo>
                    <a:pt x="560831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19951" y="2858262"/>
            <a:ext cx="193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22335" y="2855798"/>
            <a:ext cx="1879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44536A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89276" y="1958339"/>
            <a:ext cx="6087110" cy="2950845"/>
          </a:xfrm>
          <a:custGeom>
            <a:avLst/>
            <a:gdLst/>
            <a:ahLst/>
            <a:cxnLst/>
            <a:rect l="l" t="t" r="r" b="b"/>
            <a:pathLst>
              <a:path w="6087109" h="2950845">
                <a:moveTo>
                  <a:pt x="0" y="2950463"/>
                </a:moveTo>
                <a:lnTo>
                  <a:pt x="6086856" y="2950463"/>
                </a:lnTo>
                <a:lnTo>
                  <a:pt x="6086856" y="0"/>
                </a:lnTo>
                <a:lnTo>
                  <a:pt x="0" y="0"/>
                </a:lnTo>
                <a:lnTo>
                  <a:pt x="0" y="2950463"/>
                </a:lnTo>
                <a:close/>
              </a:path>
            </a:pathLst>
          </a:custGeom>
          <a:ln w="635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58923" y="4243196"/>
            <a:ext cx="5681980" cy="1572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3204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Shakespeare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Each</a:t>
            </a:r>
            <a:r>
              <a:rPr sz="20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shard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may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on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different</a:t>
            </a:r>
            <a:r>
              <a:rPr sz="2000" spc="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node</a:t>
            </a:r>
            <a:r>
              <a:rPr sz="2000" spc="-70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091D0"/>
                </a:solidFill>
                <a:latin typeface="Calibri"/>
                <a:cs typeface="Calibri"/>
              </a:rPr>
              <a:t>cluster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.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Every</a:t>
            </a:r>
            <a:r>
              <a:rPr sz="20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shard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self-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contained</a:t>
            </a:r>
            <a:r>
              <a:rPr sz="20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Lucene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index</a:t>
            </a:r>
            <a:r>
              <a:rPr sz="20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2000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its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own.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60573" y="1322273"/>
            <a:ext cx="46075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Documents</a:t>
            </a:r>
            <a:r>
              <a:rPr sz="20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hashed</a:t>
            </a:r>
            <a:r>
              <a:rPr sz="2000" spc="-45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particular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091D0"/>
                </a:solidFill>
                <a:latin typeface="Calibri"/>
                <a:cs typeface="Calibri"/>
              </a:rPr>
              <a:t>shard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Redundancy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64005" y="2490470"/>
            <a:ext cx="3185160" cy="2164080"/>
            <a:chOff x="1064005" y="2490470"/>
            <a:chExt cx="3185160" cy="2164080"/>
          </a:xfrm>
        </p:grpSpPr>
        <p:sp>
          <p:nvSpPr>
            <p:cNvPr id="9" name="object 9"/>
            <p:cNvSpPr/>
            <p:nvPr/>
          </p:nvSpPr>
          <p:spPr>
            <a:xfrm>
              <a:off x="1095755" y="2522220"/>
              <a:ext cx="3121660" cy="2100580"/>
            </a:xfrm>
            <a:custGeom>
              <a:avLst/>
              <a:gdLst/>
              <a:ahLst/>
              <a:cxnLst/>
              <a:rect l="l" t="t" r="r" b="b"/>
              <a:pathLst>
                <a:path w="3121660" h="2100579">
                  <a:moveTo>
                    <a:pt x="0" y="2100072"/>
                  </a:moveTo>
                  <a:lnTo>
                    <a:pt x="3121151" y="2100072"/>
                  </a:lnTo>
                  <a:lnTo>
                    <a:pt x="3121151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634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8551" y="3275457"/>
              <a:ext cx="1161415" cy="1165860"/>
            </a:xfrm>
            <a:custGeom>
              <a:avLst/>
              <a:gdLst/>
              <a:ahLst/>
              <a:cxnLst/>
              <a:rect l="l" t="t" r="r" b="b"/>
              <a:pathLst>
                <a:path w="1161414" h="1165860">
                  <a:moveTo>
                    <a:pt x="1161287" y="0"/>
                  </a:moveTo>
                  <a:lnTo>
                    <a:pt x="1143554" y="35731"/>
                  </a:lnTo>
                  <a:lnTo>
                    <a:pt x="1093255" y="68226"/>
                  </a:lnTo>
                  <a:lnTo>
                    <a:pt x="1057254" y="82919"/>
                  </a:lnTo>
                  <a:lnTo>
                    <a:pt x="1014744" y="96393"/>
                  </a:lnTo>
                  <a:lnTo>
                    <a:pt x="966270" y="108514"/>
                  </a:lnTo>
                  <a:lnTo>
                    <a:pt x="912375" y="119143"/>
                  </a:lnTo>
                  <a:lnTo>
                    <a:pt x="853605" y="128146"/>
                  </a:lnTo>
                  <a:lnTo>
                    <a:pt x="790502" y="135385"/>
                  </a:lnTo>
                  <a:lnTo>
                    <a:pt x="723611" y="140725"/>
                  </a:lnTo>
                  <a:lnTo>
                    <a:pt x="653477" y="144029"/>
                  </a:lnTo>
                  <a:lnTo>
                    <a:pt x="580643" y="145160"/>
                  </a:lnTo>
                  <a:lnTo>
                    <a:pt x="507810" y="144029"/>
                  </a:lnTo>
                  <a:lnTo>
                    <a:pt x="437676" y="140725"/>
                  </a:lnTo>
                  <a:lnTo>
                    <a:pt x="370785" y="135385"/>
                  </a:lnTo>
                  <a:lnTo>
                    <a:pt x="307682" y="128146"/>
                  </a:lnTo>
                  <a:lnTo>
                    <a:pt x="248912" y="119143"/>
                  </a:lnTo>
                  <a:lnTo>
                    <a:pt x="195017" y="108514"/>
                  </a:lnTo>
                  <a:lnTo>
                    <a:pt x="146543" y="96393"/>
                  </a:lnTo>
                  <a:lnTo>
                    <a:pt x="104033" y="82919"/>
                  </a:lnTo>
                  <a:lnTo>
                    <a:pt x="68032" y="68226"/>
                  </a:lnTo>
                  <a:lnTo>
                    <a:pt x="17733" y="35731"/>
                  </a:lnTo>
                  <a:lnTo>
                    <a:pt x="0" y="0"/>
                  </a:lnTo>
                  <a:lnTo>
                    <a:pt x="0" y="1020317"/>
                  </a:lnTo>
                  <a:lnTo>
                    <a:pt x="17733" y="1056049"/>
                  </a:lnTo>
                  <a:lnTo>
                    <a:pt x="68032" y="1088544"/>
                  </a:lnTo>
                  <a:lnTo>
                    <a:pt x="104033" y="1103237"/>
                  </a:lnTo>
                  <a:lnTo>
                    <a:pt x="146543" y="1116711"/>
                  </a:lnTo>
                  <a:lnTo>
                    <a:pt x="195017" y="1128832"/>
                  </a:lnTo>
                  <a:lnTo>
                    <a:pt x="248912" y="1139461"/>
                  </a:lnTo>
                  <a:lnTo>
                    <a:pt x="307682" y="1148464"/>
                  </a:lnTo>
                  <a:lnTo>
                    <a:pt x="370785" y="1155703"/>
                  </a:lnTo>
                  <a:lnTo>
                    <a:pt x="437676" y="1161043"/>
                  </a:lnTo>
                  <a:lnTo>
                    <a:pt x="507810" y="1164347"/>
                  </a:lnTo>
                  <a:lnTo>
                    <a:pt x="580643" y="1165478"/>
                  </a:lnTo>
                  <a:lnTo>
                    <a:pt x="653477" y="1164347"/>
                  </a:lnTo>
                  <a:lnTo>
                    <a:pt x="723611" y="1161043"/>
                  </a:lnTo>
                  <a:lnTo>
                    <a:pt x="790502" y="1155703"/>
                  </a:lnTo>
                  <a:lnTo>
                    <a:pt x="853605" y="1148464"/>
                  </a:lnTo>
                  <a:lnTo>
                    <a:pt x="912375" y="1139461"/>
                  </a:lnTo>
                  <a:lnTo>
                    <a:pt x="966270" y="1128832"/>
                  </a:lnTo>
                  <a:lnTo>
                    <a:pt x="1014744" y="1116711"/>
                  </a:lnTo>
                  <a:lnTo>
                    <a:pt x="1057254" y="1103237"/>
                  </a:lnTo>
                  <a:lnTo>
                    <a:pt x="1093255" y="1088544"/>
                  </a:lnTo>
                  <a:lnTo>
                    <a:pt x="1143554" y="1056049"/>
                  </a:lnTo>
                  <a:lnTo>
                    <a:pt x="1161287" y="1020317"/>
                  </a:lnTo>
                  <a:lnTo>
                    <a:pt x="1161287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8551" y="3130296"/>
              <a:ext cx="1161415" cy="290830"/>
            </a:xfrm>
            <a:custGeom>
              <a:avLst/>
              <a:gdLst/>
              <a:ahLst/>
              <a:cxnLst/>
              <a:rect l="l" t="t" r="r" b="b"/>
              <a:pathLst>
                <a:path w="1161414" h="290829">
                  <a:moveTo>
                    <a:pt x="580643" y="0"/>
                  </a:moveTo>
                  <a:lnTo>
                    <a:pt x="507810" y="1131"/>
                  </a:lnTo>
                  <a:lnTo>
                    <a:pt x="437676" y="4435"/>
                  </a:lnTo>
                  <a:lnTo>
                    <a:pt x="370785" y="9775"/>
                  </a:lnTo>
                  <a:lnTo>
                    <a:pt x="307682" y="17014"/>
                  </a:lnTo>
                  <a:lnTo>
                    <a:pt x="248912" y="26017"/>
                  </a:lnTo>
                  <a:lnTo>
                    <a:pt x="195017" y="36646"/>
                  </a:lnTo>
                  <a:lnTo>
                    <a:pt x="146543" y="48767"/>
                  </a:lnTo>
                  <a:lnTo>
                    <a:pt x="104033" y="62241"/>
                  </a:lnTo>
                  <a:lnTo>
                    <a:pt x="68032" y="76934"/>
                  </a:lnTo>
                  <a:lnTo>
                    <a:pt x="17733" y="109429"/>
                  </a:lnTo>
                  <a:lnTo>
                    <a:pt x="0" y="145161"/>
                  </a:lnTo>
                  <a:lnTo>
                    <a:pt x="4524" y="163363"/>
                  </a:lnTo>
                  <a:lnTo>
                    <a:pt x="39084" y="197612"/>
                  </a:lnTo>
                  <a:lnTo>
                    <a:pt x="104033" y="228080"/>
                  </a:lnTo>
                  <a:lnTo>
                    <a:pt x="146543" y="241554"/>
                  </a:lnTo>
                  <a:lnTo>
                    <a:pt x="195017" y="253675"/>
                  </a:lnTo>
                  <a:lnTo>
                    <a:pt x="248912" y="264304"/>
                  </a:lnTo>
                  <a:lnTo>
                    <a:pt x="307682" y="273307"/>
                  </a:lnTo>
                  <a:lnTo>
                    <a:pt x="370785" y="280546"/>
                  </a:lnTo>
                  <a:lnTo>
                    <a:pt x="437676" y="285886"/>
                  </a:lnTo>
                  <a:lnTo>
                    <a:pt x="507810" y="289190"/>
                  </a:lnTo>
                  <a:lnTo>
                    <a:pt x="580643" y="290321"/>
                  </a:lnTo>
                  <a:lnTo>
                    <a:pt x="653477" y="289190"/>
                  </a:lnTo>
                  <a:lnTo>
                    <a:pt x="723611" y="285886"/>
                  </a:lnTo>
                  <a:lnTo>
                    <a:pt x="790502" y="280546"/>
                  </a:lnTo>
                  <a:lnTo>
                    <a:pt x="853605" y="273307"/>
                  </a:lnTo>
                  <a:lnTo>
                    <a:pt x="912375" y="264304"/>
                  </a:lnTo>
                  <a:lnTo>
                    <a:pt x="966270" y="253675"/>
                  </a:lnTo>
                  <a:lnTo>
                    <a:pt x="1014744" y="241554"/>
                  </a:lnTo>
                  <a:lnTo>
                    <a:pt x="1057254" y="228080"/>
                  </a:lnTo>
                  <a:lnTo>
                    <a:pt x="1093255" y="213387"/>
                  </a:lnTo>
                  <a:lnTo>
                    <a:pt x="1143554" y="180892"/>
                  </a:lnTo>
                  <a:lnTo>
                    <a:pt x="1161287" y="145161"/>
                  </a:lnTo>
                  <a:lnTo>
                    <a:pt x="1156763" y="126958"/>
                  </a:lnTo>
                  <a:lnTo>
                    <a:pt x="1122203" y="92709"/>
                  </a:lnTo>
                  <a:lnTo>
                    <a:pt x="1057254" y="62241"/>
                  </a:lnTo>
                  <a:lnTo>
                    <a:pt x="1014744" y="48767"/>
                  </a:lnTo>
                  <a:lnTo>
                    <a:pt x="966270" y="36646"/>
                  </a:lnTo>
                  <a:lnTo>
                    <a:pt x="912375" y="26017"/>
                  </a:lnTo>
                  <a:lnTo>
                    <a:pt x="853605" y="17014"/>
                  </a:lnTo>
                  <a:lnTo>
                    <a:pt x="790502" y="9775"/>
                  </a:lnTo>
                  <a:lnTo>
                    <a:pt x="723611" y="4435"/>
                  </a:lnTo>
                  <a:lnTo>
                    <a:pt x="653477" y="1131"/>
                  </a:lnTo>
                  <a:lnTo>
                    <a:pt x="580643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32382" y="3525977"/>
            <a:ext cx="828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444848"/>
                </a:solidFill>
                <a:latin typeface="Calibri"/>
                <a:cs typeface="Calibri"/>
              </a:rPr>
              <a:t>Primary</a:t>
            </a:r>
            <a:endParaRPr sz="2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2000" spc="-5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62072" y="3130295"/>
            <a:ext cx="1161415" cy="1310640"/>
            <a:chOff x="2862072" y="3130295"/>
            <a:chExt cx="1161415" cy="1310640"/>
          </a:xfrm>
        </p:grpSpPr>
        <p:sp>
          <p:nvSpPr>
            <p:cNvPr id="14" name="object 14"/>
            <p:cNvSpPr/>
            <p:nvPr/>
          </p:nvSpPr>
          <p:spPr>
            <a:xfrm>
              <a:off x="2862072" y="3275456"/>
              <a:ext cx="1161415" cy="1165860"/>
            </a:xfrm>
            <a:custGeom>
              <a:avLst/>
              <a:gdLst/>
              <a:ahLst/>
              <a:cxnLst/>
              <a:rect l="l" t="t" r="r" b="b"/>
              <a:pathLst>
                <a:path w="1161414" h="1165860">
                  <a:moveTo>
                    <a:pt x="1161288" y="0"/>
                  </a:moveTo>
                  <a:lnTo>
                    <a:pt x="1143554" y="35731"/>
                  </a:lnTo>
                  <a:lnTo>
                    <a:pt x="1093255" y="68226"/>
                  </a:lnTo>
                  <a:lnTo>
                    <a:pt x="1057254" y="82919"/>
                  </a:lnTo>
                  <a:lnTo>
                    <a:pt x="1014744" y="96393"/>
                  </a:lnTo>
                  <a:lnTo>
                    <a:pt x="966270" y="108514"/>
                  </a:lnTo>
                  <a:lnTo>
                    <a:pt x="912375" y="119143"/>
                  </a:lnTo>
                  <a:lnTo>
                    <a:pt x="853605" y="128146"/>
                  </a:lnTo>
                  <a:lnTo>
                    <a:pt x="790502" y="135385"/>
                  </a:lnTo>
                  <a:lnTo>
                    <a:pt x="723611" y="140725"/>
                  </a:lnTo>
                  <a:lnTo>
                    <a:pt x="653477" y="144029"/>
                  </a:lnTo>
                  <a:lnTo>
                    <a:pt x="580643" y="145160"/>
                  </a:lnTo>
                  <a:lnTo>
                    <a:pt x="507810" y="144029"/>
                  </a:lnTo>
                  <a:lnTo>
                    <a:pt x="437676" y="140725"/>
                  </a:lnTo>
                  <a:lnTo>
                    <a:pt x="370785" y="135385"/>
                  </a:lnTo>
                  <a:lnTo>
                    <a:pt x="307682" y="128146"/>
                  </a:lnTo>
                  <a:lnTo>
                    <a:pt x="248912" y="119143"/>
                  </a:lnTo>
                  <a:lnTo>
                    <a:pt x="195017" y="108514"/>
                  </a:lnTo>
                  <a:lnTo>
                    <a:pt x="146543" y="96393"/>
                  </a:lnTo>
                  <a:lnTo>
                    <a:pt x="104033" y="82919"/>
                  </a:lnTo>
                  <a:lnTo>
                    <a:pt x="68032" y="68226"/>
                  </a:lnTo>
                  <a:lnTo>
                    <a:pt x="17733" y="35731"/>
                  </a:lnTo>
                  <a:lnTo>
                    <a:pt x="0" y="0"/>
                  </a:lnTo>
                  <a:lnTo>
                    <a:pt x="0" y="1020317"/>
                  </a:lnTo>
                  <a:lnTo>
                    <a:pt x="17733" y="1056049"/>
                  </a:lnTo>
                  <a:lnTo>
                    <a:pt x="68032" y="1088544"/>
                  </a:lnTo>
                  <a:lnTo>
                    <a:pt x="104033" y="1103237"/>
                  </a:lnTo>
                  <a:lnTo>
                    <a:pt x="146543" y="1116711"/>
                  </a:lnTo>
                  <a:lnTo>
                    <a:pt x="195017" y="1128832"/>
                  </a:lnTo>
                  <a:lnTo>
                    <a:pt x="248912" y="1139461"/>
                  </a:lnTo>
                  <a:lnTo>
                    <a:pt x="307682" y="1148464"/>
                  </a:lnTo>
                  <a:lnTo>
                    <a:pt x="370785" y="1155703"/>
                  </a:lnTo>
                  <a:lnTo>
                    <a:pt x="437676" y="1161043"/>
                  </a:lnTo>
                  <a:lnTo>
                    <a:pt x="507810" y="1164347"/>
                  </a:lnTo>
                  <a:lnTo>
                    <a:pt x="580643" y="1165478"/>
                  </a:lnTo>
                  <a:lnTo>
                    <a:pt x="653477" y="1164347"/>
                  </a:lnTo>
                  <a:lnTo>
                    <a:pt x="723611" y="1161043"/>
                  </a:lnTo>
                  <a:lnTo>
                    <a:pt x="790502" y="1155703"/>
                  </a:lnTo>
                  <a:lnTo>
                    <a:pt x="853605" y="1148464"/>
                  </a:lnTo>
                  <a:lnTo>
                    <a:pt x="912375" y="1139461"/>
                  </a:lnTo>
                  <a:lnTo>
                    <a:pt x="966270" y="1128832"/>
                  </a:lnTo>
                  <a:lnTo>
                    <a:pt x="1014744" y="1116711"/>
                  </a:lnTo>
                  <a:lnTo>
                    <a:pt x="1057254" y="1103237"/>
                  </a:lnTo>
                  <a:lnTo>
                    <a:pt x="1093255" y="1088544"/>
                  </a:lnTo>
                  <a:lnTo>
                    <a:pt x="1143554" y="1056049"/>
                  </a:lnTo>
                  <a:lnTo>
                    <a:pt x="1161288" y="102031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2072" y="3130295"/>
              <a:ext cx="1161415" cy="290830"/>
            </a:xfrm>
            <a:custGeom>
              <a:avLst/>
              <a:gdLst/>
              <a:ahLst/>
              <a:cxnLst/>
              <a:rect l="l" t="t" r="r" b="b"/>
              <a:pathLst>
                <a:path w="1161414" h="290829">
                  <a:moveTo>
                    <a:pt x="580643" y="0"/>
                  </a:moveTo>
                  <a:lnTo>
                    <a:pt x="507810" y="1131"/>
                  </a:lnTo>
                  <a:lnTo>
                    <a:pt x="437676" y="4435"/>
                  </a:lnTo>
                  <a:lnTo>
                    <a:pt x="370785" y="9775"/>
                  </a:lnTo>
                  <a:lnTo>
                    <a:pt x="307682" y="17014"/>
                  </a:lnTo>
                  <a:lnTo>
                    <a:pt x="248912" y="26017"/>
                  </a:lnTo>
                  <a:lnTo>
                    <a:pt x="195017" y="36646"/>
                  </a:lnTo>
                  <a:lnTo>
                    <a:pt x="146543" y="48767"/>
                  </a:lnTo>
                  <a:lnTo>
                    <a:pt x="104033" y="62241"/>
                  </a:lnTo>
                  <a:lnTo>
                    <a:pt x="68032" y="76934"/>
                  </a:lnTo>
                  <a:lnTo>
                    <a:pt x="17733" y="109429"/>
                  </a:lnTo>
                  <a:lnTo>
                    <a:pt x="0" y="145161"/>
                  </a:lnTo>
                  <a:lnTo>
                    <a:pt x="4524" y="163363"/>
                  </a:lnTo>
                  <a:lnTo>
                    <a:pt x="39084" y="197612"/>
                  </a:lnTo>
                  <a:lnTo>
                    <a:pt x="104033" y="228080"/>
                  </a:lnTo>
                  <a:lnTo>
                    <a:pt x="146543" y="241554"/>
                  </a:lnTo>
                  <a:lnTo>
                    <a:pt x="195017" y="253675"/>
                  </a:lnTo>
                  <a:lnTo>
                    <a:pt x="248912" y="264304"/>
                  </a:lnTo>
                  <a:lnTo>
                    <a:pt x="307682" y="273307"/>
                  </a:lnTo>
                  <a:lnTo>
                    <a:pt x="370785" y="280546"/>
                  </a:lnTo>
                  <a:lnTo>
                    <a:pt x="437676" y="285886"/>
                  </a:lnTo>
                  <a:lnTo>
                    <a:pt x="507810" y="289190"/>
                  </a:lnTo>
                  <a:lnTo>
                    <a:pt x="580643" y="290321"/>
                  </a:lnTo>
                  <a:lnTo>
                    <a:pt x="653477" y="289190"/>
                  </a:lnTo>
                  <a:lnTo>
                    <a:pt x="723611" y="285886"/>
                  </a:lnTo>
                  <a:lnTo>
                    <a:pt x="790502" y="280546"/>
                  </a:lnTo>
                  <a:lnTo>
                    <a:pt x="853605" y="273307"/>
                  </a:lnTo>
                  <a:lnTo>
                    <a:pt x="912375" y="264304"/>
                  </a:lnTo>
                  <a:lnTo>
                    <a:pt x="966270" y="253675"/>
                  </a:lnTo>
                  <a:lnTo>
                    <a:pt x="1014744" y="241554"/>
                  </a:lnTo>
                  <a:lnTo>
                    <a:pt x="1057254" y="228080"/>
                  </a:lnTo>
                  <a:lnTo>
                    <a:pt x="1093255" y="213387"/>
                  </a:lnTo>
                  <a:lnTo>
                    <a:pt x="1143554" y="180892"/>
                  </a:lnTo>
                  <a:lnTo>
                    <a:pt x="1161288" y="145161"/>
                  </a:lnTo>
                  <a:lnTo>
                    <a:pt x="1156763" y="126958"/>
                  </a:lnTo>
                  <a:lnTo>
                    <a:pt x="1122203" y="92709"/>
                  </a:lnTo>
                  <a:lnTo>
                    <a:pt x="1057254" y="62241"/>
                  </a:lnTo>
                  <a:lnTo>
                    <a:pt x="1014744" y="48767"/>
                  </a:lnTo>
                  <a:lnTo>
                    <a:pt x="966270" y="36646"/>
                  </a:lnTo>
                  <a:lnTo>
                    <a:pt x="912375" y="26017"/>
                  </a:lnTo>
                  <a:lnTo>
                    <a:pt x="853605" y="17014"/>
                  </a:lnTo>
                  <a:lnTo>
                    <a:pt x="790502" y="9775"/>
                  </a:lnTo>
                  <a:lnTo>
                    <a:pt x="723611" y="4435"/>
                  </a:lnTo>
                  <a:lnTo>
                    <a:pt x="653477" y="1131"/>
                  </a:lnTo>
                  <a:lnTo>
                    <a:pt x="580643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69767" y="3679063"/>
            <a:ext cx="95059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Replica</a:t>
            </a:r>
            <a:r>
              <a:rPr sz="20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4848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9357" y="2644267"/>
            <a:ext cx="7683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03317" y="2490470"/>
            <a:ext cx="3185160" cy="2164080"/>
            <a:chOff x="4703317" y="2490470"/>
            <a:chExt cx="3185160" cy="2164080"/>
          </a:xfrm>
        </p:grpSpPr>
        <p:sp>
          <p:nvSpPr>
            <p:cNvPr id="19" name="object 19"/>
            <p:cNvSpPr/>
            <p:nvPr/>
          </p:nvSpPr>
          <p:spPr>
            <a:xfrm>
              <a:off x="4735067" y="2522220"/>
              <a:ext cx="3121660" cy="2100580"/>
            </a:xfrm>
            <a:custGeom>
              <a:avLst/>
              <a:gdLst/>
              <a:ahLst/>
              <a:cxnLst/>
              <a:rect l="l" t="t" r="r" b="b"/>
              <a:pathLst>
                <a:path w="3121659" h="2100579">
                  <a:moveTo>
                    <a:pt x="0" y="2100072"/>
                  </a:moveTo>
                  <a:lnTo>
                    <a:pt x="3121151" y="2100072"/>
                  </a:lnTo>
                  <a:lnTo>
                    <a:pt x="3121151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635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04815" y="3275457"/>
              <a:ext cx="1161415" cy="1165860"/>
            </a:xfrm>
            <a:custGeom>
              <a:avLst/>
              <a:gdLst/>
              <a:ahLst/>
              <a:cxnLst/>
              <a:rect l="l" t="t" r="r" b="b"/>
              <a:pathLst>
                <a:path w="1161414" h="1165860">
                  <a:moveTo>
                    <a:pt x="1161288" y="0"/>
                  </a:moveTo>
                  <a:lnTo>
                    <a:pt x="1143554" y="35731"/>
                  </a:lnTo>
                  <a:lnTo>
                    <a:pt x="1093255" y="68226"/>
                  </a:lnTo>
                  <a:lnTo>
                    <a:pt x="1057254" y="82919"/>
                  </a:lnTo>
                  <a:lnTo>
                    <a:pt x="1014744" y="96393"/>
                  </a:lnTo>
                  <a:lnTo>
                    <a:pt x="966270" y="108514"/>
                  </a:lnTo>
                  <a:lnTo>
                    <a:pt x="912375" y="119143"/>
                  </a:lnTo>
                  <a:lnTo>
                    <a:pt x="853605" y="128146"/>
                  </a:lnTo>
                  <a:lnTo>
                    <a:pt x="790502" y="135385"/>
                  </a:lnTo>
                  <a:lnTo>
                    <a:pt x="723611" y="140725"/>
                  </a:lnTo>
                  <a:lnTo>
                    <a:pt x="653477" y="144029"/>
                  </a:lnTo>
                  <a:lnTo>
                    <a:pt x="580644" y="145160"/>
                  </a:lnTo>
                  <a:lnTo>
                    <a:pt x="507810" y="144029"/>
                  </a:lnTo>
                  <a:lnTo>
                    <a:pt x="437676" y="140725"/>
                  </a:lnTo>
                  <a:lnTo>
                    <a:pt x="370785" y="135385"/>
                  </a:lnTo>
                  <a:lnTo>
                    <a:pt x="307682" y="128146"/>
                  </a:lnTo>
                  <a:lnTo>
                    <a:pt x="248912" y="119143"/>
                  </a:lnTo>
                  <a:lnTo>
                    <a:pt x="195017" y="108514"/>
                  </a:lnTo>
                  <a:lnTo>
                    <a:pt x="146543" y="96393"/>
                  </a:lnTo>
                  <a:lnTo>
                    <a:pt x="104033" y="82919"/>
                  </a:lnTo>
                  <a:lnTo>
                    <a:pt x="68032" y="68226"/>
                  </a:lnTo>
                  <a:lnTo>
                    <a:pt x="17733" y="35731"/>
                  </a:lnTo>
                  <a:lnTo>
                    <a:pt x="0" y="0"/>
                  </a:lnTo>
                  <a:lnTo>
                    <a:pt x="0" y="1020317"/>
                  </a:lnTo>
                  <a:lnTo>
                    <a:pt x="17733" y="1056049"/>
                  </a:lnTo>
                  <a:lnTo>
                    <a:pt x="68032" y="1088544"/>
                  </a:lnTo>
                  <a:lnTo>
                    <a:pt x="104033" y="1103237"/>
                  </a:lnTo>
                  <a:lnTo>
                    <a:pt x="146543" y="1116711"/>
                  </a:lnTo>
                  <a:lnTo>
                    <a:pt x="195017" y="1128832"/>
                  </a:lnTo>
                  <a:lnTo>
                    <a:pt x="248912" y="1139461"/>
                  </a:lnTo>
                  <a:lnTo>
                    <a:pt x="307682" y="1148464"/>
                  </a:lnTo>
                  <a:lnTo>
                    <a:pt x="370785" y="1155703"/>
                  </a:lnTo>
                  <a:lnTo>
                    <a:pt x="437676" y="1161043"/>
                  </a:lnTo>
                  <a:lnTo>
                    <a:pt x="507810" y="1164347"/>
                  </a:lnTo>
                  <a:lnTo>
                    <a:pt x="580644" y="1165478"/>
                  </a:lnTo>
                  <a:lnTo>
                    <a:pt x="653477" y="1164347"/>
                  </a:lnTo>
                  <a:lnTo>
                    <a:pt x="723611" y="1161043"/>
                  </a:lnTo>
                  <a:lnTo>
                    <a:pt x="790502" y="1155703"/>
                  </a:lnTo>
                  <a:lnTo>
                    <a:pt x="853605" y="1148464"/>
                  </a:lnTo>
                  <a:lnTo>
                    <a:pt x="912375" y="1139461"/>
                  </a:lnTo>
                  <a:lnTo>
                    <a:pt x="966270" y="1128832"/>
                  </a:lnTo>
                  <a:lnTo>
                    <a:pt x="1014744" y="1116711"/>
                  </a:lnTo>
                  <a:lnTo>
                    <a:pt x="1057254" y="1103237"/>
                  </a:lnTo>
                  <a:lnTo>
                    <a:pt x="1093255" y="1088544"/>
                  </a:lnTo>
                  <a:lnTo>
                    <a:pt x="1143554" y="1056049"/>
                  </a:lnTo>
                  <a:lnTo>
                    <a:pt x="1161288" y="102031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04815" y="3130296"/>
              <a:ext cx="1161415" cy="290830"/>
            </a:xfrm>
            <a:custGeom>
              <a:avLst/>
              <a:gdLst/>
              <a:ahLst/>
              <a:cxnLst/>
              <a:rect l="l" t="t" r="r" b="b"/>
              <a:pathLst>
                <a:path w="1161414" h="290829">
                  <a:moveTo>
                    <a:pt x="580644" y="0"/>
                  </a:moveTo>
                  <a:lnTo>
                    <a:pt x="507810" y="1131"/>
                  </a:lnTo>
                  <a:lnTo>
                    <a:pt x="437676" y="4435"/>
                  </a:lnTo>
                  <a:lnTo>
                    <a:pt x="370785" y="9775"/>
                  </a:lnTo>
                  <a:lnTo>
                    <a:pt x="307682" y="17014"/>
                  </a:lnTo>
                  <a:lnTo>
                    <a:pt x="248912" y="26017"/>
                  </a:lnTo>
                  <a:lnTo>
                    <a:pt x="195017" y="36646"/>
                  </a:lnTo>
                  <a:lnTo>
                    <a:pt x="146543" y="48767"/>
                  </a:lnTo>
                  <a:lnTo>
                    <a:pt x="104033" y="62241"/>
                  </a:lnTo>
                  <a:lnTo>
                    <a:pt x="68032" y="76934"/>
                  </a:lnTo>
                  <a:lnTo>
                    <a:pt x="17733" y="109429"/>
                  </a:lnTo>
                  <a:lnTo>
                    <a:pt x="0" y="145161"/>
                  </a:lnTo>
                  <a:lnTo>
                    <a:pt x="4524" y="163363"/>
                  </a:lnTo>
                  <a:lnTo>
                    <a:pt x="39084" y="197612"/>
                  </a:lnTo>
                  <a:lnTo>
                    <a:pt x="104033" y="228080"/>
                  </a:lnTo>
                  <a:lnTo>
                    <a:pt x="146543" y="241554"/>
                  </a:lnTo>
                  <a:lnTo>
                    <a:pt x="195017" y="253675"/>
                  </a:lnTo>
                  <a:lnTo>
                    <a:pt x="248912" y="264304"/>
                  </a:lnTo>
                  <a:lnTo>
                    <a:pt x="307682" y="273307"/>
                  </a:lnTo>
                  <a:lnTo>
                    <a:pt x="370785" y="280546"/>
                  </a:lnTo>
                  <a:lnTo>
                    <a:pt x="437676" y="285886"/>
                  </a:lnTo>
                  <a:lnTo>
                    <a:pt x="507810" y="289190"/>
                  </a:lnTo>
                  <a:lnTo>
                    <a:pt x="580644" y="290321"/>
                  </a:lnTo>
                  <a:lnTo>
                    <a:pt x="653477" y="289190"/>
                  </a:lnTo>
                  <a:lnTo>
                    <a:pt x="723611" y="285886"/>
                  </a:lnTo>
                  <a:lnTo>
                    <a:pt x="790502" y="280546"/>
                  </a:lnTo>
                  <a:lnTo>
                    <a:pt x="853605" y="273307"/>
                  </a:lnTo>
                  <a:lnTo>
                    <a:pt x="912375" y="264304"/>
                  </a:lnTo>
                  <a:lnTo>
                    <a:pt x="966270" y="253675"/>
                  </a:lnTo>
                  <a:lnTo>
                    <a:pt x="1014744" y="241554"/>
                  </a:lnTo>
                  <a:lnTo>
                    <a:pt x="1057254" y="228080"/>
                  </a:lnTo>
                  <a:lnTo>
                    <a:pt x="1093255" y="213387"/>
                  </a:lnTo>
                  <a:lnTo>
                    <a:pt x="1143554" y="180892"/>
                  </a:lnTo>
                  <a:lnTo>
                    <a:pt x="1161288" y="145161"/>
                  </a:lnTo>
                  <a:lnTo>
                    <a:pt x="1156763" y="126958"/>
                  </a:lnTo>
                  <a:lnTo>
                    <a:pt x="1122203" y="92709"/>
                  </a:lnTo>
                  <a:lnTo>
                    <a:pt x="1057254" y="62241"/>
                  </a:lnTo>
                  <a:lnTo>
                    <a:pt x="1014744" y="48767"/>
                  </a:lnTo>
                  <a:lnTo>
                    <a:pt x="966270" y="36646"/>
                  </a:lnTo>
                  <a:lnTo>
                    <a:pt x="912375" y="26017"/>
                  </a:lnTo>
                  <a:lnTo>
                    <a:pt x="853605" y="17014"/>
                  </a:lnTo>
                  <a:lnTo>
                    <a:pt x="790502" y="9775"/>
                  </a:lnTo>
                  <a:lnTo>
                    <a:pt x="723611" y="4435"/>
                  </a:lnTo>
                  <a:lnTo>
                    <a:pt x="653477" y="1131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2258" y="3679063"/>
            <a:ext cx="9486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Replica</a:t>
            </a:r>
            <a:r>
              <a:rPr sz="20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4848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98335" y="3130295"/>
            <a:ext cx="1164590" cy="1310640"/>
            <a:chOff x="6498335" y="3130295"/>
            <a:chExt cx="1164590" cy="1310640"/>
          </a:xfrm>
        </p:grpSpPr>
        <p:sp>
          <p:nvSpPr>
            <p:cNvPr id="24" name="object 24"/>
            <p:cNvSpPr/>
            <p:nvPr/>
          </p:nvSpPr>
          <p:spPr>
            <a:xfrm>
              <a:off x="6498335" y="3275837"/>
              <a:ext cx="1164590" cy="1165225"/>
            </a:xfrm>
            <a:custGeom>
              <a:avLst/>
              <a:gdLst/>
              <a:ahLst/>
              <a:cxnLst/>
              <a:rect l="l" t="t" r="r" b="b"/>
              <a:pathLst>
                <a:path w="1164590" h="1165225">
                  <a:moveTo>
                    <a:pt x="1164336" y="0"/>
                  </a:moveTo>
                  <a:lnTo>
                    <a:pt x="1146558" y="35839"/>
                  </a:lnTo>
                  <a:lnTo>
                    <a:pt x="1096134" y="68424"/>
                  </a:lnTo>
                  <a:lnTo>
                    <a:pt x="1060042" y="83155"/>
                  </a:lnTo>
                  <a:lnTo>
                    <a:pt x="1017424" y="96664"/>
                  </a:lnTo>
                  <a:lnTo>
                    <a:pt x="968825" y="108814"/>
                  </a:lnTo>
                  <a:lnTo>
                    <a:pt x="914791" y="119468"/>
                  </a:lnTo>
                  <a:lnTo>
                    <a:pt x="855866" y="128491"/>
                  </a:lnTo>
                  <a:lnTo>
                    <a:pt x="792596" y="135746"/>
                  </a:lnTo>
                  <a:lnTo>
                    <a:pt x="725526" y="141097"/>
                  </a:lnTo>
                  <a:lnTo>
                    <a:pt x="655202" y="144408"/>
                  </a:lnTo>
                  <a:lnTo>
                    <a:pt x="582167" y="145541"/>
                  </a:lnTo>
                  <a:lnTo>
                    <a:pt x="509133" y="144408"/>
                  </a:lnTo>
                  <a:lnTo>
                    <a:pt x="438809" y="141097"/>
                  </a:lnTo>
                  <a:lnTo>
                    <a:pt x="371739" y="135746"/>
                  </a:lnTo>
                  <a:lnTo>
                    <a:pt x="308469" y="128491"/>
                  </a:lnTo>
                  <a:lnTo>
                    <a:pt x="249544" y="119468"/>
                  </a:lnTo>
                  <a:lnTo>
                    <a:pt x="195510" y="108814"/>
                  </a:lnTo>
                  <a:lnTo>
                    <a:pt x="146911" y="96664"/>
                  </a:lnTo>
                  <a:lnTo>
                    <a:pt x="104293" y="83155"/>
                  </a:lnTo>
                  <a:lnTo>
                    <a:pt x="68201" y="68424"/>
                  </a:lnTo>
                  <a:lnTo>
                    <a:pt x="17777" y="35839"/>
                  </a:lnTo>
                  <a:lnTo>
                    <a:pt x="0" y="0"/>
                  </a:lnTo>
                  <a:lnTo>
                    <a:pt x="0" y="1019556"/>
                  </a:lnTo>
                  <a:lnTo>
                    <a:pt x="17777" y="1055395"/>
                  </a:lnTo>
                  <a:lnTo>
                    <a:pt x="68201" y="1087980"/>
                  </a:lnTo>
                  <a:lnTo>
                    <a:pt x="104293" y="1102711"/>
                  </a:lnTo>
                  <a:lnTo>
                    <a:pt x="146911" y="1116220"/>
                  </a:lnTo>
                  <a:lnTo>
                    <a:pt x="195510" y="1128370"/>
                  </a:lnTo>
                  <a:lnTo>
                    <a:pt x="249544" y="1139024"/>
                  </a:lnTo>
                  <a:lnTo>
                    <a:pt x="308469" y="1148047"/>
                  </a:lnTo>
                  <a:lnTo>
                    <a:pt x="371739" y="1155302"/>
                  </a:lnTo>
                  <a:lnTo>
                    <a:pt x="438809" y="1160653"/>
                  </a:lnTo>
                  <a:lnTo>
                    <a:pt x="509133" y="1163964"/>
                  </a:lnTo>
                  <a:lnTo>
                    <a:pt x="582167" y="1165098"/>
                  </a:lnTo>
                  <a:lnTo>
                    <a:pt x="655202" y="1163964"/>
                  </a:lnTo>
                  <a:lnTo>
                    <a:pt x="725526" y="1160653"/>
                  </a:lnTo>
                  <a:lnTo>
                    <a:pt x="792596" y="1155302"/>
                  </a:lnTo>
                  <a:lnTo>
                    <a:pt x="855866" y="1148047"/>
                  </a:lnTo>
                  <a:lnTo>
                    <a:pt x="914791" y="1139024"/>
                  </a:lnTo>
                  <a:lnTo>
                    <a:pt x="968825" y="1128370"/>
                  </a:lnTo>
                  <a:lnTo>
                    <a:pt x="1017424" y="1116220"/>
                  </a:lnTo>
                  <a:lnTo>
                    <a:pt x="1060042" y="1102711"/>
                  </a:lnTo>
                  <a:lnTo>
                    <a:pt x="1096134" y="1087980"/>
                  </a:lnTo>
                  <a:lnTo>
                    <a:pt x="1146558" y="1055395"/>
                  </a:lnTo>
                  <a:lnTo>
                    <a:pt x="1164336" y="1019556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98335" y="3130295"/>
              <a:ext cx="1164590" cy="291465"/>
            </a:xfrm>
            <a:custGeom>
              <a:avLst/>
              <a:gdLst/>
              <a:ahLst/>
              <a:cxnLst/>
              <a:rect l="l" t="t" r="r" b="b"/>
              <a:pathLst>
                <a:path w="1164590" h="291464">
                  <a:moveTo>
                    <a:pt x="582167" y="0"/>
                  </a:moveTo>
                  <a:lnTo>
                    <a:pt x="509133" y="1133"/>
                  </a:lnTo>
                  <a:lnTo>
                    <a:pt x="438809" y="4444"/>
                  </a:lnTo>
                  <a:lnTo>
                    <a:pt x="371739" y="9795"/>
                  </a:lnTo>
                  <a:lnTo>
                    <a:pt x="308469" y="17050"/>
                  </a:lnTo>
                  <a:lnTo>
                    <a:pt x="249544" y="26073"/>
                  </a:lnTo>
                  <a:lnTo>
                    <a:pt x="195510" y="36727"/>
                  </a:lnTo>
                  <a:lnTo>
                    <a:pt x="146911" y="48877"/>
                  </a:lnTo>
                  <a:lnTo>
                    <a:pt x="104293" y="62386"/>
                  </a:lnTo>
                  <a:lnTo>
                    <a:pt x="68201" y="77117"/>
                  </a:lnTo>
                  <a:lnTo>
                    <a:pt x="17777" y="109702"/>
                  </a:lnTo>
                  <a:lnTo>
                    <a:pt x="0" y="145541"/>
                  </a:lnTo>
                  <a:lnTo>
                    <a:pt x="4535" y="163800"/>
                  </a:lnTo>
                  <a:lnTo>
                    <a:pt x="39181" y="198149"/>
                  </a:lnTo>
                  <a:lnTo>
                    <a:pt x="104293" y="228697"/>
                  </a:lnTo>
                  <a:lnTo>
                    <a:pt x="146911" y="242206"/>
                  </a:lnTo>
                  <a:lnTo>
                    <a:pt x="195510" y="254356"/>
                  </a:lnTo>
                  <a:lnTo>
                    <a:pt x="249544" y="265010"/>
                  </a:lnTo>
                  <a:lnTo>
                    <a:pt x="308469" y="274033"/>
                  </a:lnTo>
                  <a:lnTo>
                    <a:pt x="371739" y="281288"/>
                  </a:lnTo>
                  <a:lnTo>
                    <a:pt x="438809" y="286639"/>
                  </a:lnTo>
                  <a:lnTo>
                    <a:pt x="509133" y="289950"/>
                  </a:lnTo>
                  <a:lnTo>
                    <a:pt x="582167" y="291083"/>
                  </a:lnTo>
                  <a:lnTo>
                    <a:pt x="655202" y="289950"/>
                  </a:lnTo>
                  <a:lnTo>
                    <a:pt x="725526" y="286639"/>
                  </a:lnTo>
                  <a:lnTo>
                    <a:pt x="792596" y="281288"/>
                  </a:lnTo>
                  <a:lnTo>
                    <a:pt x="855866" y="274033"/>
                  </a:lnTo>
                  <a:lnTo>
                    <a:pt x="914791" y="265010"/>
                  </a:lnTo>
                  <a:lnTo>
                    <a:pt x="968825" y="254356"/>
                  </a:lnTo>
                  <a:lnTo>
                    <a:pt x="1017424" y="242206"/>
                  </a:lnTo>
                  <a:lnTo>
                    <a:pt x="1060042" y="228697"/>
                  </a:lnTo>
                  <a:lnTo>
                    <a:pt x="1096134" y="213966"/>
                  </a:lnTo>
                  <a:lnTo>
                    <a:pt x="1146558" y="181381"/>
                  </a:lnTo>
                  <a:lnTo>
                    <a:pt x="1164336" y="145541"/>
                  </a:lnTo>
                  <a:lnTo>
                    <a:pt x="1159800" y="127283"/>
                  </a:lnTo>
                  <a:lnTo>
                    <a:pt x="1125154" y="92934"/>
                  </a:lnTo>
                  <a:lnTo>
                    <a:pt x="1060042" y="62386"/>
                  </a:lnTo>
                  <a:lnTo>
                    <a:pt x="1017424" y="48877"/>
                  </a:lnTo>
                  <a:lnTo>
                    <a:pt x="968825" y="36727"/>
                  </a:lnTo>
                  <a:lnTo>
                    <a:pt x="914791" y="26073"/>
                  </a:lnTo>
                  <a:lnTo>
                    <a:pt x="855866" y="17050"/>
                  </a:lnTo>
                  <a:lnTo>
                    <a:pt x="792596" y="9795"/>
                  </a:lnTo>
                  <a:lnTo>
                    <a:pt x="725526" y="4444"/>
                  </a:lnTo>
                  <a:lnTo>
                    <a:pt x="655202" y="1133"/>
                  </a:lnTo>
                  <a:lnTo>
                    <a:pt x="582167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607809" y="3679063"/>
            <a:ext cx="9486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Replica</a:t>
            </a:r>
            <a:r>
              <a:rPr sz="20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67146" y="2644267"/>
            <a:ext cx="7683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Node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39581" y="2490470"/>
            <a:ext cx="3185160" cy="2164080"/>
            <a:chOff x="8339581" y="2490470"/>
            <a:chExt cx="3185160" cy="2164080"/>
          </a:xfrm>
        </p:grpSpPr>
        <p:sp>
          <p:nvSpPr>
            <p:cNvPr id="29" name="object 29"/>
            <p:cNvSpPr/>
            <p:nvPr/>
          </p:nvSpPr>
          <p:spPr>
            <a:xfrm>
              <a:off x="8371331" y="2522220"/>
              <a:ext cx="3121660" cy="2100580"/>
            </a:xfrm>
            <a:custGeom>
              <a:avLst/>
              <a:gdLst/>
              <a:ahLst/>
              <a:cxnLst/>
              <a:rect l="l" t="t" r="r" b="b"/>
              <a:pathLst>
                <a:path w="3121659" h="2100579">
                  <a:moveTo>
                    <a:pt x="0" y="2100072"/>
                  </a:moveTo>
                  <a:lnTo>
                    <a:pt x="3121152" y="2100072"/>
                  </a:lnTo>
                  <a:lnTo>
                    <a:pt x="3121152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635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41079" y="3275457"/>
              <a:ext cx="1161415" cy="1165860"/>
            </a:xfrm>
            <a:custGeom>
              <a:avLst/>
              <a:gdLst/>
              <a:ahLst/>
              <a:cxnLst/>
              <a:rect l="l" t="t" r="r" b="b"/>
              <a:pathLst>
                <a:path w="1161415" h="1165860">
                  <a:moveTo>
                    <a:pt x="1161288" y="0"/>
                  </a:moveTo>
                  <a:lnTo>
                    <a:pt x="1143554" y="35731"/>
                  </a:lnTo>
                  <a:lnTo>
                    <a:pt x="1093255" y="68226"/>
                  </a:lnTo>
                  <a:lnTo>
                    <a:pt x="1057254" y="82919"/>
                  </a:lnTo>
                  <a:lnTo>
                    <a:pt x="1014744" y="96393"/>
                  </a:lnTo>
                  <a:lnTo>
                    <a:pt x="966270" y="108514"/>
                  </a:lnTo>
                  <a:lnTo>
                    <a:pt x="912375" y="119143"/>
                  </a:lnTo>
                  <a:lnTo>
                    <a:pt x="853605" y="128146"/>
                  </a:lnTo>
                  <a:lnTo>
                    <a:pt x="790502" y="135385"/>
                  </a:lnTo>
                  <a:lnTo>
                    <a:pt x="723611" y="140725"/>
                  </a:lnTo>
                  <a:lnTo>
                    <a:pt x="653477" y="144029"/>
                  </a:lnTo>
                  <a:lnTo>
                    <a:pt x="580644" y="145160"/>
                  </a:lnTo>
                  <a:lnTo>
                    <a:pt x="507810" y="144029"/>
                  </a:lnTo>
                  <a:lnTo>
                    <a:pt x="437676" y="140725"/>
                  </a:lnTo>
                  <a:lnTo>
                    <a:pt x="370785" y="135385"/>
                  </a:lnTo>
                  <a:lnTo>
                    <a:pt x="307682" y="128146"/>
                  </a:lnTo>
                  <a:lnTo>
                    <a:pt x="248912" y="119143"/>
                  </a:lnTo>
                  <a:lnTo>
                    <a:pt x="195017" y="108514"/>
                  </a:lnTo>
                  <a:lnTo>
                    <a:pt x="146543" y="96393"/>
                  </a:lnTo>
                  <a:lnTo>
                    <a:pt x="104033" y="82919"/>
                  </a:lnTo>
                  <a:lnTo>
                    <a:pt x="68032" y="68226"/>
                  </a:lnTo>
                  <a:lnTo>
                    <a:pt x="17733" y="35731"/>
                  </a:lnTo>
                  <a:lnTo>
                    <a:pt x="0" y="0"/>
                  </a:lnTo>
                  <a:lnTo>
                    <a:pt x="0" y="1020317"/>
                  </a:lnTo>
                  <a:lnTo>
                    <a:pt x="17733" y="1056049"/>
                  </a:lnTo>
                  <a:lnTo>
                    <a:pt x="68032" y="1088544"/>
                  </a:lnTo>
                  <a:lnTo>
                    <a:pt x="104033" y="1103237"/>
                  </a:lnTo>
                  <a:lnTo>
                    <a:pt x="146543" y="1116711"/>
                  </a:lnTo>
                  <a:lnTo>
                    <a:pt x="195017" y="1128832"/>
                  </a:lnTo>
                  <a:lnTo>
                    <a:pt x="248912" y="1139461"/>
                  </a:lnTo>
                  <a:lnTo>
                    <a:pt x="307682" y="1148464"/>
                  </a:lnTo>
                  <a:lnTo>
                    <a:pt x="370785" y="1155703"/>
                  </a:lnTo>
                  <a:lnTo>
                    <a:pt x="437676" y="1161043"/>
                  </a:lnTo>
                  <a:lnTo>
                    <a:pt x="507810" y="1164347"/>
                  </a:lnTo>
                  <a:lnTo>
                    <a:pt x="580644" y="1165478"/>
                  </a:lnTo>
                  <a:lnTo>
                    <a:pt x="653477" y="1164347"/>
                  </a:lnTo>
                  <a:lnTo>
                    <a:pt x="723611" y="1161043"/>
                  </a:lnTo>
                  <a:lnTo>
                    <a:pt x="790502" y="1155703"/>
                  </a:lnTo>
                  <a:lnTo>
                    <a:pt x="853605" y="1148464"/>
                  </a:lnTo>
                  <a:lnTo>
                    <a:pt x="912375" y="1139461"/>
                  </a:lnTo>
                  <a:lnTo>
                    <a:pt x="966270" y="1128832"/>
                  </a:lnTo>
                  <a:lnTo>
                    <a:pt x="1014744" y="1116711"/>
                  </a:lnTo>
                  <a:lnTo>
                    <a:pt x="1057254" y="1103237"/>
                  </a:lnTo>
                  <a:lnTo>
                    <a:pt x="1093255" y="1088544"/>
                  </a:lnTo>
                  <a:lnTo>
                    <a:pt x="1143554" y="1056049"/>
                  </a:lnTo>
                  <a:lnTo>
                    <a:pt x="1161288" y="102031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41079" y="3130296"/>
              <a:ext cx="1161415" cy="290830"/>
            </a:xfrm>
            <a:custGeom>
              <a:avLst/>
              <a:gdLst/>
              <a:ahLst/>
              <a:cxnLst/>
              <a:rect l="l" t="t" r="r" b="b"/>
              <a:pathLst>
                <a:path w="1161415" h="290829">
                  <a:moveTo>
                    <a:pt x="580644" y="0"/>
                  </a:moveTo>
                  <a:lnTo>
                    <a:pt x="507810" y="1131"/>
                  </a:lnTo>
                  <a:lnTo>
                    <a:pt x="437676" y="4435"/>
                  </a:lnTo>
                  <a:lnTo>
                    <a:pt x="370785" y="9775"/>
                  </a:lnTo>
                  <a:lnTo>
                    <a:pt x="307682" y="17014"/>
                  </a:lnTo>
                  <a:lnTo>
                    <a:pt x="248912" y="26017"/>
                  </a:lnTo>
                  <a:lnTo>
                    <a:pt x="195017" y="36646"/>
                  </a:lnTo>
                  <a:lnTo>
                    <a:pt x="146543" y="48767"/>
                  </a:lnTo>
                  <a:lnTo>
                    <a:pt x="104033" y="62241"/>
                  </a:lnTo>
                  <a:lnTo>
                    <a:pt x="68032" y="76934"/>
                  </a:lnTo>
                  <a:lnTo>
                    <a:pt x="17733" y="109429"/>
                  </a:lnTo>
                  <a:lnTo>
                    <a:pt x="0" y="145161"/>
                  </a:lnTo>
                  <a:lnTo>
                    <a:pt x="4524" y="163363"/>
                  </a:lnTo>
                  <a:lnTo>
                    <a:pt x="39084" y="197612"/>
                  </a:lnTo>
                  <a:lnTo>
                    <a:pt x="104033" y="228080"/>
                  </a:lnTo>
                  <a:lnTo>
                    <a:pt x="146543" y="241554"/>
                  </a:lnTo>
                  <a:lnTo>
                    <a:pt x="195017" y="253675"/>
                  </a:lnTo>
                  <a:lnTo>
                    <a:pt x="248912" y="264304"/>
                  </a:lnTo>
                  <a:lnTo>
                    <a:pt x="307682" y="273307"/>
                  </a:lnTo>
                  <a:lnTo>
                    <a:pt x="370785" y="280546"/>
                  </a:lnTo>
                  <a:lnTo>
                    <a:pt x="437676" y="285886"/>
                  </a:lnTo>
                  <a:lnTo>
                    <a:pt x="507810" y="289190"/>
                  </a:lnTo>
                  <a:lnTo>
                    <a:pt x="580644" y="290321"/>
                  </a:lnTo>
                  <a:lnTo>
                    <a:pt x="653477" y="289190"/>
                  </a:lnTo>
                  <a:lnTo>
                    <a:pt x="723611" y="285886"/>
                  </a:lnTo>
                  <a:lnTo>
                    <a:pt x="790502" y="280546"/>
                  </a:lnTo>
                  <a:lnTo>
                    <a:pt x="853605" y="273307"/>
                  </a:lnTo>
                  <a:lnTo>
                    <a:pt x="912375" y="264304"/>
                  </a:lnTo>
                  <a:lnTo>
                    <a:pt x="966270" y="253675"/>
                  </a:lnTo>
                  <a:lnTo>
                    <a:pt x="1014744" y="241554"/>
                  </a:lnTo>
                  <a:lnTo>
                    <a:pt x="1057254" y="228080"/>
                  </a:lnTo>
                  <a:lnTo>
                    <a:pt x="1093255" y="213387"/>
                  </a:lnTo>
                  <a:lnTo>
                    <a:pt x="1143554" y="180892"/>
                  </a:lnTo>
                  <a:lnTo>
                    <a:pt x="1161288" y="145161"/>
                  </a:lnTo>
                  <a:lnTo>
                    <a:pt x="1156763" y="126958"/>
                  </a:lnTo>
                  <a:lnTo>
                    <a:pt x="1122203" y="92709"/>
                  </a:lnTo>
                  <a:lnTo>
                    <a:pt x="1057254" y="62241"/>
                  </a:lnTo>
                  <a:lnTo>
                    <a:pt x="1014744" y="48767"/>
                  </a:lnTo>
                  <a:lnTo>
                    <a:pt x="966270" y="36646"/>
                  </a:lnTo>
                  <a:lnTo>
                    <a:pt x="912375" y="26017"/>
                  </a:lnTo>
                  <a:lnTo>
                    <a:pt x="853605" y="17014"/>
                  </a:lnTo>
                  <a:lnTo>
                    <a:pt x="790502" y="9775"/>
                  </a:lnTo>
                  <a:lnTo>
                    <a:pt x="723611" y="4435"/>
                  </a:lnTo>
                  <a:lnTo>
                    <a:pt x="653477" y="1131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808211" y="3525977"/>
            <a:ext cx="828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444848"/>
                </a:solidFill>
                <a:latin typeface="Calibri"/>
                <a:cs typeface="Calibri"/>
              </a:rPr>
              <a:t>Primary</a:t>
            </a:r>
            <a:endParaRPr sz="2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2000" spc="-5" dirty="0">
                <a:solidFill>
                  <a:srgbClr val="444848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137647" y="3130295"/>
            <a:ext cx="1161415" cy="1310640"/>
            <a:chOff x="10137647" y="3130295"/>
            <a:chExt cx="1161415" cy="1310640"/>
          </a:xfrm>
        </p:grpSpPr>
        <p:sp>
          <p:nvSpPr>
            <p:cNvPr id="34" name="object 34"/>
            <p:cNvSpPr/>
            <p:nvPr/>
          </p:nvSpPr>
          <p:spPr>
            <a:xfrm>
              <a:off x="10137647" y="3275456"/>
              <a:ext cx="1161415" cy="1165860"/>
            </a:xfrm>
            <a:custGeom>
              <a:avLst/>
              <a:gdLst/>
              <a:ahLst/>
              <a:cxnLst/>
              <a:rect l="l" t="t" r="r" b="b"/>
              <a:pathLst>
                <a:path w="1161415" h="1165860">
                  <a:moveTo>
                    <a:pt x="1161287" y="0"/>
                  </a:moveTo>
                  <a:lnTo>
                    <a:pt x="1143554" y="35731"/>
                  </a:lnTo>
                  <a:lnTo>
                    <a:pt x="1093255" y="68226"/>
                  </a:lnTo>
                  <a:lnTo>
                    <a:pt x="1057254" y="82919"/>
                  </a:lnTo>
                  <a:lnTo>
                    <a:pt x="1014744" y="96393"/>
                  </a:lnTo>
                  <a:lnTo>
                    <a:pt x="966270" y="108514"/>
                  </a:lnTo>
                  <a:lnTo>
                    <a:pt x="912375" y="119143"/>
                  </a:lnTo>
                  <a:lnTo>
                    <a:pt x="853605" y="128146"/>
                  </a:lnTo>
                  <a:lnTo>
                    <a:pt x="790502" y="135385"/>
                  </a:lnTo>
                  <a:lnTo>
                    <a:pt x="723611" y="140725"/>
                  </a:lnTo>
                  <a:lnTo>
                    <a:pt x="653477" y="144029"/>
                  </a:lnTo>
                  <a:lnTo>
                    <a:pt x="580644" y="145160"/>
                  </a:lnTo>
                  <a:lnTo>
                    <a:pt x="507810" y="144029"/>
                  </a:lnTo>
                  <a:lnTo>
                    <a:pt x="437676" y="140725"/>
                  </a:lnTo>
                  <a:lnTo>
                    <a:pt x="370785" y="135385"/>
                  </a:lnTo>
                  <a:lnTo>
                    <a:pt x="307682" y="128146"/>
                  </a:lnTo>
                  <a:lnTo>
                    <a:pt x="248912" y="119143"/>
                  </a:lnTo>
                  <a:lnTo>
                    <a:pt x="195017" y="108514"/>
                  </a:lnTo>
                  <a:lnTo>
                    <a:pt x="146543" y="96393"/>
                  </a:lnTo>
                  <a:lnTo>
                    <a:pt x="104033" y="82919"/>
                  </a:lnTo>
                  <a:lnTo>
                    <a:pt x="68032" y="68226"/>
                  </a:lnTo>
                  <a:lnTo>
                    <a:pt x="17733" y="35731"/>
                  </a:lnTo>
                  <a:lnTo>
                    <a:pt x="0" y="0"/>
                  </a:lnTo>
                  <a:lnTo>
                    <a:pt x="0" y="1020317"/>
                  </a:lnTo>
                  <a:lnTo>
                    <a:pt x="17733" y="1056049"/>
                  </a:lnTo>
                  <a:lnTo>
                    <a:pt x="68032" y="1088544"/>
                  </a:lnTo>
                  <a:lnTo>
                    <a:pt x="104033" y="1103237"/>
                  </a:lnTo>
                  <a:lnTo>
                    <a:pt x="146543" y="1116711"/>
                  </a:lnTo>
                  <a:lnTo>
                    <a:pt x="195017" y="1128832"/>
                  </a:lnTo>
                  <a:lnTo>
                    <a:pt x="248912" y="1139461"/>
                  </a:lnTo>
                  <a:lnTo>
                    <a:pt x="307682" y="1148464"/>
                  </a:lnTo>
                  <a:lnTo>
                    <a:pt x="370785" y="1155703"/>
                  </a:lnTo>
                  <a:lnTo>
                    <a:pt x="437676" y="1161043"/>
                  </a:lnTo>
                  <a:lnTo>
                    <a:pt x="507810" y="1164347"/>
                  </a:lnTo>
                  <a:lnTo>
                    <a:pt x="580644" y="1165478"/>
                  </a:lnTo>
                  <a:lnTo>
                    <a:pt x="653477" y="1164347"/>
                  </a:lnTo>
                  <a:lnTo>
                    <a:pt x="723611" y="1161043"/>
                  </a:lnTo>
                  <a:lnTo>
                    <a:pt x="790502" y="1155703"/>
                  </a:lnTo>
                  <a:lnTo>
                    <a:pt x="853605" y="1148464"/>
                  </a:lnTo>
                  <a:lnTo>
                    <a:pt x="912375" y="1139461"/>
                  </a:lnTo>
                  <a:lnTo>
                    <a:pt x="966270" y="1128832"/>
                  </a:lnTo>
                  <a:lnTo>
                    <a:pt x="1014744" y="1116711"/>
                  </a:lnTo>
                  <a:lnTo>
                    <a:pt x="1057254" y="1103237"/>
                  </a:lnTo>
                  <a:lnTo>
                    <a:pt x="1093255" y="1088544"/>
                  </a:lnTo>
                  <a:lnTo>
                    <a:pt x="1143554" y="1056049"/>
                  </a:lnTo>
                  <a:lnTo>
                    <a:pt x="1161287" y="1020317"/>
                  </a:lnTo>
                  <a:lnTo>
                    <a:pt x="1161287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37647" y="3130295"/>
              <a:ext cx="1161415" cy="290830"/>
            </a:xfrm>
            <a:custGeom>
              <a:avLst/>
              <a:gdLst/>
              <a:ahLst/>
              <a:cxnLst/>
              <a:rect l="l" t="t" r="r" b="b"/>
              <a:pathLst>
                <a:path w="1161415" h="290829">
                  <a:moveTo>
                    <a:pt x="580644" y="0"/>
                  </a:moveTo>
                  <a:lnTo>
                    <a:pt x="507810" y="1131"/>
                  </a:lnTo>
                  <a:lnTo>
                    <a:pt x="437676" y="4435"/>
                  </a:lnTo>
                  <a:lnTo>
                    <a:pt x="370785" y="9775"/>
                  </a:lnTo>
                  <a:lnTo>
                    <a:pt x="307682" y="17014"/>
                  </a:lnTo>
                  <a:lnTo>
                    <a:pt x="248912" y="26017"/>
                  </a:lnTo>
                  <a:lnTo>
                    <a:pt x="195017" y="36646"/>
                  </a:lnTo>
                  <a:lnTo>
                    <a:pt x="146543" y="48767"/>
                  </a:lnTo>
                  <a:lnTo>
                    <a:pt x="104033" y="62241"/>
                  </a:lnTo>
                  <a:lnTo>
                    <a:pt x="68032" y="76934"/>
                  </a:lnTo>
                  <a:lnTo>
                    <a:pt x="17733" y="109429"/>
                  </a:lnTo>
                  <a:lnTo>
                    <a:pt x="0" y="145161"/>
                  </a:lnTo>
                  <a:lnTo>
                    <a:pt x="4524" y="163363"/>
                  </a:lnTo>
                  <a:lnTo>
                    <a:pt x="39084" y="197612"/>
                  </a:lnTo>
                  <a:lnTo>
                    <a:pt x="104033" y="228080"/>
                  </a:lnTo>
                  <a:lnTo>
                    <a:pt x="146543" y="241554"/>
                  </a:lnTo>
                  <a:lnTo>
                    <a:pt x="195017" y="253675"/>
                  </a:lnTo>
                  <a:lnTo>
                    <a:pt x="248912" y="264304"/>
                  </a:lnTo>
                  <a:lnTo>
                    <a:pt x="307682" y="273307"/>
                  </a:lnTo>
                  <a:lnTo>
                    <a:pt x="370785" y="280546"/>
                  </a:lnTo>
                  <a:lnTo>
                    <a:pt x="437676" y="285886"/>
                  </a:lnTo>
                  <a:lnTo>
                    <a:pt x="507810" y="289190"/>
                  </a:lnTo>
                  <a:lnTo>
                    <a:pt x="580644" y="290321"/>
                  </a:lnTo>
                  <a:lnTo>
                    <a:pt x="653477" y="289190"/>
                  </a:lnTo>
                  <a:lnTo>
                    <a:pt x="723611" y="285886"/>
                  </a:lnTo>
                  <a:lnTo>
                    <a:pt x="790502" y="280546"/>
                  </a:lnTo>
                  <a:lnTo>
                    <a:pt x="853605" y="273307"/>
                  </a:lnTo>
                  <a:lnTo>
                    <a:pt x="912375" y="264304"/>
                  </a:lnTo>
                  <a:lnTo>
                    <a:pt x="966270" y="253675"/>
                  </a:lnTo>
                  <a:lnTo>
                    <a:pt x="1014744" y="241554"/>
                  </a:lnTo>
                  <a:lnTo>
                    <a:pt x="1057254" y="228080"/>
                  </a:lnTo>
                  <a:lnTo>
                    <a:pt x="1093255" y="213387"/>
                  </a:lnTo>
                  <a:lnTo>
                    <a:pt x="1143554" y="180892"/>
                  </a:lnTo>
                  <a:lnTo>
                    <a:pt x="1161287" y="145161"/>
                  </a:lnTo>
                  <a:lnTo>
                    <a:pt x="1156763" y="126958"/>
                  </a:lnTo>
                  <a:lnTo>
                    <a:pt x="1122203" y="92709"/>
                  </a:lnTo>
                  <a:lnTo>
                    <a:pt x="1057254" y="62241"/>
                  </a:lnTo>
                  <a:lnTo>
                    <a:pt x="1014744" y="48767"/>
                  </a:lnTo>
                  <a:lnTo>
                    <a:pt x="966270" y="36646"/>
                  </a:lnTo>
                  <a:lnTo>
                    <a:pt x="912375" y="26017"/>
                  </a:lnTo>
                  <a:lnTo>
                    <a:pt x="853605" y="17014"/>
                  </a:lnTo>
                  <a:lnTo>
                    <a:pt x="790502" y="9775"/>
                  </a:lnTo>
                  <a:lnTo>
                    <a:pt x="723611" y="4435"/>
                  </a:lnTo>
                  <a:lnTo>
                    <a:pt x="653477" y="1131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95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245597" y="3679063"/>
            <a:ext cx="9486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Replica</a:t>
            </a:r>
            <a:r>
              <a:rPr sz="20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04933" y="2644267"/>
            <a:ext cx="7702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Node</a:t>
            </a:r>
            <a:r>
              <a:rPr sz="20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94254" y="1427175"/>
            <a:ext cx="637413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This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index</a:t>
            </a:r>
            <a:r>
              <a:rPr sz="2000" spc="-45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has</a:t>
            </a:r>
            <a:r>
              <a:rPr sz="20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two</a:t>
            </a:r>
            <a:r>
              <a:rPr sz="20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primary</a:t>
            </a:r>
            <a:r>
              <a:rPr sz="2000" spc="-25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shards</a:t>
            </a:r>
            <a:r>
              <a:rPr sz="2000" spc="-35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two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091D0"/>
                </a:solidFill>
                <a:latin typeface="Calibri"/>
                <a:cs typeface="Calibri"/>
              </a:rPr>
              <a:t>replicas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solidFill>
                  <a:srgbClr val="44536A"/>
                </a:solidFill>
                <a:latin typeface="Calibri"/>
                <a:cs typeface="Calibri"/>
              </a:rPr>
              <a:t>Your</a:t>
            </a:r>
            <a:r>
              <a:rPr sz="2000" spc="-9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r>
              <a:rPr sz="2000" spc="-9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should</a:t>
            </a:r>
            <a:r>
              <a:rPr sz="2000" spc="-1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round-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robin</a:t>
            </a:r>
            <a:r>
              <a:rPr sz="2000" spc="-1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requests</a:t>
            </a:r>
            <a:r>
              <a:rPr sz="20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amongst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nodes.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53360" y="5043677"/>
            <a:ext cx="6541134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Write</a:t>
            </a:r>
            <a:r>
              <a:rPr sz="2000" spc="-50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requests</a:t>
            </a:r>
            <a:r>
              <a:rPr sz="20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are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routed</a:t>
            </a:r>
            <a:r>
              <a:rPr sz="200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primary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shard,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then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replicated </a:t>
            </a:r>
            <a:r>
              <a:rPr sz="2000" dirty="0">
                <a:solidFill>
                  <a:srgbClr val="5091D0"/>
                </a:solidFill>
                <a:latin typeface="Calibri"/>
                <a:cs typeface="Calibri"/>
              </a:rPr>
              <a:t>Read</a:t>
            </a:r>
            <a:r>
              <a:rPr sz="2000" spc="-50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requests</a:t>
            </a:r>
            <a:r>
              <a:rPr sz="2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are</a:t>
            </a:r>
            <a:r>
              <a:rPr sz="200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routed</a:t>
            </a:r>
            <a:r>
              <a:rPr sz="20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the</a:t>
            </a:r>
            <a:r>
              <a:rPr sz="200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primary</a:t>
            </a:r>
            <a:r>
              <a:rPr sz="20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or</a:t>
            </a:r>
            <a:r>
              <a:rPr sz="2000" spc="-8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any</a:t>
            </a:r>
            <a:r>
              <a:rPr sz="20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replica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44497" y="2258441"/>
            <a:ext cx="8893175" cy="2794635"/>
            <a:chOff x="1944497" y="2258441"/>
            <a:chExt cx="8893175" cy="2794635"/>
          </a:xfrm>
        </p:grpSpPr>
        <p:sp>
          <p:nvSpPr>
            <p:cNvPr id="41" name="object 41"/>
            <p:cNvSpPr/>
            <p:nvPr/>
          </p:nvSpPr>
          <p:spPr>
            <a:xfrm>
              <a:off x="1947672" y="4440936"/>
              <a:ext cx="8851265" cy="608965"/>
            </a:xfrm>
            <a:custGeom>
              <a:avLst/>
              <a:gdLst/>
              <a:ahLst/>
              <a:cxnLst/>
              <a:rect l="l" t="t" r="r" b="b"/>
              <a:pathLst>
                <a:path w="8851265" h="608964">
                  <a:moveTo>
                    <a:pt x="0" y="0"/>
                  </a:moveTo>
                  <a:lnTo>
                    <a:pt x="0" y="521969"/>
                  </a:lnTo>
                </a:path>
                <a:path w="8851265" h="608964">
                  <a:moveTo>
                    <a:pt x="0" y="521207"/>
                  </a:moveTo>
                  <a:lnTo>
                    <a:pt x="8851265" y="608838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30212" y="4486655"/>
              <a:ext cx="3807460" cy="563245"/>
            </a:xfrm>
            <a:custGeom>
              <a:avLst/>
              <a:gdLst/>
              <a:ahLst/>
              <a:cxnLst/>
              <a:rect l="l" t="t" r="r" b="b"/>
              <a:pathLst>
                <a:path w="3807459" h="56324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536956"/>
                  </a:lnTo>
                  <a:lnTo>
                    <a:pt x="44450" y="536956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3807459" h="563245">
                  <a:moveTo>
                    <a:pt x="3806952" y="76200"/>
                  </a:moveTo>
                  <a:lnTo>
                    <a:pt x="3800602" y="63500"/>
                  </a:lnTo>
                  <a:lnTo>
                    <a:pt x="3768852" y="0"/>
                  </a:lnTo>
                  <a:lnTo>
                    <a:pt x="3730752" y="76200"/>
                  </a:lnTo>
                  <a:lnTo>
                    <a:pt x="3762502" y="76200"/>
                  </a:lnTo>
                  <a:lnTo>
                    <a:pt x="3762502" y="562864"/>
                  </a:lnTo>
                  <a:lnTo>
                    <a:pt x="3775202" y="562864"/>
                  </a:lnTo>
                  <a:lnTo>
                    <a:pt x="3775202" y="76200"/>
                  </a:lnTo>
                  <a:lnTo>
                    <a:pt x="3806952" y="7620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44239" y="2261616"/>
              <a:ext cx="5779135" cy="763905"/>
            </a:xfrm>
            <a:custGeom>
              <a:avLst/>
              <a:gdLst/>
              <a:ahLst/>
              <a:cxnLst/>
              <a:rect l="l" t="t" r="r" b="b"/>
              <a:pathLst>
                <a:path w="5779134" h="763905">
                  <a:moveTo>
                    <a:pt x="5779008" y="763397"/>
                  </a:moveTo>
                  <a:lnTo>
                    <a:pt x="5779008" y="0"/>
                  </a:lnTo>
                </a:path>
                <a:path w="5779134" h="763905">
                  <a:moveTo>
                    <a:pt x="577888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06140" y="2261615"/>
              <a:ext cx="2216150" cy="763905"/>
            </a:xfrm>
            <a:custGeom>
              <a:avLst/>
              <a:gdLst/>
              <a:ahLst/>
              <a:cxnLst/>
              <a:rect l="l" t="t" r="r" b="b"/>
              <a:pathLst>
                <a:path w="2216150" h="763905">
                  <a:moveTo>
                    <a:pt x="76200" y="687197"/>
                  </a:moveTo>
                  <a:lnTo>
                    <a:pt x="44450" y="687197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687197"/>
                  </a:lnTo>
                  <a:lnTo>
                    <a:pt x="0" y="687197"/>
                  </a:lnTo>
                  <a:lnTo>
                    <a:pt x="38100" y="763397"/>
                  </a:lnTo>
                  <a:lnTo>
                    <a:pt x="69850" y="699897"/>
                  </a:lnTo>
                  <a:lnTo>
                    <a:pt x="76200" y="687197"/>
                  </a:lnTo>
                  <a:close/>
                </a:path>
                <a:path w="2216150" h="763905">
                  <a:moveTo>
                    <a:pt x="2215896" y="687197"/>
                  </a:moveTo>
                  <a:lnTo>
                    <a:pt x="2184146" y="687197"/>
                  </a:lnTo>
                  <a:lnTo>
                    <a:pt x="2184146" y="0"/>
                  </a:lnTo>
                  <a:lnTo>
                    <a:pt x="2171446" y="0"/>
                  </a:lnTo>
                  <a:lnTo>
                    <a:pt x="2171446" y="687197"/>
                  </a:lnTo>
                  <a:lnTo>
                    <a:pt x="2139696" y="687197"/>
                  </a:lnTo>
                  <a:lnTo>
                    <a:pt x="2177796" y="763397"/>
                  </a:lnTo>
                  <a:lnTo>
                    <a:pt x="2209546" y="699897"/>
                  </a:lnTo>
                  <a:lnTo>
                    <a:pt x="2215896" y="687197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75" dirty="0"/>
              <a:t> </a:t>
            </a:r>
            <a:r>
              <a:rPr dirty="0"/>
              <a:t>OpenSearch</a:t>
            </a:r>
            <a:r>
              <a:rPr spc="-170" dirty="0"/>
              <a:t> </a:t>
            </a:r>
            <a:r>
              <a:rPr dirty="0"/>
              <a:t>Service</a:t>
            </a:r>
            <a:r>
              <a:rPr spc="-170" dirty="0"/>
              <a:t> </a:t>
            </a:r>
            <a:r>
              <a:rPr spc="-10" dirty="0"/>
              <a:t>(Managed)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541718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Fully-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(but not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serverless)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separate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now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5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downtime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isn’t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Instance-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hours,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storage,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isolation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(via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Kinesis)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7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CloudTrail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Zone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awareness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80" dirty="0"/>
              <a:t> </a:t>
            </a:r>
            <a:r>
              <a:rPr dirty="0"/>
              <a:t>Opensearch</a:t>
            </a:r>
            <a:r>
              <a:rPr spc="-200" dirty="0"/>
              <a:t> </a:t>
            </a:r>
            <a:r>
              <a:rPr spc="-10" dirty="0"/>
              <a:t>options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452110" cy="24161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node(s)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Choice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count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“Domains”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Snapshots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Zone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Awareness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788797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Enhanced</a:t>
            </a:r>
            <a:r>
              <a:rPr spc="-85" dirty="0"/>
              <a:t> </a:t>
            </a:r>
            <a:r>
              <a:rPr spc="-25" dirty="0"/>
              <a:t>Fan-</a:t>
            </a:r>
            <a:r>
              <a:rPr dirty="0"/>
              <a:t>Out</a:t>
            </a:r>
            <a:r>
              <a:rPr spc="-85" dirty="0"/>
              <a:t> </a:t>
            </a:r>
            <a:r>
              <a:rPr dirty="0"/>
              <a:t>vs</a:t>
            </a:r>
            <a:r>
              <a:rPr spc="-105" dirty="0"/>
              <a:t> </a:t>
            </a:r>
            <a:r>
              <a:rPr spc="-10" dirty="0"/>
              <a:t>Standard Consumers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10135870" cy="41471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consumers: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(1,2,3…)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tolerate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~200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Minimize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cost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Consumers: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requirements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~70ms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costs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(see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pricing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page)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20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fan-out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88440"/>
            <a:ext cx="6626225" cy="528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6305" indent="-228600">
              <a:lnSpc>
                <a:spcPts val="2335"/>
              </a:lnSpc>
              <a:spcBef>
                <a:spcPts val="9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“hot”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ts val="1975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stores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EBS volumes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fastest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1700" dirty="0">
              <a:latin typeface="Arial"/>
              <a:cs typeface="Arial"/>
            </a:endParaRPr>
          </a:p>
          <a:p>
            <a:pPr marL="916305" indent="-228600">
              <a:lnSpc>
                <a:spcPts val="2335"/>
              </a:lnSpc>
              <a:spcBef>
                <a:spcPts val="300"/>
              </a:spcBef>
              <a:buChar char="•"/>
              <a:tabLst>
                <a:tab pos="91630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UltraWarm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(warm)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caching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ts val="1675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Best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few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writes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(like</a:t>
            </a:r>
            <a:r>
              <a:rPr sz="17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endParaRPr sz="1700" dirty="0">
              <a:latin typeface="Arial"/>
              <a:cs typeface="Arial"/>
            </a:endParaRPr>
          </a:p>
          <a:p>
            <a:pPr marL="1373505">
              <a:lnSpc>
                <a:spcPts val="1680"/>
              </a:lnSpc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immutable</a:t>
            </a:r>
            <a:r>
              <a:rPr sz="17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data)</a:t>
            </a:r>
            <a:endParaRPr sz="1700" dirty="0">
              <a:latin typeface="Arial"/>
              <a:cs typeface="Arial"/>
            </a:endParaRPr>
          </a:p>
          <a:p>
            <a:pPr marL="1373505" lvl="1" indent="-228600">
              <a:lnSpc>
                <a:spcPts val="1930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Slower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performance but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lower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endParaRPr sz="1700" dirty="0">
              <a:latin typeface="Arial"/>
              <a:cs typeface="Arial"/>
            </a:endParaRPr>
          </a:p>
          <a:p>
            <a:pPr marL="1373505" lvl="1" indent="-228600">
              <a:lnSpc>
                <a:spcPts val="1989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endParaRPr sz="1700" dirty="0">
              <a:latin typeface="Arial"/>
              <a:cs typeface="Arial"/>
            </a:endParaRPr>
          </a:p>
          <a:p>
            <a:pPr marL="916305" indent="-228600">
              <a:lnSpc>
                <a:spcPts val="2345"/>
              </a:lnSpc>
              <a:spcBef>
                <a:spcPts val="275"/>
              </a:spcBef>
              <a:buChar char="•"/>
              <a:tabLst>
                <a:tab pos="9163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Cold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ts val="1925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1700" dirty="0">
              <a:latin typeface="Arial"/>
              <a:cs typeface="Arial"/>
            </a:endParaRPr>
          </a:p>
          <a:p>
            <a:pPr marL="1373505" lvl="1" indent="-228600">
              <a:lnSpc>
                <a:spcPts val="1920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cheaper</a:t>
            </a:r>
            <a:endParaRPr sz="1700" dirty="0">
              <a:latin typeface="Arial"/>
              <a:cs typeface="Arial"/>
            </a:endParaRPr>
          </a:p>
          <a:p>
            <a:pPr marL="1373505" marR="384810" lvl="1" indent="-228600">
              <a:lnSpc>
                <a:spcPct val="70600"/>
              </a:lnSpc>
              <a:spcBef>
                <a:spcPts val="540"/>
              </a:spcBef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“periodic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research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forensic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analysis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older data”</a:t>
            </a:r>
            <a:endParaRPr sz="1700" dirty="0">
              <a:latin typeface="Arial"/>
              <a:cs typeface="Arial"/>
            </a:endParaRPr>
          </a:p>
          <a:p>
            <a:pPr marL="1373505" lvl="1" indent="-228600">
              <a:lnSpc>
                <a:spcPts val="1620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17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 have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UltraWarm</a:t>
            </a:r>
            <a:endParaRPr sz="1700" dirty="0">
              <a:latin typeface="Arial"/>
              <a:cs typeface="Arial"/>
            </a:endParaRPr>
          </a:p>
          <a:p>
            <a:pPr marL="1373505">
              <a:lnSpc>
                <a:spcPts val="1680"/>
              </a:lnSpc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enabled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too.</a:t>
            </a:r>
            <a:endParaRPr sz="1700" dirty="0">
              <a:latin typeface="Arial"/>
              <a:cs typeface="Arial"/>
            </a:endParaRPr>
          </a:p>
          <a:p>
            <a:pPr marL="1373505" lvl="1" indent="-228600">
              <a:lnSpc>
                <a:spcPts val="1670"/>
              </a:lnSpc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T2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T3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1700" dirty="0">
              <a:latin typeface="Arial"/>
              <a:cs typeface="Arial"/>
            </a:endParaRPr>
          </a:p>
          <a:p>
            <a:pPr marL="1373505">
              <a:lnSpc>
                <a:spcPts val="1680"/>
              </a:lnSpc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1700" dirty="0">
              <a:latin typeface="Arial"/>
              <a:cs typeface="Arial"/>
            </a:endParaRPr>
          </a:p>
          <a:p>
            <a:pPr marL="1373505" marR="5080" lvl="1" indent="-228600">
              <a:lnSpc>
                <a:spcPct val="69400"/>
              </a:lnSpc>
              <a:spcBef>
                <a:spcPts val="580"/>
              </a:spcBef>
              <a:buChar char="•"/>
              <a:tabLst>
                <a:tab pos="137350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using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fine-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grained</a:t>
            </a:r>
            <a:r>
              <a:rPr sz="17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control,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map users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cold_manager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17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Dashboards</a:t>
            </a:r>
            <a:endParaRPr sz="1700" dirty="0">
              <a:latin typeface="Arial"/>
              <a:cs typeface="Arial"/>
            </a:endParaRPr>
          </a:p>
          <a:p>
            <a:pPr marL="916305" indent="-228600">
              <a:lnSpc>
                <a:spcPts val="2039"/>
              </a:lnSpc>
              <a:spcBef>
                <a:spcPts val="275"/>
              </a:spcBef>
              <a:buChar char="•"/>
              <a:tabLst>
                <a:tab pos="9163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migrated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000" dirty="0">
              <a:latin typeface="Arial"/>
              <a:cs typeface="Arial"/>
            </a:endParaRPr>
          </a:p>
          <a:p>
            <a:pPr marL="916305">
              <a:lnSpc>
                <a:spcPts val="2039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endParaRPr sz="2000" dirty="0">
              <a:latin typeface="Arial"/>
              <a:cs typeface="Arial"/>
            </a:endParaRPr>
          </a:p>
          <a:p>
            <a:pPr marL="12700" marR="5188585"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91865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08850" algn="l"/>
              </a:tabLst>
            </a:pPr>
            <a:r>
              <a:rPr dirty="0"/>
              <a:t>Cold</a:t>
            </a:r>
            <a:r>
              <a:rPr spc="-65" dirty="0"/>
              <a:t> </a:t>
            </a:r>
            <a:r>
              <a:rPr dirty="0"/>
              <a:t>/</a:t>
            </a:r>
            <a:r>
              <a:rPr spc="-80" dirty="0"/>
              <a:t> </a:t>
            </a:r>
            <a:r>
              <a:rPr dirty="0"/>
              <a:t>warm</a:t>
            </a:r>
            <a:r>
              <a:rPr spc="-60" dirty="0"/>
              <a:t> </a:t>
            </a:r>
            <a:r>
              <a:rPr dirty="0"/>
              <a:t>/</a:t>
            </a:r>
            <a:r>
              <a:rPr spc="-80" dirty="0"/>
              <a:t> </a:t>
            </a:r>
            <a:r>
              <a:rPr dirty="0"/>
              <a:t>ultrawarm</a:t>
            </a:r>
            <a:r>
              <a:rPr spc="-60" dirty="0"/>
              <a:t> </a:t>
            </a:r>
            <a:r>
              <a:rPr dirty="0"/>
              <a:t>/</a:t>
            </a:r>
            <a:r>
              <a:rPr spc="-75" dirty="0"/>
              <a:t> </a:t>
            </a:r>
            <a:r>
              <a:rPr spc="-25" dirty="0"/>
              <a:t>hot</a:t>
            </a:r>
            <a:r>
              <a:rPr dirty="0"/>
              <a:t>	</a:t>
            </a:r>
            <a:r>
              <a:rPr spc="-10" dirty="0"/>
              <a:t>storage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9311" y="1447800"/>
            <a:ext cx="4093463" cy="361187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Index</a:t>
            </a:r>
            <a:r>
              <a:rPr spc="-114" dirty="0"/>
              <a:t> </a:t>
            </a:r>
            <a:r>
              <a:rPr dirty="0"/>
              <a:t>State</a:t>
            </a:r>
            <a:r>
              <a:rPr spc="-9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6823075" cy="43319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Automates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Examples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period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2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state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period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65"/>
              </a:lnSpc>
            </a:pP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697865" marR="713105" lvl="1" indent="-228600">
              <a:lnSpc>
                <a:spcPct val="80000"/>
              </a:lnSpc>
              <a:spcBef>
                <a:spcPts val="52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2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hot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-&gt;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UltraWarm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-&gt;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cold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Reduce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count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Automate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snapshots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ISM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30-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48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Random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jitter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ensure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notifications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done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959" y="2707635"/>
            <a:ext cx="2563266" cy="17217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More</a:t>
            </a:r>
            <a:r>
              <a:rPr spc="-100" dirty="0"/>
              <a:t> </a:t>
            </a:r>
            <a:r>
              <a:rPr dirty="0"/>
              <a:t>Index</a:t>
            </a:r>
            <a:r>
              <a:rPr spc="-11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6352540" cy="39547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rollups</a:t>
            </a:r>
            <a:endParaRPr sz="2800">
              <a:latin typeface="Arial"/>
              <a:cs typeface="Arial"/>
            </a:endParaRPr>
          </a:p>
          <a:p>
            <a:pPr marL="697865" marR="1426210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Periodically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roll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summarized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Saves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costs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fewer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fields,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coarser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transforms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1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rollups,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purpose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view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differently.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Groupings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973" y="1847781"/>
            <a:ext cx="2892725" cy="28927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1488"/>
            <a:ext cx="6290945" cy="4896597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16305" marR="974725" indent="-228600">
              <a:lnSpc>
                <a:spcPts val="2500"/>
              </a:lnSpc>
              <a:spcBef>
                <a:spcPts val="69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mappings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/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metadata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domains</a:t>
            </a:r>
            <a:endParaRPr sz="2600" dirty="0">
              <a:latin typeface="Arial"/>
              <a:cs typeface="Arial"/>
            </a:endParaRPr>
          </a:p>
          <a:p>
            <a:pPr marL="916305" marR="1012190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Ensures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an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outage</a:t>
            </a:r>
            <a:endParaRPr sz="2600" dirty="0">
              <a:latin typeface="Arial"/>
              <a:cs typeface="Arial"/>
            </a:endParaRPr>
          </a:p>
          <a:p>
            <a:pPr marL="916305" marR="550545" indent="-228600">
              <a:lnSpc>
                <a:spcPts val="2500"/>
              </a:lnSpc>
              <a:spcBef>
                <a:spcPts val="100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Replicate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geographically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2600" dirty="0">
              <a:latin typeface="Arial"/>
              <a:cs typeface="Arial"/>
            </a:endParaRPr>
          </a:p>
          <a:p>
            <a:pPr marL="916305" marR="758190" indent="-228600">
              <a:lnSpc>
                <a:spcPts val="2500"/>
              </a:lnSpc>
              <a:spcBef>
                <a:spcPts val="98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“Follower”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pulls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from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“leader”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endParaRPr sz="2600" dirty="0">
              <a:latin typeface="Arial"/>
              <a:cs typeface="Arial"/>
            </a:endParaRPr>
          </a:p>
          <a:p>
            <a:pPr marL="916305" marR="5080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Requires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fine-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grained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control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node-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to-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600" spc="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600" dirty="0">
              <a:latin typeface="Arial"/>
              <a:cs typeface="Arial"/>
            </a:endParaRPr>
          </a:p>
          <a:p>
            <a:pPr marL="916305" marR="301625" indent="-228600">
              <a:lnSpc>
                <a:spcPct val="80000"/>
              </a:lnSpc>
              <a:spcBef>
                <a:spcPts val="103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“Remote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Reindex”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copying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another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Cross-</a:t>
            </a:r>
            <a:r>
              <a:rPr dirty="0"/>
              <a:t>cluster</a:t>
            </a:r>
            <a:r>
              <a:rPr spc="-90" dirty="0"/>
              <a:t> </a:t>
            </a:r>
            <a:r>
              <a:rPr spc="-10" dirty="0"/>
              <a:t>replication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440" y="1859279"/>
            <a:ext cx="4706111" cy="313944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Opensearch</a:t>
            </a:r>
            <a:r>
              <a:rPr spc="-185" dirty="0"/>
              <a:t> </a:t>
            </a:r>
            <a:r>
              <a:rPr spc="-10" dirty="0"/>
              <a:t>Stability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6021705" cy="4358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best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Avoids</a:t>
            </a:r>
            <a:r>
              <a:rPr sz="19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“split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brain”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Don’t run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disk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space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184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19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requirement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19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roughly: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*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(1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19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Replicas)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*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1.45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20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Choosing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endParaRPr sz="2200">
              <a:latin typeface="Arial"/>
              <a:cs typeface="Arial"/>
            </a:endParaRPr>
          </a:p>
          <a:p>
            <a:pPr marL="697865" marR="585470" lvl="1" indent="-228600">
              <a:lnSpc>
                <a:spcPct val="70500"/>
              </a:lnSpc>
              <a:spcBef>
                <a:spcPts val="585"/>
              </a:spcBef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(source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room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grow) *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(1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indexing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overhead) /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desired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175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rare cases</a:t>
            </a:r>
            <a:r>
              <a:rPr sz="19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19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19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905"/>
              </a:lnSpc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node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ts val="1880"/>
              </a:lnSpc>
              <a:buChar char="•"/>
              <a:tabLst>
                <a:tab pos="1155700" algn="l"/>
              </a:tabLst>
            </a:pPr>
            <a:r>
              <a:rPr sz="1600" spc="-3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1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usually</a:t>
            </a:r>
            <a:r>
              <a:rPr sz="1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1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1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disk</a:t>
            </a:r>
            <a:r>
              <a:rPr sz="1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44848"/>
                </a:solidFill>
                <a:latin typeface="Arial"/>
                <a:cs typeface="Arial"/>
              </a:rPr>
              <a:t>space</a:t>
            </a:r>
            <a:r>
              <a:rPr sz="1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Arial"/>
                <a:cs typeface="Arial"/>
              </a:rPr>
              <a:t>first.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19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Choosing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least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Mostly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about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requirements</a:t>
            </a:r>
            <a:endParaRPr sz="1900">
              <a:latin typeface="Arial"/>
              <a:cs typeface="Arial"/>
            </a:endParaRPr>
          </a:p>
          <a:p>
            <a:pPr marL="697865" marR="949325" lvl="1" indent="-228600">
              <a:lnSpc>
                <a:spcPct val="70500"/>
              </a:lnSpc>
              <a:spcBef>
                <a:spcPts val="580"/>
              </a:spcBef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i.e.,</a:t>
            </a:r>
            <a:r>
              <a:rPr sz="19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m6g.large.search,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i3.4xlarge.search, i3.16xlarge.search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1023" y="2121407"/>
            <a:ext cx="3922776" cy="261518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80" dirty="0"/>
              <a:t> </a:t>
            </a:r>
            <a:r>
              <a:rPr dirty="0"/>
              <a:t>Opensearch</a:t>
            </a:r>
            <a:r>
              <a:rPr spc="-20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160520" cy="30968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Resource-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Identity-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IP-based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signing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Cognito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455" y="1447800"/>
            <a:ext cx="5419344" cy="36149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6208776" y="1524000"/>
            <a:ext cx="4389120" cy="2496820"/>
            <a:chOff x="6208776" y="1524000"/>
            <a:chExt cx="4389120" cy="24968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776" y="1524000"/>
              <a:ext cx="423672" cy="4846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08776" y="1524000"/>
              <a:ext cx="4389120" cy="2496820"/>
            </a:xfrm>
            <a:custGeom>
              <a:avLst/>
              <a:gdLst/>
              <a:ahLst/>
              <a:cxnLst/>
              <a:rect l="l" t="t" r="r" b="b"/>
              <a:pathLst>
                <a:path w="4389120" h="2496820">
                  <a:moveTo>
                    <a:pt x="0" y="2496312"/>
                  </a:moveTo>
                  <a:lnTo>
                    <a:pt x="4389120" y="2496312"/>
                  </a:lnTo>
                  <a:lnTo>
                    <a:pt x="4389120" y="0"/>
                  </a:lnTo>
                  <a:lnTo>
                    <a:pt x="0" y="0"/>
                  </a:lnTo>
                  <a:lnTo>
                    <a:pt x="0" y="2496312"/>
                  </a:lnTo>
                  <a:close/>
                </a:path>
              </a:pathLst>
            </a:custGeom>
            <a:ln w="12700">
              <a:solidFill>
                <a:srgbClr val="AAB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Securing</a:t>
            </a:r>
            <a:r>
              <a:rPr spc="-190" dirty="0"/>
              <a:t> </a:t>
            </a:r>
            <a:r>
              <a:rPr spc="-10" dirty="0"/>
              <a:t>Dashboards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244" y="1340876"/>
            <a:ext cx="4524375" cy="3336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Cognito</a:t>
            </a:r>
            <a:endParaRPr sz="2800">
              <a:latin typeface="Arial"/>
              <a:cs typeface="Arial"/>
            </a:endParaRPr>
          </a:p>
          <a:p>
            <a:pPr marL="241300" marR="15875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Getting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inside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from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outside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hard…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Nginx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reverse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proxy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forwarding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SSH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tunnel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port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5601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VPN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4545" y="1593850"/>
            <a:ext cx="70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AB7B8"/>
                </a:solidFill>
                <a:latin typeface="Calibri"/>
                <a:cs typeface="Calibri"/>
              </a:rPr>
              <a:t>AWS</a:t>
            </a:r>
            <a:r>
              <a:rPr sz="1200" spc="-60" dirty="0">
                <a:solidFill>
                  <a:srgbClr val="AAB7B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AB7B8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26097" y="2035810"/>
            <a:ext cx="1948180" cy="1619250"/>
            <a:chOff x="6626097" y="2035810"/>
            <a:chExt cx="1948180" cy="16192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2447" y="2042160"/>
              <a:ext cx="374903" cy="3108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632447" y="2042160"/>
              <a:ext cx="1935480" cy="1606550"/>
            </a:xfrm>
            <a:custGeom>
              <a:avLst/>
              <a:gdLst/>
              <a:ahLst/>
              <a:cxnLst/>
              <a:rect l="l" t="t" r="r" b="b"/>
              <a:pathLst>
                <a:path w="1935479" h="1606550">
                  <a:moveTo>
                    <a:pt x="0" y="1606295"/>
                  </a:moveTo>
                  <a:lnTo>
                    <a:pt x="1935479" y="1606295"/>
                  </a:lnTo>
                  <a:lnTo>
                    <a:pt x="1935479" y="0"/>
                  </a:lnTo>
                  <a:lnTo>
                    <a:pt x="0" y="0"/>
                  </a:lnTo>
                  <a:lnTo>
                    <a:pt x="0" y="1606295"/>
                  </a:lnTo>
                  <a:close/>
                </a:path>
              </a:pathLst>
            </a:custGeom>
            <a:ln w="12700">
              <a:solidFill>
                <a:srgbClr val="869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77836" y="2111502"/>
            <a:ext cx="271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69195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2426" y="2441448"/>
            <a:ext cx="4401820" cy="3563620"/>
            <a:chOff x="6202426" y="2441448"/>
            <a:chExt cx="4401820" cy="3563620"/>
          </a:xfrm>
        </p:grpSpPr>
        <p:sp>
          <p:nvSpPr>
            <p:cNvPr id="17" name="object 17"/>
            <p:cNvSpPr/>
            <p:nvPr/>
          </p:nvSpPr>
          <p:spPr>
            <a:xfrm>
              <a:off x="6208776" y="4233672"/>
              <a:ext cx="4389120" cy="1765300"/>
            </a:xfrm>
            <a:custGeom>
              <a:avLst/>
              <a:gdLst/>
              <a:ahLst/>
              <a:cxnLst/>
              <a:rect l="l" t="t" r="r" b="b"/>
              <a:pathLst>
                <a:path w="4389120" h="1765300">
                  <a:moveTo>
                    <a:pt x="0" y="1764791"/>
                  </a:moveTo>
                  <a:lnTo>
                    <a:pt x="4389120" y="1764791"/>
                  </a:lnTo>
                  <a:lnTo>
                    <a:pt x="4389120" y="0"/>
                  </a:lnTo>
                  <a:lnTo>
                    <a:pt x="0" y="0"/>
                  </a:lnTo>
                  <a:lnTo>
                    <a:pt x="0" y="1764791"/>
                  </a:lnTo>
                  <a:close/>
                </a:path>
              </a:pathLst>
            </a:custGeom>
            <a:ln w="12700">
              <a:solidFill>
                <a:srgbClr val="AAB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2441448"/>
              <a:ext cx="252983" cy="2164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654545" y="4304538"/>
            <a:ext cx="747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AAB7B8"/>
                </a:solidFill>
                <a:latin typeface="Calibri"/>
                <a:cs typeface="Calibri"/>
              </a:rPr>
              <a:t>On-Premise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63640" y="2239950"/>
            <a:ext cx="3686810" cy="3249295"/>
            <a:chOff x="6263640" y="2239950"/>
            <a:chExt cx="3686810" cy="324929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3640" y="4422648"/>
              <a:ext cx="344423" cy="3413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223201" y="4927561"/>
              <a:ext cx="563880" cy="561340"/>
            </a:xfrm>
            <a:custGeom>
              <a:avLst/>
              <a:gdLst/>
              <a:ahLst/>
              <a:cxnLst/>
              <a:rect l="l" t="t" r="r" b="b"/>
              <a:pathLst>
                <a:path w="563879" h="561339">
                  <a:moveTo>
                    <a:pt x="563714" y="0"/>
                  </a:moveTo>
                  <a:lnTo>
                    <a:pt x="0" y="0"/>
                  </a:lnTo>
                  <a:lnTo>
                    <a:pt x="0" y="10134"/>
                  </a:lnTo>
                  <a:lnTo>
                    <a:pt x="0" y="552272"/>
                  </a:lnTo>
                  <a:lnTo>
                    <a:pt x="0" y="561136"/>
                  </a:lnTo>
                  <a:lnTo>
                    <a:pt x="563714" y="561136"/>
                  </a:lnTo>
                  <a:lnTo>
                    <a:pt x="563714" y="552272"/>
                  </a:lnTo>
                  <a:lnTo>
                    <a:pt x="9398" y="552272"/>
                  </a:lnTo>
                  <a:lnTo>
                    <a:pt x="9398" y="10134"/>
                  </a:lnTo>
                  <a:lnTo>
                    <a:pt x="554316" y="10134"/>
                  </a:lnTo>
                  <a:lnTo>
                    <a:pt x="554316" y="551916"/>
                  </a:lnTo>
                  <a:lnTo>
                    <a:pt x="563714" y="551916"/>
                  </a:lnTo>
                  <a:lnTo>
                    <a:pt x="563714" y="10134"/>
                  </a:lnTo>
                  <a:lnTo>
                    <a:pt x="563714" y="9829"/>
                  </a:lnTo>
                  <a:lnTo>
                    <a:pt x="56371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93672" y="5002530"/>
              <a:ext cx="422909" cy="412115"/>
            </a:xfrm>
            <a:custGeom>
              <a:avLst/>
              <a:gdLst/>
              <a:ahLst/>
              <a:cxnLst/>
              <a:rect l="l" t="t" r="r" b="b"/>
              <a:pathLst>
                <a:path w="422909" h="412114">
                  <a:moveTo>
                    <a:pt x="403799" y="0"/>
                  </a:moveTo>
                  <a:lnTo>
                    <a:pt x="422785" y="270295"/>
                  </a:lnTo>
                  <a:lnTo>
                    <a:pt x="421294" y="277644"/>
                  </a:lnTo>
                  <a:lnTo>
                    <a:pt x="417226" y="283645"/>
                  </a:lnTo>
                  <a:lnTo>
                    <a:pt x="411192" y="287690"/>
                  </a:lnTo>
                  <a:lnTo>
                    <a:pt x="403800" y="289174"/>
                  </a:lnTo>
                  <a:lnTo>
                    <a:pt x="18978" y="289174"/>
                  </a:lnTo>
                  <a:lnTo>
                    <a:pt x="0" y="18886"/>
                  </a:lnTo>
                  <a:lnTo>
                    <a:pt x="1491" y="11532"/>
                  </a:lnTo>
                  <a:lnTo>
                    <a:pt x="5559" y="5529"/>
                  </a:lnTo>
                  <a:lnTo>
                    <a:pt x="11591" y="1483"/>
                  </a:lnTo>
                  <a:lnTo>
                    <a:pt x="18977" y="0"/>
                  </a:lnTo>
                  <a:lnTo>
                    <a:pt x="403799" y="0"/>
                  </a:lnTo>
                  <a:close/>
                </a:path>
                <a:path w="422909" h="412114">
                  <a:moveTo>
                    <a:pt x="399102" y="324221"/>
                  </a:moveTo>
                  <a:lnTo>
                    <a:pt x="422785" y="388335"/>
                  </a:lnTo>
                  <a:lnTo>
                    <a:pt x="420923" y="397502"/>
                  </a:lnTo>
                  <a:lnTo>
                    <a:pt x="415847" y="404989"/>
                  </a:lnTo>
                  <a:lnTo>
                    <a:pt x="408319" y="410036"/>
                  </a:lnTo>
                  <a:lnTo>
                    <a:pt x="399102" y="411887"/>
                  </a:lnTo>
                  <a:lnTo>
                    <a:pt x="23675" y="411887"/>
                  </a:lnTo>
                  <a:lnTo>
                    <a:pt x="0" y="347773"/>
                  </a:lnTo>
                  <a:lnTo>
                    <a:pt x="1861" y="338606"/>
                  </a:lnTo>
                  <a:lnTo>
                    <a:pt x="6935" y="331120"/>
                  </a:lnTo>
                  <a:lnTo>
                    <a:pt x="14460" y="326072"/>
                  </a:lnTo>
                  <a:lnTo>
                    <a:pt x="23675" y="324221"/>
                  </a:lnTo>
                  <a:lnTo>
                    <a:pt x="399102" y="324221"/>
                  </a:lnTo>
                  <a:close/>
                </a:path>
                <a:path w="422909" h="412114">
                  <a:moveTo>
                    <a:pt x="35231" y="254126"/>
                  </a:moveTo>
                  <a:lnTo>
                    <a:pt x="387542" y="254126"/>
                  </a:lnTo>
                  <a:lnTo>
                    <a:pt x="387542" y="35055"/>
                  </a:lnTo>
                  <a:lnTo>
                    <a:pt x="35231" y="35055"/>
                  </a:lnTo>
                  <a:lnTo>
                    <a:pt x="35231" y="254126"/>
                  </a:lnTo>
                  <a:close/>
                </a:path>
                <a:path w="422909" h="412114">
                  <a:moveTo>
                    <a:pt x="281849" y="376840"/>
                  </a:moveTo>
                  <a:lnTo>
                    <a:pt x="387542" y="376840"/>
                  </a:lnTo>
                  <a:lnTo>
                    <a:pt x="387542" y="359269"/>
                  </a:lnTo>
                  <a:lnTo>
                    <a:pt x="281849" y="359269"/>
                  </a:lnTo>
                  <a:lnTo>
                    <a:pt x="281849" y="376840"/>
                  </a:lnTo>
                  <a:close/>
                </a:path>
              </a:pathLst>
            </a:custGeom>
            <a:ln w="1874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6861" y="2239950"/>
              <a:ext cx="733160" cy="11234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57427" y="2752686"/>
              <a:ext cx="455930" cy="369570"/>
            </a:xfrm>
            <a:custGeom>
              <a:avLst/>
              <a:gdLst/>
              <a:ahLst/>
              <a:cxnLst/>
              <a:rect l="l" t="t" r="r" b="b"/>
              <a:pathLst>
                <a:path w="455929" h="369569">
                  <a:moveTo>
                    <a:pt x="455764" y="0"/>
                  </a:moveTo>
                  <a:lnTo>
                    <a:pt x="448170" y="0"/>
                  </a:lnTo>
                  <a:lnTo>
                    <a:pt x="448170" y="6819"/>
                  </a:lnTo>
                  <a:lnTo>
                    <a:pt x="448170" y="362432"/>
                  </a:lnTo>
                  <a:lnTo>
                    <a:pt x="7594" y="362432"/>
                  </a:lnTo>
                  <a:lnTo>
                    <a:pt x="7594" y="6819"/>
                  </a:lnTo>
                  <a:lnTo>
                    <a:pt x="448170" y="6819"/>
                  </a:lnTo>
                  <a:lnTo>
                    <a:pt x="448170" y="0"/>
                  </a:lnTo>
                  <a:lnTo>
                    <a:pt x="0" y="0"/>
                  </a:lnTo>
                  <a:lnTo>
                    <a:pt x="0" y="6819"/>
                  </a:lnTo>
                  <a:lnTo>
                    <a:pt x="0" y="362432"/>
                  </a:lnTo>
                  <a:lnTo>
                    <a:pt x="0" y="369252"/>
                  </a:lnTo>
                  <a:lnTo>
                    <a:pt x="455764" y="369252"/>
                  </a:lnTo>
                  <a:lnTo>
                    <a:pt x="455764" y="362953"/>
                  </a:lnTo>
                  <a:lnTo>
                    <a:pt x="455764" y="362432"/>
                  </a:lnTo>
                  <a:lnTo>
                    <a:pt x="455764" y="6819"/>
                  </a:lnTo>
                  <a:lnTo>
                    <a:pt x="455764" y="6388"/>
                  </a:lnTo>
                  <a:lnTo>
                    <a:pt x="45576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89142" y="2799026"/>
              <a:ext cx="192405" cy="276860"/>
            </a:xfrm>
            <a:custGeom>
              <a:avLst/>
              <a:gdLst/>
              <a:ahLst/>
              <a:cxnLst/>
              <a:rect l="l" t="t" r="r" b="b"/>
              <a:pathLst>
                <a:path w="192404" h="276860">
                  <a:moveTo>
                    <a:pt x="0" y="0"/>
                  </a:moveTo>
                  <a:lnTo>
                    <a:pt x="192262" y="0"/>
                  </a:lnTo>
                  <a:lnTo>
                    <a:pt x="192263" y="276644"/>
                  </a:lnTo>
                  <a:lnTo>
                    <a:pt x="0" y="276644"/>
                  </a:lnTo>
                  <a:lnTo>
                    <a:pt x="0" y="0"/>
                  </a:lnTo>
                  <a:close/>
                </a:path>
                <a:path w="192404" h="276860">
                  <a:moveTo>
                    <a:pt x="28484" y="28841"/>
                  </a:moveTo>
                  <a:lnTo>
                    <a:pt x="163844" y="28841"/>
                  </a:lnTo>
                </a:path>
                <a:path w="192404" h="276860">
                  <a:moveTo>
                    <a:pt x="28484" y="57683"/>
                  </a:moveTo>
                  <a:lnTo>
                    <a:pt x="163844" y="57683"/>
                  </a:lnTo>
                </a:path>
                <a:path w="192404" h="276860">
                  <a:moveTo>
                    <a:pt x="28484" y="86443"/>
                  </a:moveTo>
                  <a:lnTo>
                    <a:pt x="163844" y="86443"/>
                  </a:lnTo>
                </a:path>
                <a:path w="192404" h="276860">
                  <a:moveTo>
                    <a:pt x="28484" y="115274"/>
                  </a:moveTo>
                  <a:lnTo>
                    <a:pt x="163844" y="115274"/>
                  </a:lnTo>
                </a:path>
              </a:pathLst>
            </a:custGeom>
            <a:ln w="13743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25614" y="5562701"/>
            <a:ext cx="358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Client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34783" y="2441448"/>
            <a:ext cx="1301750" cy="1118870"/>
          </a:xfrm>
          <a:prstGeom prst="rect">
            <a:avLst/>
          </a:prstGeom>
          <a:ln w="12700">
            <a:solidFill>
              <a:srgbClr val="535B6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660"/>
              </a:spcBef>
            </a:pPr>
            <a:r>
              <a:rPr sz="1200" spc="-10" dirty="0">
                <a:solidFill>
                  <a:srgbClr val="535B6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588645" marR="317500" indent="-67310">
              <a:lnSpc>
                <a:spcPct val="100000"/>
              </a:lnSpc>
              <a:spcBef>
                <a:spcPts val="860"/>
              </a:spcBef>
            </a:pP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Reverse proxy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07429" y="4928581"/>
            <a:ext cx="560705" cy="560705"/>
            <a:chOff x="9207429" y="4928581"/>
            <a:chExt cx="560705" cy="560705"/>
          </a:xfrm>
        </p:grpSpPr>
        <p:sp>
          <p:nvSpPr>
            <p:cNvPr id="30" name="object 30"/>
            <p:cNvSpPr/>
            <p:nvPr/>
          </p:nvSpPr>
          <p:spPr>
            <a:xfrm>
              <a:off x="9207424" y="492859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4">
                  <a:moveTo>
                    <a:pt x="5607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551205"/>
                  </a:lnTo>
                  <a:lnTo>
                    <a:pt x="0" y="560095"/>
                  </a:lnTo>
                  <a:lnTo>
                    <a:pt x="560705" y="560095"/>
                  </a:lnTo>
                  <a:lnTo>
                    <a:pt x="560705" y="551205"/>
                  </a:lnTo>
                  <a:lnTo>
                    <a:pt x="9347" y="551205"/>
                  </a:lnTo>
                  <a:lnTo>
                    <a:pt x="9347" y="8890"/>
                  </a:lnTo>
                  <a:lnTo>
                    <a:pt x="551357" y="8890"/>
                  </a:lnTo>
                  <a:lnTo>
                    <a:pt x="551357" y="550887"/>
                  </a:lnTo>
                  <a:lnTo>
                    <a:pt x="560705" y="550887"/>
                  </a:lnTo>
                  <a:lnTo>
                    <a:pt x="560705" y="8890"/>
                  </a:lnTo>
                  <a:lnTo>
                    <a:pt x="56070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69469" y="4998129"/>
              <a:ext cx="236854" cy="421005"/>
            </a:xfrm>
            <a:custGeom>
              <a:avLst/>
              <a:gdLst/>
              <a:ahLst/>
              <a:cxnLst/>
              <a:rect l="l" t="t" r="r" b="b"/>
              <a:pathLst>
                <a:path w="236854" h="421004">
                  <a:moveTo>
                    <a:pt x="0" y="0"/>
                  </a:moveTo>
                  <a:lnTo>
                    <a:pt x="236531" y="0"/>
                  </a:lnTo>
                  <a:lnTo>
                    <a:pt x="236531" y="420587"/>
                  </a:lnTo>
                  <a:lnTo>
                    <a:pt x="0" y="420587"/>
                  </a:lnTo>
                  <a:lnTo>
                    <a:pt x="0" y="0"/>
                  </a:lnTo>
                  <a:close/>
                </a:path>
                <a:path w="236854" h="421004">
                  <a:moveTo>
                    <a:pt x="35043" y="43848"/>
                  </a:moveTo>
                  <a:lnTo>
                    <a:pt x="201569" y="43848"/>
                  </a:lnTo>
                </a:path>
                <a:path w="236854" h="421004">
                  <a:moveTo>
                    <a:pt x="35043" y="87696"/>
                  </a:moveTo>
                  <a:lnTo>
                    <a:pt x="201569" y="87697"/>
                  </a:lnTo>
                </a:path>
                <a:path w="236854" h="421004">
                  <a:moveTo>
                    <a:pt x="35043" y="131420"/>
                  </a:moveTo>
                  <a:lnTo>
                    <a:pt x="201569" y="131420"/>
                  </a:lnTo>
                </a:path>
                <a:path w="236854" h="421004">
                  <a:moveTo>
                    <a:pt x="35043" y="175253"/>
                  </a:moveTo>
                  <a:lnTo>
                    <a:pt x="201569" y="175253"/>
                  </a:lnTo>
                </a:path>
              </a:pathLst>
            </a:custGeom>
            <a:ln w="18690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211436" y="5519724"/>
            <a:ext cx="5524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Active Directory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97826" y="2650870"/>
            <a:ext cx="1990089" cy="2270760"/>
          </a:xfrm>
          <a:custGeom>
            <a:avLst/>
            <a:gdLst/>
            <a:ahLst/>
            <a:cxnLst/>
            <a:rect l="l" t="t" r="r" b="b"/>
            <a:pathLst>
              <a:path w="1990090" h="2270760">
                <a:moveTo>
                  <a:pt x="214757" y="989711"/>
                </a:moveTo>
                <a:lnTo>
                  <a:pt x="208419" y="971296"/>
                </a:lnTo>
                <a:lnTo>
                  <a:pt x="187071" y="909193"/>
                </a:lnTo>
                <a:lnTo>
                  <a:pt x="139192" y="979678"/>
                </a:lnTo>
                <a:lnTo>
                  <a:pt x="170662" y="983869"/>
                </a:lnTo>
                <a:lnTo>
                  <a:pt x="0" y="2268728"/>
                </a:lnTo>
                <a:lnTo>
                  <a:pt x="12700" y="2270379"/>
                </a:lnTo>
                <a:lnTo>
                  <a:pt x="183362" y="985545"/>
                </a:lnTo>
                <a:lnTo>
                  <a:pt x="214757" y="989711"/>
                </a:lnTo>
                <a:close/>
              </a:path>
              <a:path w="1990090" h="2270760">
                <a:moveTo>
                  <a:pt x="1690370" y="6985"/>
                </a:moveTo>
                <a:lnTo>
                  <a:pt x="1605534" y="0"/>
                </a:lnTo>
                <a:lnTo>
                  <a:pt x="1617345" y="29514"/>
                </a:lnTo>
                <a:lnTo>
                  <a:pt x="836041" y="343408"/>
                </a:lnTo>
                <a:lnTo>
                  <a:pt x="840867" y="355219"/>
                </a:lnTo>
                <a:lnTo>
                  <a:pt x="1622069" y="41313"/>
                </a:lnTo>
                <a:lnTo>
                  <a:pt x="1633855" y="70739"/>
                </a:lnTo>
                <a:lnTo>
                  <a:pt x="1674596" y="24765"/>
                </a:lnTo>
                <a:lnTo>
                  <a:pt x="1690370" y="6985"/>
                </a:lnTo>
                <a:close/>
              </a:path>
              <a:path w="1990090" h="2270760">
                <a:moveTo>
                  <a:pt x="1989836" y="2269744"/>
                </a:moveTo>
                <a:lnTo>
                  <a:pt x="1974430" y="2233422"/>
                </a:lnTo>
                <a:lnTo>
                  <a:pt x="1956562" y="2191258"/>
                </a:lnTo>
                <a:lnTo>
                  <a:pt x="1935988" y="2215438"/>
                </a:lnTo>
                <a:lnTo>
                  <a:pt x="427990" y="931811"/>
                </a:lnTo>
                <a:lnTo>
                  <a:pt x="419862" y="941451"/>
                </a:lnTo>
                <a:lnTo>
                  <a:pt x="1927682" y="2225179"/>
                </a:lnTo>
                <a:lnTo>
                  <a:pt x="1907159" y="2249297"/>
                </a:lnTo>
                <a:lnTo>
                  <a:pt x="1989836" y="2269744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35" dirty="0"/>
              <a:t> </a:t>
            </a:r>
            <a:r>
              <a:rPr dirty="0"/>
              <a:t>Opensearch</a:t>
            </a:r>
            <a:r>
              <a:rPr spc="-170" dirty="0"/>
              <a:t> </a:t>
            </a:r>
            <a:r>
              <a:rPr spc="-25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859780" cy="30746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OLTP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transactions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Ad-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hoc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querying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Remember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primarily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search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1447800"/>
            <a:ext cx="3645407" cy="364540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5" y="3553967"/>
            <a:ext cx="5974080" cy="254812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80" dirty="0"/>
              <a:t> </a:t>
            </a:r>
            <a:r>
              <a:rPr dirty="0"/>
              <a:t>Opensearch</a:t>
            </a:r>
            <a:r>
              <a:rPr spc="-200" dirty="0"/>
              <a:t> </a:t>
            </a:r>
            <a:r>
              <a:rPr spc="-10" dirty="0"/>
              <a:t>performance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67104"/>
            <a:ext cx="10187305" cy="186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pressure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JVM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result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if: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unbalanced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allocations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Fewer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yield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JVMMemoryPressure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errors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encountered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0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unused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indices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80" dirty="0"/>
              <a:t> </a:t>
            </a:r>
            <a:r>
              <a:rPr dirty="0"/>
              <a:t>OpenSearch</a:t>
            </a:r>
            <a:r>
              <a:rPr spc="-185" dirty="0"/>
              <a:t> </a:t>
            </a:r>
            <a:r>
              <a:rPr spc="-10" dirty="0"/>
              <a:t>Serverless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6775450" cy="46361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autoscaling!</a:t>
            </a:r>
            <a:endParaRPr sz="2600">
              <a:latin typeface="Arial"/>
              <a:cs typeface="Arial"/>
            </a:endParaRPr>
          </a:p>
          <a:p>
            <a:pPr marL="241300" marR="1057910" indent="-228600">
              <a:lnSpc>
                <a:spcPts val="25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6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against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“collections”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domains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“search”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“time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series”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Always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required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collections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ts val="2500"/>
              </a:lnSpc>
              <a:spcBef>
                <a:spcPts val="969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measured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Compute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(OCUs)</a:t>
            </a:r>
            <a:endParaRPr sz="2600">
              <a:latin typeface="Arial"/>
              <a:cs typeface="Arial"/>
            </a:endParaRPr>
          </a:p>
          <a:p>
            <a:pPr marL="697865" marR="98425" lvl="1" indent="-228600">
              <a:lnSpc>
                <a:spcPts val="211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upper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limit,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lower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always 2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for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indexing,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search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459" y="1447800"/>
            <a:ext cx="1828420" cy="172516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204" dirty="0"/>
              <a:t> </a:t>
            </a:r>
            <a:r>
              <a:rPr dirty="0"/>
              <a:t>Operations</a:t>
            </a:r>
            <a:r>
              <a:rPr spc="-85" dirty="0"/>
              <a:t> </a:t>
            </a:r>
            <a:r>
              <a:rPr dirty="0"/>
              <a:t>–</a:t>
            </a:r>
            <a:r>
              <a:rPr spc="-310" dirty="0"/>
              <a:t> </a:t>
            </a:r>
            <a:r>
              <a:rPr dirty="0"/>
              <a:t>Adding</a:t>
            </a:r>
            <a:r>
              <a:rPr spc="-150" dirty="0"/>
              <a:t> </a:t>
            </a:r>
            <a:r>
              <a:rPr spc="-10" dirty="0"/>
              <a:t>Shards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850120" cy="2840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called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“Shard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Splitting”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(1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MB/s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shard)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divide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“hot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shard”</a:t>
            </a:r>
            <a:endParaRPr sz="2800">
              <a:latin typeface="Arial"/>
              <a:cs typeface="Arial"/>
            </a:endParaRPr>
          </a:p>
          <a:p>
            <a:pPr marL="241300" marR="274320" indent="-228600">
              <a:lnSpc>
                <a:spcPts val="303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closed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expi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8002" y="3774311"/>
            <a:ext cx="5156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red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77314" y="3739641"/>
          <a:ext cx="749173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4983480" y="4533900"/>
            <a:ext cx="1270635" cy="629285"/>
          </a:xfrm>
          <a:custGeom>
            <a:avLst/>
            <a:gdLst/>
            <a:ahLst/>
            <a:cxnLst/>
            <a:rect l="l" t="t" r="r" b="b"/>
            <a:pathLst>
              <a:path w="1270635" h="629285">
                <a:moveTo>
                  <a:pt x="1270635" y="628777"/>
                </a:moveTo>
                <a:lnTo>
                  <a:pt x="1257173" y="588391"/>
                </a:lnTo>
                <a:lnTo>
                  <a:pt x="1243711" y="548005"/>
                </a:lnTo>
                <a:lnTo>
                  <a:pt x="1221282" y="570433"/>
                </a:lnTo>
                <a:lnTo>
                  <a:pt x="650621" y="127"/>
                </a:lnTo>
                <a:lnTo>
                  <a:pt x="645553" y="5194"/>
                </a:lnTo>
                <a:lnTo>
                  <a:pt x="640588" y="0"/>
                </a:lnTo>
                <a:lnTo>
                  <a:pt x="50380" y="571195"/>
                </a:lnTo>
                <a:lnTo>
                  <a:pt x="28321" y="548386"/>
                </a:lnTo>
                <a:lnTo>
                  <a:pt x="0" y="628777"/>
                </a:lnTo>
                <a:lnTo>
                  <a:pt x="81280" y="603123"/>
                </a:lnTo>
                <a:lnTo>
                  <a:pt x="67754" y="589153"/>
                </a:lnTo>
                <a:lnTo>
                  <a:pt x="59182" y="580301"/>
                </a:lnTo>
                <a:lnTo>
                  <a:pt x="645541" y="12839"/>
                </a:lnTo>
                <a:lnTo>
                  <a:pt x="1212265" y="579450"/>
                </a:lnTo>
                <a:lnTo>
                  <a:pt x="1189863" y="601853"/>
                </a:lnTo>
                <a:lnTo>
                  <a:pt x="1270635" y="628777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31594" y="5153914"/>
          <a:ext cx="753808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379730" marR="288925" indent="-825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(new)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294988"/>
                      </a:solidFill>
                      <a:prstDash val="solid"/>
                    </a:lnR>
                    <a:lnT w="12700">
                      <a:solidFill>
                        <a:srgbClr val="294988"/>
                      </a:solidFill>
                      <a:prstDash val="solid"/>
                    </a:lnT>
                    <a:lnB w="12700">
                      <a:solidFill>
                        <a:srgbClr val="294988"/>
                      </a:solidFill>
                      <a:prstDash val="solid"/>
                    </a:lnB>
                    <a:solidFill>
                      <a:srgbClr val="3A67BB"/>
                    </a:solidFill>
                  </a:tcPr>
                </a:tc>
                <a:tc>
                  <a:txBody>
                    <a:bodyPr/>
                    <a:lstStyle/>
                    <a:p>
                      <a:pPr marL="353695" marR="264795" indent="-825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(new)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294988"/>
                      </a:solidFill>
                      <a:prstDash val="solid"/>
                    </a:lnL>
                    <a:lnR w="1905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294988"/>
                      </a:solidFill>
                      <a:prstDash val="solid"/>
                    </a:lnT>
                    <a:lnB w="12700">
                      <a:solidFill>
                        <a:srgbClr val="294988"/>
                      </a:solidFill>
                      <a:prstDash val="solid"/>
                    </a:lnB>
                    <a:solidFill>
                      <a:srgbClr val="3A67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905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313678" y="4557141"/>
            <a:ext cx="4133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split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44671" y="2119525"/>
            <a:ext cx="550037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Amazon</a:t>
            </a:r>
            <a:r>
              <a:rPr sz="6000" spc="-365" dirty="0"/>
              <a:t> </a:t>
            </a:r>
            <a:r>
              <a:rPr sz="6000" spc="-10" dirty="0"/>
              <a:t>Athena</a:t>
            </a:r>
            <a:endParaRPr sz="6000"/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Serverless</a:t>
            </a:r>
            <a:r>
              <a:rPr sz="2400" spc="5" dirty="0"/>
              <a:t> </a:t>
            </a:r>
            <a:r>
              <a:rPr sz="2400" dirty="0"/>
              <a:t>interactive</a:t>
            </a:r>
            <a:r>
              <a:rPr sz="2400" spc="-40" dirty="0"/>
              <a:t> </a:t>
            </a:r>
            <a:r>
              <a:rPr sz="2400" dirty="0"/>
              <a:t>queries of</a:t>
            </a:r>
            <a:r>
              <a:rPr sz="2400" spc="-40" dirty="0"/>
              <a:t> </a:t>
            </a:r>
            <a:r>
              <a:rPr sz="2400" dirty="0"/>
              <a:t>S3</a:t>
            </a:r>
            <a:r>
              <a:rPr sz="2400" spc="-30" dirty="0"/>
              <a:t> </a:t>
            </a:r>
            <a:r>
              <a:rPr sz="2400" spc="-20" dirty="0"/>
              <a:t>data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70" dirty="0"/>
              <a:t> </a:t>
            </a:r>
            <a:r>
              <a:rPr dirty="0"/>
              <a:t>is</a:t>
            </a:r>
            <a:r>
              <a:rPr spc="-305" dirty="0"/>
              <a:t> </a:t>
            </a:r>
            <a:r>
              <a:rPr spc="-10" dirty="0"/>
              <a:t>Athena?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6640830" cy="412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Interactive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(SQL)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stays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Presto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under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hood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Serverless!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formats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CSV,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TSV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(human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readable)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JSON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(human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readable)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ORC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(columnar,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splittable)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(columnar,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splittable)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Avro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(splittable)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Snappy,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Zlib,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LZO,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Gzip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Unstructured,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semi-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structured,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structured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Some</a:t>
            </a:r>
            <a:r>
              <a:rPr spc="-114" dirty="0"/>
              <a:t> </a:t>
            </a:r>
            <a:r>
              <a:rPr spc="-10" dirty="0"/>
              <a:t>examples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579110" cy="42068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Ad-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hoc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web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2800">
              <a:latin typeface="Arial"/>
              <a:cs typeface="Arial"/>
            </a:endParaRPr>
          </a:p>
          <a:p>
            <a:pPr marL="241300" marR="734060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Querying staging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before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loading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>
              <a:latin typeface="Arial"/>
              <a:cs typeface="Arial"/>
            </a:endParaRPr>
          </a:p>
          <a:p>
            <a:pPr marL="241300" marR="95250" indent="-228600">
              <a:lnSpc>
                <a:spcPts val="269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CloudFront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ELB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etc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269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Jupyter,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Zeppelin,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RStudio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notebooks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endParaRPr sz="2800">
              <a:latin typeface="Arial"/>
              <a:cs typeface="Arial"/>
            </a:endParaRPr>
          </a:p>
          <a:p>
            <a:pPr marL="241300" marR="12065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ODBC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visualization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tools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2221992"/>
            <a:ext cx="4888991" cy="242925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Athena</a:t>
            </a:r>
            <a:r>
              <a:rPr spc="-75" dirty="0"/>
              <a:t> </a:t>
            </a:r>
            <a:r>
              <a:rPr dirty="0"/>
              <a:t>+</a:t>
            </a:r>
            <a:r>
              <a:rPr spc="-95" dirty="0"/>
              <a:t> </a:t>
            </a:r>
            <a:r>
              <a:rPr spc="-20" dirty="0"/>
              <a:t>Glue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639834" y="2792493"/>
            <a:ext cx="897890" cy="920750"/>
            <a:chOff x="1639834" y="2792493"/>
            <a:chExt cx="897890" cy="920750"/>
          </a:xfrm>
        </p:grpSpPr>
        <p:sp>
          <p:nvSpPr>
            <p:cNvPr id="9" name="object 9"/>
            <p:cNvSpPr/>
            <p:nvPr/>
          </p:nvSpPr>
          <p:spPr>
            <a:xfrm>
              <a:off x="1639834" y="2792493"/>
              <a:ext cx="897890" cy="920750"/>
            </a:xfrm>
            <a:custGeom>
              <a:avLst/>
              <a:gdLst/>
              <a:ahLst/>
              <a:cxnLst/>
              <a:rect l="l" t="t" r="r" b="b"/>
              <a:pathLst>
                <a:path w="897889" h="920750">
                  <a:moveTo>
                    <a:pt x="897391" y="0"/>
                  </a:moveTo>
                  <a:lnTo>
                    <a:pt x="0" y="0"/>
                  </a:lnTo>
                  <a:lnTo>
                    <a:pt x="0" y="920569"/>
                  </a:lnTo>
                  <a:lnTo>
                    <a:pt x="897391" y="920569"/>
                  </a:lnTo>
                  <a:lnTo>
                    <a:pt x="89739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23593" y="2957740"/>
              <a:ext cx="553720" cy="590550"/>
            </a:xfrm>
            <a:custGeom>
              <a:avLst/>
              <a:gdLst/>
              <a:ahLst/>
              <a:cxnLst/>
              <a:rect l="l" t="t" r="r" b="b"/>
              <a:pathLst>
                <a:path w="553719" h="590550">
                  <a:moveTo>
                    <a:pt x="553529" y="332435"/>
                  </a:moveTo>
                  <a:lnTo>
                    <a:pt x="552335" y="325843"/>
                  </a:lnTo>
                  <a:lnTo>
                    <a:pt x="547065" y="313690"/>
                  </a:lnTo>
                  <a:lnTo>
                    <a:pt x="535406" y="300710"/>
                  </a:lnTo>
                  <a:lnTo>
                    <a:pt x="529221" y="295973"/>
                  </a:lnTo>
                  <a:lnTo>
                    <a:pt x="529221" y="329387"/>
                  </a:lnTo>
                  <a:lnTo>
                    <a:pt x="525411" y="330276"/>
                  </a:lnTo>
                  <a:lnTo>
                    <a:pt x="516940" y="330314"/>
                  </a:lnTo>
                  <a:lnTo>
                    <a:pt x="502272" y="328206"/>
                  </a:lnTo>
                  <a:lnTo>
                    <a:pt x="489889" y="325145"/>
                  </a:lnTo>
                  <a:lnTo>
                    <a:pt x="493280" y="299732"/>
                  </a:lnTo>
                  <a:lnTo>
                    <a:pt x="504710" y="306730"/>
                  </a:lnTo>
                  <a:lnTo>
                    <a:pt x="519455" y="317919"/>
                  </a:lnTo>
                  <a:lnTo>
                    <a:pt x="526745" y="325374"/>
                  </a:lnTo>
                  <a:lnTo>
                    <a:pt x="529221" y="329387"/>
                  </a:lnTo>
                  <a:lnTo>
                    <a:pt x="529221" y="295973"/>
                  </a:lnTo>
                  <a:lnTo>
                    <a:pt x="516902" y="286524"/>
                  </a:lnTo>
                  <a:lnTo>
                    <a:pt x="496684" y="274193"/>
                  </a:lnTo>
                  <a:lnTo>
                    <a:pt x="515480" y="133375"/>
                  </a:lnTo>
                  <a:lnTo>
                    <a:pt x="519874" y="100418"/>
                  </a:lnTo>
                  <a:lnTo>
                    <a:pt x="521119" y="93929"/>
                  </a:lnTo>
                  <a:lnTo>
                    <a:pt x="517525" y="88480"/>
                  </a:lnTo>
                  <a:lnTo>
                    <a:pt x="508927" y="67513"/>
                  </a:lnTo>
                  <a:lnTo>
                    <a:pt x="496189" y="57670"/>
                  </a:lnTo>
                  <a:lnTo>
                    <a:pt x="496189" y="93002"/>
                  </a:lnTo>
                  <a:lnTo>
                    <a:pt x="496189" y="96393"/>
                  </a:lnTo>
                  <a:lnTo>
                    <a:pt x="491350" y="101600"/>
                  </a:lnTo>
                  <a:lnTo>
                    <a:pt x="491350" y="133375"/>
                  </a:lnTo>
                  <a:lnTo>
                    <a:pt x="466902" y="318185"/>
                  </a:lnTo>
                  <a:lnTo>
                    <a:pt x="424141" y="303441"/>
                  </a:lnTo>
                  <a:lnTo>
                    <a:pt x="365010" y="278904"/>
                  </a:lnTo>
                  <a:lnTo>
                    <a:pt x="312826" y="255244"/>
                  </a:lnTo>
                  <a:lnTo>
                    <a:pt x="285953" y="242443"/>
                  </a:lnTo>
                  <a:lnTo>
                    <a:pt x="285991" y="242290"/>
                  </a:lnTo>
                  <a:lnTo>
                    <a:pt x="285407" y="239344"/>
                  </a:lnTo>
                  <a:lnTo>
                    <a:pt x="283959" y="231965"/>
                  </a:lnTo>
                  <a:lnTo>
                    <a:pt x="278409" y="223520"/>
                  </a:lnTo>
                  <a:lnTo>
                    <a:pt x="270179" y="217830"/>
                  </a:lnTo>
                  <a:lnTo>
                    <a:pt x="262978" y="216344"/>
                  </a:lnTo>
                  <a:lnTo>
                    <a:pt x="262978" y="240665"/>
                  </a:lnTo>
                  <a:lnTo>
                    <a:pt x="262978" y="245491"/>
                  </a:lnTo>
                  <a:lnTo>
                    <a:pt x="257225" y="245491"/>
                  </a:lnTo>
                  <a:lnTo>
                    <a:pt x="257225" y="240665"/>
                  </a:lnTo>
                  <a:lnTo>
                    <a:pt x="258508" y="239344"/>
                  </a:lnTo>
                  <a:lnTo>
                    <a:pt x="261683" y="239344"/>
                  </a:lnTo>
                  <a:lnTo>
                    <a:pt x="262978" y="240665"/>
                  </a:lnTo>
                  <a:lnTo>
                    <a:pt x="262978" y="216344"/>
                  </a:lnTo>
                  <a:lnTo>
                    <a:pt x="234213" y="242290"/>
                  </a:lnTo>
                  <a:lnTo>
                    <a:pt x="236245" y="252628"/>
                  </a:lnTo>
                  <a:lnTo>
                    <a:pt x="241795" y="261061"/>
                  </a:lnTo>
                  <a:lnTo>
                    <a:pt x="250024" y="266763"/>
                  </a:lnTo>
                  <a:lnTo>
                    <a:pt x="260096" y="268846"/>
                  </a:lnTo>
                  <a:lnTo>
                    <a:pt x="270179" y="266763"/>
                  </a:lnTo>
                  <a:lnTo>
                    <a:pt x="275183" y="263296"/>
                  </a:lnTo>
                  <a:lnTo>
                    <a:pt x="307289" y="278676"/>
                  </a:lnTo>
                  <a:lnTo>
                    <a:pt x="360337" y="302641"/>
                  </a:lnTo>
                  <a:lnTo>
                    <a:pt x="418630" y="326580"/>
                  </a:lnTo>
                  <a:lnTo>
                    <a:pt x="463753" y="341960"/>
                  </a:lnTo>
                  <a:lnTo>
                    <a:pt x="440055" y="521169"/>
                  </a:lnTo>
                  <a:lnTo>
                    <a:pt x="440055" y="522706"/>
                  </a:lnTo>
                  <a:lnTo>
                    <a:pt x="438785" y="525983"/>
                  </a:lnTo>
                  <a:lnTo>
                    <a:pt x="403377" y="546430"/>
                  </a:lnTo>
                  <a:lnTo>
                    <a:pt x="348284" y="559574"/>
                  </a:lnTo>
                  <a:lnTo>
                    <a:pt x="289534" y="565835"/>
                  </a:lnTo>
                  <a:lnTo>
                    <a:pt x="259981" y="566496"/>
                  </a:lnTo>
                  <a:lnTo>
                    <a:pt x="185369" y="561759"/>
                  </a:lnTo>
                  <a:lnTo>
                    <a:pt x="128549" y="550227"/>
                  </a:lnTo>
                  <a:lnTo>
                    <a:pt x="92379" y="535876"/>
                  </a:lnTo>
                  <a:lnTo>
                    <a:pt x="79705" y="522706"/>
                  </a:lnTo>
                  <a:lnTo>
                    <a:pt x="79705" y="521169"/>
                  </a:lnTo>
                  <a:lnTo>
                    <a:pt x="28727" y="133362"/>
                  </a:lnTo>
                  <a:lnTo>
                    <a:pt x="40830" y="139141"/>
                  </a:lnTo>
                  <a:lnTo>
                    <a:pt x="48361" y="143675"/>
                  </a:lnTo>
                  <a:lnTo>
                    <a:pt x="55524" y="146138"/>
                  </a:lnTo>
                  <a:lnTo>
                    <a:pt x="62191" y="149301"/>
                  </a:lnTo>
                  <a:lnTo>
                    <a:pt x="80657" y="154736"/>
                  </a:lnTo>
                  <a:lnTo>
                    <a:pt x="92024" y="158623"/>
                  </a:lnTo>
                  <a:lnTo>
                    <a:pt x="98298" y="159931"/>
                  </a:lnTo>
                  <a:lnTo>
                    <a:pt x="104813" y="161836"/>
                  </a:lnTo>
                  <a:lnTo>
                    <a:pt x="130530" y="166598"/>
                  </a:lnTo>
                  <a:lnTo>
                    <a:pt x="144284" y="169430"/>
                  </a:lnTo>
                  <a:lnTo>
                    <a:pt x="148615" y="169938"/>
                  </a:lnTo>
                  <a:lnTo>
                    <a:pt x="153835" y="170891"/>
                  </a:lnTo>
                  <a:lnTo>
                    <a:pt x="188302" y="174485"/>
                  </a:lnTo>
                  <a:lnTo>
                    <a:pt x="201485" y="175996"/>
                  </a:lnTo>
                  <a:lnTo>
                    <a:pt x="203581" y="176085"/>
                  </a:lnTo>
                  <a:lnTo>
                    <a:pt x="206476" y="176377"/>
                  </a:lnTo>
                  <a:lnTo>
                    <a:pt x="259981" y="178219"/>
                  </a:lnTo>
                  <a:lnTo>
                    <a:pt x="313563" y="176377"/>
                  </a:lnTo>
                  <a:lnTo>
                    <a:pt x="316445" y="176085"/>
                  </a:lnTo>
                  <a:lnTo>
                    <a:pt x="318579" y="175996"/>
                  </a:lnTo>
                  <a:lnTo>
                    <a:pt x="331876" y="174485"/>
                  </a:lnTo>
                  <a:lnTo>
                    <a:pt x="366344" y="170891"/>
                  </a:lnTo>
                  <a:lnTo>
                    <a:pt x="371551" y="169938"/>
                  </a:lnTo>
                  <a:lnTo>
                    <a:pt x="375920" y="169430"/>
                  </a:lnTo>
                  <a:lnTo>
                    <a:pt x="389763" y="166585"/>
                  </a:lnTo>
                  <a:lnTo>
                    <a:pt x="415480" y="161836"/>
                  </a:lnTo>
                  <a:lnTo>
                    <a:pt x="421919" y="159943"/>
                  </a:lnTo>
                  <a:lnTo>
                    <a:pt x="428320" y="158623"/>
                  </a:lnTo>
                  <a:lnTo>
                    <a:pt x="440029" y="154622"/>
                  </a:lnTo>
                  <a:lnTo>
                    <a:pt x="458101" y="149301"/>
                  </a:lnTo>
                  <a:lnTo>
                    <a:pt x="464235" y="146367"/>
                  </a:lnTo>
                  <a:lnTo>
                    <a:pt x="472109" y="143675"/>
                  </a:lnTo>
                  <a:lnTo>
                    <a:pt x="480872" y="138391"/>
                  </a:lnTo>
                  <a:lnTo>
                    <a:pt x="491350" y="133375"/>
                  </a:lnTo>
                  <a:lnTo>
                    <a:pt x="491350" y="101600"/>
                  </a:lnTo>
                  <a:lnTo>
                    <a:pt x="481761" y="111887"/>
                  </a:lnTo>
                  <a:lnTo>
                    <a:pt x="448919" y="127508"/>
                  </a:lnTo>
                  <a:lnTo>
                    <a:pt x="399681" y="141198"/>
                  </a:lnTo>
                  <a:lnTo>
                    <a:pt x="336029" y="150914"/>
                  </a:lnTo>
                  <a:lnTo>
                    <a:pt x="259981" y="154609"/>
                  </a:lnTo>
                  <a:lnTo>
                    <a:pt x="183934" y="150914"/>
                  </a:lnTo>
                  <a:lnTo>
                    <a:pt x="125539" y="141998"/>
                  </a:lnTo>
                  <a:lnTo>
                    <a:pt x="92468" y="133362"/>
                  </a:lnTo>
                  <a:lnTo>
                    <a:pt x="70612" y="127190"/>
                  </a:lnTo>
                  <a:lnTo>
                    <a:pt x="38036" y="111379"/>
                  </a:lnTo>
                  <a:lnTo>
                    <a:pt x="24244" y="95796"/>
                  </a:lnTo>
                  <a:lnTo>
                    <a:pt x="23622" y="92570"/>
                  </a:lnTo>
                  <a:lnTo>
                    <a:pt x="35356" y="76263"/>
                  </a:lnTo>
                  <a:lnTo>
                    <a:pt x="67640" y="57861"/>
                  </a:lnTo>
                  <a:lnTo>
                    <a:pt x="117589" y="40894"/>
                  </a:lnTo>
                  <a:lnTo>
                    <a:pt x="182562" y="28448"/>
                  </a:lnTo>
                  <a:lnTo>
                    <a:pt x="259981" y="23609"/>
                  </a:lnTo>
                  <a:lnTo>
                    <a:pt x="337413" y="28448"/>
                  </a:lnTo>
                  <a:lnTo>
                    <a:pt x="402386" y="40894"/>
                  </a:lnTo>
                  <a:lnTo>
                    <a:pt x="452272" y="57861"/>
                  </a:lnTo>
                  <a:lnTo>
                    <a:pt x="484428" y="76263"/>
                  </a:lnTo>
                  <a:lnTo>
                    <a:pt x="496189" y="93002"/>
                  </a:lnTo>
                  <a:lnTo>
                    <a:pt x="496189" y="57670"/>
                  </a:lnTo>
                  <a:lnTo>
                    <a:pt x="479590" y="44818"/>
                  </a:lnTo>
                  <a:lnTo>
                    <a:pt x="435838" y="26123"/>
                  </a:lnTo>
                  <a:lnTo>
                    <a:pt x="426212" y="23609"/>
                  </a:lnTo>
                  <a:lnTo>
                    <a:pt x="381850" y="12014"/>
                  </a:lnTo>
                  <a:lnTo>
                    <a:pt x="321830" y="3111"/>
                  </a:lnTo>
                  <a:lnTo>
                    <a:pt x="259981" y="0"/>
                  </a:lnTo>
                  <a:lnTo>
                    <a:pt x="198120" y="3111"/>
                  </a:lnTo>
                  <a:lnTo>
                    <a:pt x="138099" y="12014"/>
                  </a:lnTo>
                  <a:lnTo>
                    <a:pt x="84112" y="26123"/>
                  </a:lnTo>
                  <a:lnTo>
                    <a:pt x="40360" y="44818"/>
                  </a:lnTo>
                  <a:lnTo>
                    <a:pt x="469" y="93205"/>
                  </a:lnTo>
                  <a:lnTo>
                    <a:pt x="0" y="93929"/>
                  </a:lnTo>
                  <a:lnTo>
                    <a:pt x="1231" y="100418"/>
                  </a:lnTo>
                  <a:lnTo>
                    <a:pt x="56807" y="523646"/>
                  </a:lnTo>
                  <a:lnTo>
                    <a:pt x="70827" y="549148"/>
                  </a:lnTo>
                  <a:lnTo>
                    <a:pt x="106273" y="567944"/>
                  </a:lnTo>
                  <a:lnTo>
                    <a:pt x="155016" y="580644"/>
                  </a:lnTo>
                  <a:lnTo>
                    <a:pt x="208953" y="587832"/>
                  </a:lnTo>
                  <a:lnTo>
                    <a:pt x="259981" y="590092"/>
                  </a:lnTo>
                  <a:lnTo>
                    <a:pt x="290855" y="589432"/>
                  </a:lnTo>
                  <a:lnTo>
                    <a:pt x="352196" y="582879"/>
                  </a:lnTo>
                  <a:lnTo>
                    <a:pt x="392226" y="574598"/>
                  </a:lnTo>
                  <a:lnTo>
                    <a:pt x="439115" y="556209"/>
                  </a:lnTo>
                  <a:lnTo>
                    <a:pt x="463410" y="523646"/>
                  </a:lnTo>
                  <a:lnTo>
                    <a:pt x="486702" y="349034"/>
                  </a:lnTo>
                  <a:lnTo>
                    <a:pt x="497154" y="351320"/>
                  </a:lnTo>
                  <a:lnTo>
                    <a:pt x="509155" y="353098"/>
                  </a:lnTo>
                  <a:lnTo>
                    <a:pt x="521271" y="354076"/>
                  </a:lnTo>
                  <a:lnTo>
                    <a:pt x="528535" y="354025"/>
                  </a:lnTo>
                  <a:lnTo>
                    <a:pt x="535533" y="352348"/>
                  </a:lnTo>
                  <a:lnTo>
                    <a:pt x="541972" y="349097"/>
                  </a:lnTo>
                  <a:lnTo>
                    <a:pt x="547636" y="344385"/>
                  </a:lnTo>
                  <a:lnTo>
                    <a:pt x="551802" y="339217"/>
                  </a:lnTo>
                  <a:lnTo>
                    <a:pt x="553529" y="332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784797" y="3778570"/>
            <a:ext cx="595630" cy="94615"/>
            <a:chOff x="1784797" y="3778570"/>
            <a:chExt cx="595630" cy="946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797" y="3780571"/>
              <a:ext cx="431500" cy="92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30" y="3778570"/>
              <a:ext cx="121665" cy="9432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102617" y="2792493"/>
            <a:ext cx="897890" cy="920750"/>
            <a:chOff x="4102617" y="2792493"/>
            <a:chExt cx="897890" cy="920750"/>
          </a:xfrm>
        </p:grpSpPr>
        <p:sp>
          <p:nvSpPr>
            <p:cNvPr id="15" name="object 15"/>
            <p:cNvSpPr/>
            <p:nvPr/>
          </p:nvSpPr>
          <p:spPr>
            <a:xfrm>
              <a:off x="4102617" y="2792493"/>
              <a:ext cx="897890" cy="920750"/>
            </a:xfrm>
            <a:custGeom>
              <a:avLst/>
              <a:gdLst/>
              <a:ahLst/>
              <a:cxnLst/>
              <a:rect l="l" t="t" r="r" b="b"/>
              <a:pathLst>
                <a:path w="897889" h="920750">
                  <a:moveTo>
                    <a:pt x="897391" y="0"/>
                  </a:moveTo>
                  <a:lnTo>
                    <a:pt x="0" y="0"/>
                  </a:lnTo>
                  <a:lnTo>
                    <a:pt x="0" y="920569"/>
                  </a:lnTo>
                  <a:lnTo>
                    <a:pt x="897391" y="920569"/>
                  </a:lnTo>
                  <a:lnTo>
                    <a:pt x="89739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9814" y="3441628"/>
              <a:ext cx="162000" cy="11801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67225" y="3111169"/>
              <a:ext cx="368300" cy="314325"/>
            </a:xfrm>
            <a:custGeom>
              <a:avLst/>
              <a:gdLst/>
              <a:ahLst/>
              <a:cxnLst/>
              <a:rect l="l" t="t" r="r" b="b"/>
              <a:pathLst>
                <a:path w="368300" h="314325">
                  <a:moveTo>
                    <a:pt x="367842" y="41313"/>
                  </a:moveTo>
                  <a:lnTo>
                    <a:pt x="365290" y="31737"/>
                  </a:lnTo>
                  <a:lnTo>
                    <a:pt x="354317" y="22225"/>
                  </a:lnTo>
                  <a:lnTo>
                    <a:pt x="329984" y="13411"/>
                  </a:lnTo>
                  <a:lnTo>
                    <a:pt x="287299" y="5905"/>
                  </a:lnTo>
                  <a:lnTo>
                    <a:pt x="284530" y="29514"/>
                  </a:lnTo>
                  <a:lnTo>
                    <a:pt x="298704" y="31051"/>
                  </a:lnTo>
                  <a:lnTo>
                    <a:pt x="312737" y="33553"/>
                  </a:lnTo>
                  <a:lnTo>
                    <a:pt x="326593" y="36969"/>
                  </a:lnTo>
                  <a:lnTo>
                    <a:pt x="340233" y="41313"/>
                  </a:lnTo>
                  <a:lnTo>
                    <a:pt x="322961" y="46469"/>
                  </a:lnTo>
                  <a:lnTo>
                    <a:pt x="322961" y="70281"/>
                  </a:lnTo>
                  <a:lnTo>
                    <a:pt x="208927" y="253263"/>
                  </a:lnTo>
                  <a:lnTo>
                    <a:pt x="207111" y="257390"/>
                  </a:lnTo>
                  <a:lnTo>
                    <a:pt x="207111" y="286054"/>
                  </a:lnTo>
                  <a:lnTo>
                    <a:pt x="195694" y="288747"/>
                  </a:lnTo>
                  <a:lnTo>
                    <a:pt x="184086" y="289636"/>
                  </a:lnTo>
                  <a:lnTo>
                    <a:pt x="172478" y="288747"/>
                  </a:lnTo>
                  <a:lnTo>
                    <a:pt x="161074" y="286054"/>
                  </a:lnTo>
                  <a:lnTo>
                    <a:pt x="161074" y="259651"/>
                  </a:lnTo>
                  <a:lnTo>
                    <a:pt x="160413" y="255524"/>
                  </a:lnTo>
                  <a:lnTo>
                    <a:pt x="44386" y="69799"/>
                  </a:lnTo>
                  <a:lnTo>
                    <a:pt x="73825" y="75819"/>
                  </a:lnTo>
                  <a:lnTo>
                    <a:pt x="127177" y="80949"/>
                  </a:lnTo>
                  <a:lnTo>
                    <a:pt x="184086" y="82613"/>
                  </a:lnTo>
                  <a:lnTo>
                    <a:pt x="237578" y="81127"/>
                  </a:lnTo>
                  <a:lnTo>
                    <a:pt x="288785" y="76555"/>
                  </a:lnTo>
                  <a:lnTo>
                    <a:pt x="322961" y="70281"/>
                  </a:lnTo>
                  <a:lnTo>
                    <a:pt x="322961" y="46469"/>
                  </a:lnTo>
                  <a:lnTo>
                    <a:pt x="318173" y="47891"/>
                  </a:lnTo>
                  <a:lnTo>
                    <a:pt x="283806" y="53555"/>
                  </a:lnTo>
                  <a:lnTo>
                    <a:pt x="238607" y="57518"/>
                  </a:lnTo>
                  <a:lnTo>
                    <a:pt x="184086" y="59016"/>
                  </a:lnTo>
                  <a:lnTo>
                    <a:pt x="128244" y="57416"/>
                  </a:lnTo>
                  <a:lnTo>
                    <a:pt x="82537" y="53263"/>
                  </a:lnTo>
                  <a:lnTo>
                    <a:pt x="48450" y="47561"/>
                  </a:lnTo>
                  <a:lnTo>
                    <a:pt x="27495" y="41313"/>
                  </a:lnTo>
                  <a:lnTo>
                    <a:pt x="45974" y="35610"/>
                  </a:lnTo>
                  <a:lnTo>
                    <a:pt x="76504" y="30048"/>
                  </a:lnTo>
                  <a:lnTo>
                    <a:pt x="119037" y="25692"/>
                  </a:lnTo>
                  <a:lnTo>
                    <a:pt x="173494" y="23609"/>
                  </a:lnTo>
                  <a:lnTo>
                    <a:pt x="173494" y="0"/>
                  </a:lnTo>
                  <a:lnTo>
                    <a:pt x="80327" y="5486"/>
                  </a:lnTo>
                  <a:lnTo>
                    <a:pt x="28028" y="16840"/>
                  </a:lnTo>
                  <a:lnTo>
                    <a:pt x="5092" y="30111"/>
                  </a:lnTo>
                  <a:lnTo>
                    <a:pt x="0" y="41313"/>
                  </a:lnTo>
                  <a:lnTo>
                    <a:pt x="5041" y="53759"/>
                  </a:lnTo>
                  <a:lnTo>
                    <a:pt x="8039" y="55295"/>
                  </a:lnTo>
                  <a:lnTo>
                    <a:pt x="138061" y="263639"/>
                  </a:lnTo>
                  <a:lnTo>
                    <a:pt x="140855" y="305092"/>
                  </a:lnTo>
                  <a:lnTo>
                    <a:pt x="184886" y="313791"/>
                  </a:lnTo>
                  <a:lnTo>
                    <a:pt x="194614" y="313258"/>
                  </a:lnTo>
                  <a:lnTo>
                    <a:pt x="230111" y="263537"/>
                  </a:lnTo>
                  <a:lnTo>
                    <a:pt x="358051" y="57734"/>
                  </a:lnTo>
                  <a:lnTo>
                    <a:pt x="358394" y="57594"/>
                  </a:lnTo>
                  <a:lnTo>
                    <a:pt x="364007" y="54152"/>
                  </a:lnTo>
                  <a:lnTo>
                    <a:pt x="367550" y="47993"/>
                  </a:lnTo>
                  <a:lnTo>
                    <a:pt x="367842" y="41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2818" y="3075760"/>
              <a:ext cx="69044" cy="708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9808" y="2969541"/>
              <a:ext cx="69044" cy="7081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7767" y="3028552"/>
              <a:ext cx="69030" cy="7081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285087" y="3774552"/>
            <a:ext cx="522605" cy="98425"/>
            <a:chOff x="4285087" y="3774552"/>
            <a:chExt cx="522605" cy="9842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5087" y="3778585"/>
              <a:ext cx="243220" cy="941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8585" y="3774552"/>
              <a:ext cx="238968" cy="9793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565401" y="2792425"/>
            <a:ext cx="897890" cy="918210"/>
            <a:chOff x="6565401" y="2792425"/>
            <a:chExt cx="897890" cy="918210"/>
          </a:xfrm>
        </p:grpSpPr>
        <p:sp>
          <p:nvSpPr>
            <p:cNvPr id="25" name="object 25"/>
            <p:cNvSpPr/>
            <p:nvPr/>
          </p:nvSpPr>
          <p:spPr>
            <a:xfrm>
              <a:off x="6565401" y="2792425"/>
              <a:ext cx="897890" cy="918210"/>
            </a:xfrm>
            <a:custGeom>
              <a:avLst/>
              <a:gdLst/>
              <a:ahLst/>
              <a:cxnLst/>
              <a:rect l="l" t="t" r="r" b="b"/>
              <a:pathLst>
                <a:path w="897890" h="918210">
                  <a:moveTo>
                    <a:pt x="897391" y="0"/>
                  </a:moveTo>
                  <a:lnTo>
                    <a:pt x="0" y="0"/>
                  </a:lnTo>
                  <a:lnTo>
                    <a:pt x="0" y="918160"/>
                  </a:lnTo>
                  <a:lnTo>
                    <a:pt x="897391" y="918160"/>
                  </a:lnTo>
                  <a:lnTo>
                    <a:pt x="89739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26466" y="2957753"/>
              <a:ext cx="553720" cy="564515"/>
            </a:xfrm>
            <a:custGeom>
              <a:avLst/>
              <a:gdLst/>
              <a:ahLst/>
              <a:cxnLst/>
              <a:rect l="l" t="t" r="r" b="b"/>
              <a:pathLst>
                <a:path w="553720" h="564514">
                  <a:moveTo>
                    <a:pt x="437210" y="511898"/>
                  </a:moveTo>
                  <a:lnTo>
                    <a:pt x="423824" y="492671"/>
                  </a:lnTo>
                  <a:lnTo>
                    <a:pt x="376974" y="519747"/>
                  </a:lnTo>
                  <a:lnTo>
                    <a:pt x="334810" y="534009"/>
                  </a:lnTo>
                  <a:lnTo>
                    <a:pt x="291604" y="540423"/>
                  </a:lnTo>
                  <a:lnTo>
                    <a:pt x="248361" y="539191"/>
                  </a:lnTo>
                  <a:lnTo>
                    <a:pt x="206070" y="530504"/>
                  </a:lnTo>
                  <a:lnTo>
                    <a:pt x="165709" y="514578"/>
                  </a:lnTo>
                  <a:lnTo>
                    <a:pt x="128270" y="491604"/>
                  </a:lnTo>
                  <a:lnTo>
                    <a:pt x="94754" y="461810"/>
                  </a:lnTo>
                  <a:lnTo>
                    <a:pt x="66154" y="425373"/>
                  </a:lnTo>
                  <a:lnTo>
                    <a:pt x="47053" y="438416"/>
                  </a:lnTo>
                  <a:lnTo>
                    <a:pt x="75463" y="475132"/>
                  </a:lnTo>
                  <a:lnTo>
                    <a:pt x="108915" y="506158"/>
                  </a:lnTo>
                  <a:lnTo>
                    <a:pt x="146621" y="531037"/>
                  </a:lnTo>
                  <a:lnTo>
                    <a:pt x="187769" y="549351"/>
                  </a:lnTo>
                  <a:lnTo>
                    <a:pt x="231546" y="560641"/>
                  </a:lnTo>
                  <a:lnTo>
                    <a:pt x="277152" y="564476"/>
                  </a:lnTo>
                  <a:lnTo>
                    <a:pt x="319824" y="561098"/>
                  </a:lnTo>
                  <a:lnTo>
                    <a:pt x="361213" y="551040"/>
                  </a:lnTo>
                  <a:lnTo>
                    <a:pt x="400596" y="534555"/>
                  </a:lnTo>
                  <a:lnTo>
                    <a:pt x="437210" y="511898"/>
                  </a:lnTo>
                  <a:close/>
                </a:path>
                <a:path w="553720" h="564514">
                  <a:moveTo>
                    <a:pt x="467690" y="287756"/>
                  </a:moveTo>
                  <a:lnTo>
                    <a:pt x="462635" y="243281"/>
                  </a:lnTo>
                  <a:lnTo>
                    <a:pt x="448322" y="202463"/>
                  </a:lnTo>
                  <a:lnTo>
                    <a:pt x="444677" y="196608"/>
                  </a:lnTo>
                  <a:lnTo>
                    <a:pt x="444677" y="287756"/>
                  </a:lnTo>
                  <a:lnTo>
                    <a:pt x="438721" y="333095"/>
                  </a:lnTo>
                  <a:lnTo>
                    <a:pt x="421919" y="373849"/>
                  </a:lnTo>
                  <a:lnTo>
                    <a:pt x="395846" y="408381"/>
                  </a:lnTo>
                  <a:lnTo>
                    <a:pt x="362115" y="435051"/>
                  </a:lnTo>
                  <a:lnTo>
                    <a:pt x="322287" y="452247"/>
                  </a:lnTo>
                  <a:lnTo>
                    <a:pt x="277964" y="458330"/>
                  </a:lnTo>
                  <a:lnTo>
                    <a:pt x="233641" y="452247"/>
                  </a:lnTo>
                  <a:lnTo>
                    <a:pt x="193814" y="435051"/>
                  </a:lnTo>
                  <a:lnTo>
                    <a:pt x="160083" y="408381"/>
                  </a:lnTo>
                  <a:lnTo>
                    <a:pt x="134010" y="373849"/>
                  </a:lnTo>
                  <a:lnTo>
                    <a:pt x="117208" y="333095"/>
                  </a:lnTo>
                  <a:lnTo>
                    <a:pt x="111252" y="287756"/>
                  </a:lnTo>
                  <a:lnTo>
                    <a:pt x="117208" y="242404"/>
                  </a:lnTo>
                  <a:lnTo>
                    <a:pt x="134010" y="201650"/>
                  </a:lnTo>
                  <a:lnTo>
                    <a:pt x="160083" y="167119"/>
                  </a:lnTo>
                  <a:lnTo>
                    <a:pt x="193814" y="140449"/>
                  </a:lnTo>
                  <a:lnTo>
                    <a:pt x="233641" y="123253"/>
                  </a:lnTo>
                  <a:lnTo>
                    <a:pt x="277964" y="117170"/>
                  </a:lnTo>
                  <a:lnTo>
                    <a:pt x="322262" y="123317"/>
                  </a:lnTo>
                  <a:lnTo>
                    <a:pt x="362051" y="140538"/>
                  </a:lnTo>
                  <a:lnTo>
                    <a:pt x="395782" y="167220"/>
                  </a:lnTo>
                  <a:lnTo>
                    <a:pt x="421843" y="201726"/>
                  </a:lnTo>
                  <a:lnTo>
                    <a:pt x="438670" y="242443"/>
                  </a:lnTo>
                  <a:lnTo>
                    <a:pt x="444677" y="287756"/>
                  </a:lnTo>
                  <a:lnTo>
                    <a:pt x="444677" y="196608"/>
                  </a:lnTo>
                  <a:lnTo>
                    <a:pt x="425919" y="166471"/>
                  </a:lnTo>
                  <a:lnTo>
                    <a:pt x="396544" y="136448"/>
                  </a:lnTo>
                  <a:lnTo>
                    <a:pt x="366864" y="117170"/>
                  </a:lnTo>
                  <a:lnTo>
                    <a:pt x="361327" y="113563"/>
                  </a:lnTo>
                  <a:lnTo>
                    <a:pt x="321424" y="98983"/>
                  </a:lnTo>
                  <a:lnTo>
                    <a:pt x="277964" y="93865"/>
                  </a:lnTo>
                  <a:lnTo>
                    <a:pt x="234454" y="98996"/>
                  </a:lnTo>
                  <a:lnTo>
                    <a:pt x="194525" y="113601"/>
                  </a:lnTo>
                  <a:lnTo>
                    <a:pt x="159296" y="136512"/>
                  </a:lnTo>
                  <a:lnTo>
                    <a:pt x="129921" y="166573"/>
                  </a:lnTo>
                  <a:lnTo>
                    <a:pt x="107530" y="202615"/>
                  </a:lnTo>
                  <a:lnTo>
                    <a:pt x="100368" y="223100"/>
                  </a:lnTo>
                  <a:lnTo>
                    <a:pt x="23012" y="223100"/>
                  </a:lnTo>
                  <a:lnTo>
                    <a:pt x="23012" y="246646"/>
                  </a:lnTo>
                  <a:lnTo>
                    <a:pt x="92887" y="246646"/>
                  </a:lnTo>
                  <a:lnTo>
                    <a:pt x="88912" y="281965"/>
                  </a:lnTo>
                  <a:lnTo>
                    <a:pt x="0" y="281965"/>
                  </a:lnTo>
                  <a:lnTo>
                    <a:pt x="0" y="305511"/>
                  </a:lnTo>
                  <a:lnTo>
                    <a:pt x="90208" y="305511"/>
                  </a:lnTo>
                  <a:lnTo>
                    <a:pt x="93256" y="332511"/>
                  </a:lnTo>
                  <a:lnTo>
                    <a:pt x="96151" y="340817"/>
                  </a:lnTo>
                  <a:lnTo>
                    <a:pt x="24269" y="340817"/>
                  </a:lnTo>
                  <a:lnTo>
                    <a:pt x="24269" y="364363"/>
                  </a:lnTo>
                  <a:lnTo>
                    <a:pt x="104381" y="364363"/>
                  </a:lnTo>
                  <a:lnTo>
                    <a:pt x="107530" y="373354"/>
                  </a:lnTo>
                  <a:lnTo>
                    <a:pt x="129921" y="409397"/>
                  </a:lnTo>
                  <a:lnTo>
                    <a:pt x="159296" y="439445"/>
                  </a:lnTo>
                  <a:lnTo>
                    <a:pt x="194525" y="462356"/>
                  </a:lnTo>
                  <a:lnTo>
                    <a:pt x="234454" y="476948"/>
                  </a:lnTo>
                  <a:lnTo>
                    <a:pt x="277964" y="482079"/>
                  </a:lnTo>
                  <a:lnTo>
                    <a:pt x="321475" y="476910"/>
                  </a:lnTo>
                  <a:lnTo>
                    <a:pt x="361416" y="462267"/>
                  </a:lnTo>
                  <a:lnTo>
                    <a:pt x="367461" y="458330"/>
                  </a:lnTo>
                  <a:lnTo>
                    <a:pt x="396646" y="439331"/>
                  </a:lnTo>
                  <a:lnTo>
                    <a:pt x="426021" y="409232"/>
                  </a:lnTo>
                  <a:lnTo>
                    <a:pt x="448411" y="373164"/>
                  </a:lnTo>
                  <a:lnTo>
                    <a:pt x="462686" y="332282"/>
                  </a:lnTo>
                  <a:lnTo>
                    <a:pt x="467690" y="287756"/>
                  </a:lnTo>
                  <a:close/>
                </a:path>
                <a:path w="553720" h="564514">
                  <a:moveTo>
                    <a:pt x="553161" y="281965"/>
                  </a:moveTo>
                  <a:lnTo>
                    <a:pt x="549452" y="236220"/>
                  </a:lnTo>
                  <a:lnTo>
                    <a:pt x="538759" y="192392"/>
                  </a:lnTo>
                  <a:lnTo>
                    <a:pt x="521563" y="151218"/>
                  </a:lnTo>
                  <a:lnTo>
                    <a:pt x="498309" y="113436"/>
                  </a:lnTo>
                  <a:lnTo>
                    <a:pt x="469442" y="79794"/>
                  </a:lnTo>
                  <a:lnTo>
                    <a:pt x="435419" y="51015"/>
                  </a:lnTo>
                  <a:lnTo>
                    <a:pt x="396697" y="27851"/>
                  </a:lnTo>
                  <a:lnTo>
                    <a:pt x="354761" y="11315"/>
                  </a:lnTo>
                  <a:lnTo>
                    <a:pt x="311937" y="2120"/>
                  </a:lnTo>
                  <a:lnTo>
                    <a:pt x="268973" y="0"/>
                  </a:lnTo>
                  <a:lnTo>
                    <a:pt x="226631" y="4660"/>
                  </a:lnTo>
                  <a:lnTo>
                    <a:pt x="185674" y="15849"/>
                  </a:lnTo>
                  <a:lnTo>
                    <a:pt x="146862" y="33274"/>
                  </a:lnTo>
                  <a:lnTo>
                    <a:pt x="110947" y="56680"/>
                  </a:lnTo>
                  <a:lnTo>
                    <a:pt x="78689" y="85788"/>
                  </a:lnTo>
                  <a:lnTo>
                    <a:pt x="50850" y="120332"/>
                  </a:lnTo>
                  <a:lnTo>
                    <a:pt x="28181" y="160032"/>
                  </a:lnTo>
                  <a:lnTo>
                    <a:pt x="48895" y="170129"/>
                  </a:lnTo>
                  <a:lnTo>
                    <a:pt x="73634" y="128155"/>
                  </a:lnTo>
                  <a:lnTo>
                    <a:pt x="105067" y="92278"/>
                  </a:lnTo>
                  <a:lnTo>
                    <a:pt x="142151" y="63182"/>
                  </a:lnTo>
                  <a:lnTo>
                    <a:pt x="183819" y="41554"/>
                  </a:lnTo>
                  <a:lnTo>
                    <a:pt x="229031" y="28041"/>
                  </a:lnTo>
                  <a:lnTo>
                    <a:pt x="276733" y="23342"/>
                  </a:lnTo>
                  <a:lnTo>
                    <a:pt x="322224" y="27444"/>
                  </a:lnTo>
                  <a:lnTo>
                    <a:pt x="365061" y="39420"/>
                  </a:lnTo>
                  <a:lnTo>
                    <a:pt x="404507" y="58521"/>
                  </a:lnTo>
                  <a:lnTo>
                    <a:pt x="439864" y="84023"/>
                  </a:lnTo>
                  <a:lnTo>
                    <a:pt x="470408" y="115189"/>
                  </a:lnTo>
                  <a:lnTo>
                    <a:pt x="495427" y="151307"/>
                  </a:lnTo>
                  <a:lnTo>
                    <a:pt x="514197" y="191617"/>
                  </a:lnTo>
                  <a:lnTo>
                    <a:pt x="526021" y="235419"/>
                  </a:lnTo>
                  <a:lnTo>
                    <a:pt x="530148" y="281965"/>
                  </a:lnTo>
                  <a:lnTo>
                    <a:pt x="527189" y="321983"/>
                  </a:lnTo>
                  <a:lnTo>
                    <a:pt x="518236" y="360807"/>
                  </a:lnTo>
                  <a:lnTo>
                    <a:pt x="503504" y="397738"/>
                  </a:lnTo>
                  <a:lnTo>
                    <a:pt x="483222" y="432041"/>
                  </a:lnTo>
                  <a:lnTo>
                    <a:pt x="501865" y="445833"/>
                  </a:lnTo>
                  <a:lnTo>
                    <a:pt x="524014" y="408355"/>
                  </a:lnTo>
                  <a:lnTo>
                    <a:pt x="540105" y="368058"/>
                  </a:lnTo>
                  <a:lnTo>
                    <a:pt x="549897" y="325666"/>
                  </a:lnTo>
                  <a:lnTo>
                    <a:pt x="553161" y="281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1232" y="3135436"/>
              <a:ext cx="400300" cy="410327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92280" y="3777918"/>
            <a:ext cx="431557" cy="9209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18511" y="3936712"/>
            <a:ext cx="379740" cy="9767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028185" y="2792425"/>
            <a:ext cx="897890" cy="918210"/>
            <a:chOff x="9028185" y="2792425"/>
            <a:chExt cx="897890" cy="918210"/>
          </a:xfrm>
        </p:grpSpPr>
        <p:sp>
          <p:nvSpPr>
            <p:cNvPr id="31" name="object 31"/>
            <p:cNvSpPr/>
            <p:nvPr/>
          </p:nvSpPr>
          <p:spPr>
            <a:xfrm>
              <a:off x="9028185" y="2792425"/>
              <a:ext cx="897890" cy="918210"/>
            </a:xfrm>
            <a:custGeom>
              <a:avLst/>
              <a:gdLst/>
              <a:ahLst/>
              <a:cxnLst/>
              <a:rect l="l" t="t" r="r" b="b"/>
              <a:pathLst>
                <a:path w="897890" h="918210">
                  <a:moveTo>
                    <a:pt x="897391" y="0"/>
                  </a:moveTo>
                  <a:lnTo>
                    <a:pt x="0" y="0"/>
                  </a:lnTo>
                  <a:lnTo>
                    <a:pt x="0" y="918160"/>
                  </a:lnTo>
                  <a:lnTo>
                    <a:pt x="897391" y="918160"/>
                  </a:lnTo>
                  <a:lnTo>
                    <a:pt x="89739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77858" y="2968040"/>
              <a:ext cx="598170" cy="567690"/>
            </a:xfrm>
            <a:custGeom>
              <a:avLst/>
              <a:gdLst/>
              <a:ahLst/>
              <a:cxnLst/>
              <a:rect l="l" t="t" r="r" b="b"/>
              <a:pathLst>
                <a:path w="598170" h="567689">
                  <a:moveTo>
                    <a:pt x="576059" y="170497"/>
                  </a:moveTo>
                  <a:lnTo>
                    <a:pt x="553046" y="170497"/>
                  </a:lnTo>
                  <a:lnTo>
                    <a:pt x="553046" y="498055"/>
                  </a:lnTo>
                  <a:lnTo>
                    <a:pt x="553046" y="543013"/>
                  </a:lnTo>
                  <a:lnTo>
                    <a:pt x="44983" y="543013"/>
                  </a:lnTo>
                  <a:lnTo>
                    <a:pt x="44983" y="498055"/>
                  </a:lnTo>
                  <a:lnTo>
                    <a:pt x="21971" y="498055"/>
                  </a:lnTo>
                  <a:lnTo>
                    <a:pt x="21971" y="543013"/>
                  </a:lnTo>
                  <a:lnTo>
                    <a:pt x="21971" y="562279"/>
                  </a:lnTo>
                  <a:lnTo>
                    <a:pt x="25095" y="562279"/>
                  </a:lnTo>
                  <a:lnTo>
                    <a:pt x="25095" y="567423"/>
                  </a:lnTo>
                  <a:lnTo>
                    <a:pt x="572922" y="567423"/>
                  </a:lnTo>
                  <a:lnTo>
                    <a:pt x="572922" y="562279"/>
                  </a:lnTo>
                  <a:lnTo>
                    <a:pt x="576059" y="562279"/>
                  </a:lnTo>
                  <a:lnTo>
                    <a:pt x="576059" y="543013"/>
                  </a:lnTo>
                  <a:lnTo>
                    <a:pt x="576059" y="498055"/>
                  </a:lnTo>
                  <a:lnTo>
                    <a:pt x="576059" y="170497"/>
                  </a:lnTo>
                  <a:close/>
                </a:path>
                <a:path w="598170" h="567689">
                  <a:moveTo>
                    <a:pt x="576059" y="5295"/>
                  </a:moveTo>
                  <a:lnTo>
                    <a:pt x="570890" y="0"/>
                  </a:lnTo>
                  <a:lnTo>
                    <a:pt x="27127" y="0"/>
                  </a:lnTo>
                  <a:lnTo>
                    <a:pt x="21971" y="5295"/>
                  </a:lnTo>
                  <a:lnTo>
                    <a:pt x="21971" y="362712"/>
                  </a:lnTo>
                  <a:lnTo>
                    <a:pt x="44983" y="362712"/>
                  </a:lnTo>
                  <a:lnTo>
                    <a:pt x="44983" y="23545"/>
                  </a:lnTo>
                  <a:lnTo>
                    <a:pt x="553046" y="23545"/>
                  </a:lnTo>
                  <a:lnTo>
                    <a:pt x="553046" y="34480"/>
                  </a:lnTo>
                  <a:lnTo>
                    <a:pt x="576059" y="34480"/>
                  </a:lnTo>
                  <a:lnTo>
                    <a:pt x="576059" y="5295"/>
                  </a:lnTo>
                  <a:close/>
                </a:path>
                <a:path w="598170" h="567689">
                  <a:moveTo>
                    <a:pt x="598157" y="102171"/>
                  </a:moveTo>
                  <a:lnTo>
                    <a:pt x="594575" y="84366"/>
                  </a:lnTo>
                  <a:lnTo>
                    <a:pt x="591807" y="80200"/>
                  </a:lnTo>
                  <a:lnTo>
                    <a:pt x="584949" y="69850"/>
                  </a:lnTo>
                  <a:lnTo>
                    <a:pt x="575144" y="63131"/>
                  </a:lnTo>
                  <a:lnTo>
                    <a:pt x="575144" y="102565"/>
                  </a:lnTo>
                  <a:lnTo>
                    <a:pt x="573379" y="111201"/>
                  </a:lnTo>
                  <a:lnTo>
                    <a:pt x="568680" y="118237"/>
                  </a:lnTo>
                  <a:lnTo>
                    <a:pt x="561746" y="122974"/>
                  </a:lnTo>
                  <a:lnTo>
                    <a:pt x="553288" y="124675"/>
                  </a:lnTo>
                  <a:lnTo>
                    <a:pt x="544830" y="122885"/>
                  </a:lnTo>
                  <a:lnTo>
                    <a:pt x="537933" y="118084"/>
                  </a:lnTo>
                  <a:lnTo>
                    <a:pt x="533311" y="110972"/>
                  </a:lnTo>
                  <a:lnTo>
                    <a:pt x="531723" y="102565"/>
                  </a:lnTo>
                  <a:lnTo>
                    <a:pt x="531698" y="102171"/>
                  </a:lnTo>
                  <a:lnTo>
                    <a:pt x="533412" y="93649"/>
                  </a:lnTo>
                  <a:lnTo>
                    <a:pt x="538111" y="86601"/>
                  </a:lnTo>
                  <a:lnTo>
                    <a:pt x="545045" y="81876"/>
                  </a:lnTo>
                  <a:lnTo>
                    <a:pt x="553529" y="80200"/>
                  </a:lnTo>
                  <a:lnTo>
                    <a:pt x="561949" y="81965"/>
                  </a:lnTo>
                  <a:lnTo>
                    <a:pt x="568820" y="86741"/>
                  </a:lnTo>
                  <a:lnTo>
                    <a:pt x="573455" y="93802"/>
                  </a:lnTo>
                  <a:lnTo>
                    <a:pt x="575106" y="102171"/>
                  </a:lnTo>
                  <a:lnTo>
                    <a:pt x="575144" y="102565"/>
                  </a:lnTo>
                  <a:lnTo>
                    <a:pt x="575144" y="63131"/>
                  </a:lnTo>
                  <a:lnTo>
                    <a:pt x="570699" y="60071"/>
                  </a:lnTo>
                  <a:lnTo>
                    <a:pt x="553288" y="56502"/>
                  </a:lnTo>
                  <a:lnTo>
                    <a:pt x="535863" y="60172"/>
                  </a:lnTo>
                  <a:lnTo>
                    <a:pt x="521665" y="70027"/>
                  </a:lnTo>
                  <a:lnTo>
                    <a:pt x="512114" y="84594"/>
                  </a:lnTo>
                  <a:lnTo>
                    <a:pt x="508711" y="102171"/>
                  </a:lnTo>
                  <a:lnTo>
                    <a:pt x="508685" y="102565"/>
                  </a:lnTo>
                  <a:lnTo>
                    <a:pt x="512216" y="120243"/>
                  </a:lnTo>
                  <a:lnTo>
                    <a:pt x="513715" y="122516"/>
                  </a:lnTo>
                  <a:lnTo>
                    <a:pt x="320649" y="323354"/>
                  </a:lnTo>
                  <a:lnTo>
                    <a:pt x="320649" y="362902"/>
                  </a:lnTo>
                  <a:lnTo>
                    <a:pt x="318897" y="371563"/>
                  </a:lnTo>
                  <a:lnTo>
                    <a:pt x="314198" y="378625"/>
                  </a:lnTo>
                  <a:lnTo>
                    <a:pt x="307263" y="383362"/>
                  </a:lnTo>
                  <a:lnTo>
                    <a:pt x="298780" y="385076"/>
                  </a:lnTo>
                  <a:lnTo>
                    <a:pt x="290334" y="383260"/>
                  </a:lnTo>
                  <a:lnTo>
                    <a:pt x="283451" y="378447"/>
                  </a:lnTo>
                  <a:lnTo>
                    <a:pt x="278815" y="371360"/>
                  </a:lnTo>
                  <a:lnTo>
                    <a:pt x="277190" y="362902"/>
                  </a:lnTo>
                  <a:lnTo>
                    <a:pt x="277190" y="362559"/>
                  </a:lnTo>
                  <a:lnTo>
                    <a:pt x="314312" y="347027"/>
                  </a:lnTo>
                  <a:lnTo>
                    <a:pt x="320649" y="362902"/>
                  </a:lnTo>
                  <a:lnTo>
                    <a:pt x="320649" y="323354"/>
                  </a:lnTo>
                  <a:lnTo>
                    <a:pt x="316230" y="320459"/>
                  </a:lnTo>
                  <a:lnTo>
                    <a:pt x="310527" y="319303"/>
                  </a:lnTo>
                  <a:lnTo>
                    <a:pt x="310527" y="224967"/>
                  </a:lnTo>
                  <a:lnTo>
                    <a:pt x="316395" y="223748"/>
                  </a:lnTo>
                  <a:lnTo>
                    <a:pt x="330581" y="213956"/>
                  </a:lnTo>
                  <a:lnTo>
                    <a:pt x="337210" y="203898"/>
                  </a:lnTo>
                  <a:lnTo>
                    <a:pt x="340156" y="199428"/>
                  </a:lnTo>
                  <a:lnTo>
                    <a:pt x="343636" y="181775"/>
                  </a:lnTo>
                  <a:lnTo>
                    <a:pt x="343662" y="181432"/>
                  </a:lnTo>
                  <a:lnTo>
                    <a:pt x="340106" y="163601"/>
                  </a:lnTo>
                  <a:lnTo>
                    <a:pt x="337324" y="159410"/>
                  </a:lnTo>
                  <a:lnTo>
                    <a:pt x="330479" y="149059"/>
                  </a:lnTo>
                  <a:lnTo>
                    <a:pt x="320649" y="142316"/>
                  </a:lnTo>
                  <a:lnTo>
                    <a:pt x="320649" y="181775"/>
                  </a:lnTo>
                  <a:lnTo>
                    <a:pt x="318897" y="190411"/>
                  </a:lnTo>
                  <a:lnTo>
                    <a:pt x="314198" y="197446"/>
                  </a:lnTo>
                  <a:lnTo>
                    <a:pt x="307263" y="202184"/>
                  </a:lnTo>
                  <a:lnTo>
                    <a:pt x="298780" y="203898"/>
                  </a:lnTo>
                  <a:lnTo>
                    <a:pt x="290334" y="202107"/>
                  </a:lnTo>
                  <a:lnTo>
                    <a:pt x="283451" y="197307"/>
                  </a:lnTo>
                  <a:lnTo>
                    <a:pt x="278815" y="190207"/>
                  </a:lnTo>
                  <a:lnTo>
                    <a:pt x="277202" y="181775"/>
                  </a:lnTo>
                  <a:lnTo>
                    <a:pt x="277177" y="181432"/>
                  </a:lnTo>
                  <a:lnTo>
                    <a:pt x="278904" y="172885"/>
                  </a:lnTo>
                  <a:lnTo>
                    <a:pt x="283603" y="165849"/>
                  </a:lnTo>
                  <a:lnTo>
                    <a:pt x="290537" y="161112"/>
                  </a:lnTo>
                  <a:lnTo>
                    <a:pt x="299021" y="159410"/>
                  </a:lnTo>
                  <a:lnTo>
                    <a:pt x="307441" y="161175"/>
                  </a:lnTo>
                  <a:lnTo>
                    <a:pt x="314325" y="165950"/>
                  </a:lnTo>
                  <a:lnTo>
                    <a:pt x="318947" y="173012"/>
                  </a:lnTo>
                  <a:lnTo>
                    <a:pt x="320611" y="181432"/>
                  </a:lnTo>
                  <a:lnTo>
                    <a:pt x="320649" y="181775"/>
                  </a:lnTo>
                  <a:lnTo>
                    <a:pt x="320649" y="142316"/>
                  </a:lnTo>
                  <a:lnTo>
                    <a:pt x="316230" y="139280"/>
                  </a:lnTo>
                  <a:lnTo>
                    <a:pt x="298780" y="135712"/>
                  </a:lnTo>
                  <a:lnTo>
                    <a:pt x="281381" y="139382"/>
                  </a:lnTo>
                  <a:lnTo>
                    <a:pt x="267169" y="149237"/>
                  </a:lnTo>
                  <a:lnTo>
                    <a:pt x="257619" y="163804"/>
                  </a:lnTo>
                  <a:lnTo>
                    <a:pt x="254190" y="181432"/>
                  </a:lnTo>
                  <a:lnTo>
                    <a:pt x="254177" y="181775"/>
                  </a:lnTo>
                  <a:lnTo>
                    <a:pt x="257073" y="196303"/>
                  </a:lnTo>
                  <a:lnTo>
                    <a:pt x="66255" y="389902"/>
                  </a:lnTo>
                  <a:lnTo>
                    <a:pt x="66255" y="430491"/>
                  </a:lnTo>
                  <a:lnTo>
                    <a:pt x="66243" y="430733"/>
                  </a:lnTo>
                  <a:lnTo>
                    <a:pt x="64579" y="439191"/>
                  </a:lnTo>
                  <a:lnTo>
                    <a:pt x="59982" y="446214"/>
                  </a:lnTo>
                  <a:lnTo>
                    <a:pt x="53136" y="450964"/>
                  </a:lnTo>
                  <a:lnTo>
                    <a:pt x="44754" y="452755"/>
                  </a:lnTo>
                  <a:lnTo>
                    <a:pt x="36322" y="451053"/>
                  </a:lnTo>
                  <a:lnTo>
                    <a:pt x="29425" y="446341"/>
                  </a:lnTo>
                  <a:lnTo>
                    <a:pt x="24752" y="439331"/>
                  </a:lnTo>
                  <a:lnTo>
                    <a:pt x="23012" y="430733"/>
                  </a:lnTo>
                  <a:lnTo>
                    <a:pt x="24663" y="422122"/>
                  </a:lnTo>
                  <a:lnTo>
                    <a:pt x="64566" y="421982"/>
                  </a:lnTo>
                  <a:lnTo>
                    <a:pt x="66255" y="430491"/>
                  </a:lnTo>
                  <a:lnTo>
                    <a:pt x="66255" y="389902"/>
                  </a:lnTo>
                  <a:lnTo>
                    <a:pt x="65341" y="390829"/>
                  </a:lnTo>
                  <a:lnTo>
                    <a:pt x="62090" y="388569"/>
                  </a:lnTo>
                  <a:lnTo>
                    <a:pt x="44754" y="384924"/>
                  </a:lnTo>
                  <a:lnTo>
                    <a:pt x="27368" y="388480"/>
                  </a:lnTo>
                  <a:lnTo>
                    <a:pt x="13157" y="398233"/>
                  </a:lnTo>
                  <a:lnTo>
                    <a:pt x="3556" y="412724"/>
                  </a:lnTo>
                  <a:lnTo>
                    <a:pt x="0" y="430491"/>
                  </a:lnTo>
                  <a:lnTo>
                    <a:pt x="3467" y="448271"/>
                  </a:lnTo>
                  <a:lnTo>
                    <a:pt x="12992" y="462813"/>
                  </a:lnTo>
                  <a:lnTo>
                    <a:pt x="27152" y="472643"/>
                  </a:lnTo>
                  <a:lnTo>
                    <a:pt x="44526" y="476300"/>
                  </a:lnTo>
                  <a:lnTo>
                    <a:pt x="62014" y="472706"/>
                  </a:lnTo>
                  <a:lnTo>
                    <a:pt x="76200" y="462915"/>
                  </a:lnTo>
                  <a:lnTo>
                    <a:pt x="82892" y="452755"/>
                  </a:lnTo>
                  <a:lnTo>
                    <a:pt x="85775" y="448386"/>
                  </a:lnTo>
                  <a:lnTo>
                    <a:pt x="89255" y="430733"/>
                  </a:lnTo>
                  <a:lnTo>
                    <a:pt x="89255" y="430491"/>
                  </a:lnTo>
                  <a:lnTo>
                    <a:pt x="85788" y="412851"/>
                  </a:lnTo>
                  <a:lnTo>
                    <a:pt x="82892" y="408470"/>
                  </a:lnTo>
                  <a:lnTo>
                    <a:pt x="81991" y="407111"/>
                  </a:lnTo>
                  <a:lnTo>
                    <a:pt x="270306" y="216052"/>
                  </a:lnTo>
                  <a:lnTo>
                    <a:pt x="281584" y="223774"/>
                  </a:lnTo>
                  <a:lnTo>
                    <a:pt x="287515" y="224993"/>
                  </a:lnTo>
                  <a:lnTo>
                    <a:pt x="287515" y="319265"/>
                  </a:lnTo>
                  <a:lnTo>
                    <a:pt x="257619" y="344957"/>
                  </a:lnTo>
                  <a:lnTo>
                    <a:pt x="254165" y="362902"/>
                  </a:lnTo>
                  <a:lnTo>
                    <a:pt x="257708" y="380631"/>
                  </a:lnTo>
                  <a:lnTo>
                    <a:pt x="267335" y="395160"/>
                  </a:lnTo>
                  <a:lnTo>
                    <a:pt x="281584" y="404939"/>
                  </a:lnTo>
                  <a:lnTo>
                    <a:pt x="299021" y="408470"/>
                  </a:lnTo>
                  <a:lnTo>
                    <a:pt x="316395" y="404837"/>
                  </a:lnTo>
                  <a:lnTo>
                    <a:pt x="330581" y="395020"/>
                  </a:lnTo>
                  <a:lnTo>
                    <a:pt x="337134" y="385076"/>
                  </a:lnTo>
                  <a:lnTo>
                    <a:pt x="340156" y="380492"/>
                  </a:lnTo>
                  <a:lnTo>
                    <a:pt x="343623" y="362902"/>
                  </a:lnTo>
                  <a:lnTo>
                    <a:pt x="343662" y="362559"/>
                  </a:lnTo>
                  <a:lnTo>
                    <a:pt x="340106" y="344766"/>
                  </a:lnTo>
                  <a:lnTo>
                    <a:pt x="337312" y="340537"/>
                  </a:lnTo>
                  <a:lnTo>
                    <a:pt x="336918" y="339966"/>
                  </a:lnTo>
                  <a:lnTo>
                    <a:pt x="529297" y="139890"/>
                  </a:lnTo>
                  <a:lnTo>
                    <a:pt x="536092" y="144538"/>
                  </a:lnTo>
                  <a:lnTo>
                    <a:pt x="553529" y="148082"/>
                  </a:lnTo>
                  <a:lnTo>
                    <a:pt x="570865" y="144462"/>
                  </a:lnTo>
                  <a:lnTo>
                    <a:pt x="585038" y="134683"/>
                  </a:lnTo>
                  <a:lnTo>
                    <a:pt x="591629" y="124675"/>
                  </a:lnTo>
                  <a:lnTo>
                    <a:pt x="594601" y="120180"/>
                  </a:lnTo>
                  <a:lnTo>
                    <a:pt x="598131" y="102565"/>
                  </a:lnTo>
                  <a:lnTo>
                    <a:pt x="598157" y="102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55064" y="3777918"/>
            <a:ext cx="431557" cy="92095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9177744" y="3935247"/>
            <a:ext cx="598805" cy="126364"/>
          </a:xfrm>
          <a:custGeom>
            <a:avLst/>
            <a:gdLst/>
            <a:ahLst/>
            <a:cxnLst/>
            <a:rect l="l" t="t" r="r" b="b"/>
            <a:pathLst>
              <a:path w="598804" h="126364">
                <a:moveTo>
                  <a:pt x="77089" y="52324"/>
                </a:moveTo>
                <a:lnTo>
                  <a:pt x="76822" y="43103"/>
                </a:lnTo>
                <a:lnTo>
                  <a:pt x="75018" y="34150"/>
                </a:lnTo>
                <a:lnTo>
                  <a:pt x="71704" y="25654"/>
                </a:lnTo>
                <a:lnTo>
                  <a:pt x="68186" y="19862"/>
                </a:lnTo>
                <a:lnTo>
                  <a:pt x="66954" y="17830"/>
                </a:lnTo>
                <a:lnTo>
                  <a:pt x="61010" y="12395"/>
                </a:lnTo>
                <a:lnTo>
                  <a:pt x="57619" y="10515"/>
                </a:lnTo>
                <a:lnTo>
                  <a:pt x="57619" y="43967"/>
                </a:lnTo>
                <a:lnTo>
                  <a:pt x="57061" y="52324"/>
                </a:lnTo>
                <a:lnTo>
                  <a:pt x="44323" y="84315"/>
                </a:lnTo>
                <a:lnTo>
                  <a:pt x="44043" y="84302"/>
                </a:lnTo>
                <a:lnTo>
                  <a:pt x="38544" y="84112"/>
                </a:lnTo>
                <a:lnTo>
                  <a:pt x="19507" y="60452"/>
                </a:lnTo>
                <a:lnTo>
                  <a:pt x="19900" y="52324"/>
                </a:lnTo>
                <a:lnTo>
                  <a:pt x="19672" y="52324"/>
                </a:lnTo>
                <a:lnTo>
                  <a:pt x="32778" y="19875"/>
                </a:lnTo>
                <a:lnTo>
                  <a:pt x="38544" y="20193"/>
                </a:lnTo>
                <a:lnTo>
                  <a:pt x="44018" y="19875"/>
                </a:lnTo>
                <a:lnTo>
                  <a:pt x="57619" y="43967"/>
                </a:lnTo>
                <a:lnTo>
                  <a:pt x="57619" y="10515"/>
                </a:lnTo>
                <a:lnTo>
                  <a:pt x="54102" y="8547"/>
                </a:lnTo>
                <a:lnTo>
                  <a:pt x="46507" y="6388"/>
                </a:lnTo>
                <a:lnTo>
                  <a:pt x="38544" y="6057"/>
                </a:lnTo>
                <a:lnTo>
                  <a:pt x="30568" y="6388"/>
                </a:lnTo>
                <a:lnTo>
                  <a:pt x="2019" y="34150"/>
                </a:lnTo>
                <a:lnTo>
                  <a:pt x="0" y="52324"/>
                </a:lnTo>
                <a:lnTo>
                  <a:pt x="254" y="61353"/>
                </a:lnTo>
                <a:lnTo>
                  <a:pt x="21640" y="95897"/>
                </a:lnTo>
                <a:lnTo>
                  <a:pt x="36588" y="99174"/>
                </a:lnTo>
                <a:lnTo>
                  <a:pt x="41554" y="104584"/>
                </a:lnTo>
                <a:lnTo>
                  <a:pt x="47383" y="109080"/>
                </a:lnTo>
                <a:lnTo>
                  <a:pt x="60477" y="115976"/>
                </a:lnTo>
                <a:lnTo>
                  <a:pt x="67627" y="118325"/>
                </a:lnTo>
                <a:lnTo>
                  <a:pt x="75018" y="119418"/>
                </a:lnTo>
                <a:lnTo>
                  <a:pt x="75018" y="104584"/>
                </a:lnTo>
                <a:lnTo>
                  <a:pt x="70624" y="104292"/>
                </a:lnTo>
                <a:lnTo>
                  <a:pt x="66294" y="103428"/>
                </a:lnTo>
                <a:lnTo>
                  <a:pt x="62128" y="101993"/>
                </a:lnTo>
                <a:lnTo>
                  <a:pt x="58648" y="100888"/>
                </a:lnTo>
                <a:lnTo>
                  <a:pt x="55372" y="99174"/>
                </a:lnTo>
                <a:lnTo>
                  <a:pt x="52463" y="96939"/>
                </a:lnTo>
                <a:lnTo>
                  <a:pt x="60274" y="94195"/>
                </a:lnTo>
                <a:lnTo>
                  <a:pt x="66802" y="88569"/>
                </a:lnTo>
                <a:lnTo>
                  <a:pt x="76860" y="59804"/>
                </a:lnTo>
                <a:lnTo>
                  <a:pt x="77089" y="52324"/>
                </a:lnTo>
                <a:close/>
              </a:path>
              <a:path w="598804" h="126364">
                <a:moveTo>
                  <a:pt x="144957" y="31013"/>
                </a:moveTo>
                <a:lnTo>
                  <a:pt x="126326" y="31013"/>
                </a:lnTo>
                <a:lnTo>
                  <a:pt x="126326" y="82461"/>
                </a:lnTo>
                <a:lnTo>
                  <a:pt x="123761" y="84302"/>
                </a:lnTo>
                <a:lnTo>
                  <a:pt x="120713" y="85331"/>
                </a:lnTo>
                <a:lnTo>
                  <a:pt x="117576" y="85407"/>
                </a:lnTo>
                <a:lnTo>
                  <a:pt x="115519" y="85585"/>
                </a:lnTo>
                <a:lnTo>
                  <a:pt x="113550" y="84531"/>
                </a:lnTo>
                <a:lnTo>
                  <a:pt x="112522" y="82689"/>
                </a:lnTo>
                <a:lnTo>
                  <a:pt x="111302" y="79844"/>
                </a:lnTo>
                <a:lnTo>
                  <a:pt x="110794" y="76733"/>
                </a:lnTo>
                <a:lnTo>
                  <a:pt x="111023" y="73634"/>
                </a:lnTo>
                <a:lnTo>
                  <a:pt x="111023" y="31013"/>
                </a:lnTo>
                <a:lnTo>
                  <a:pt x="92036" y="31013"/>
                </a:lnTo>
                <a:lnTo>
                  <a:pt x="92036" y="79286"/>
                </a:lnTo>
                <a:lnTo>
                  <a:pt x="91744" y="84455"/>
                </a:lnTo>
                <a:lnTo>
                  <a:pt x="93116" y="89585"/>
                </a:lnTo>
                <a:lnTo>
                  <a:pt x="95948" y="93878"/>
                </a:lnTo>
                <a:lnTo>
                  <a:pt x="98831" y="97269"/>
                </a:lnTo>
                <a:lnTo>
                  <a:pt x="103060" y="99136"/>
                </a:lnTo>
                <a:lnTo>
                  <a:pt x="114884" y="98590"/>
                </a:lnTo>
                <a:lnTo>
                  <a:pt x="122034" y="95923"/>
                </a:lnTo>
                <a:lnTo>
                  <a:pt x="127939" y="91287"/>
                </a:lnTo>
                <a:lnTo>
                  <a:pt x="129438" y="97294"/>
                </a:lnTo>
                <a:lnTo>
                  <a:pt x="144957" y="97294"/>
                </a:lnTo>
                <a:lnTo>
                  <a:pt x="144957" y="31013"/>
                </a:lnTo>
                <a:close/>
              </a:path>
              <a:path w="598804" h="126364">
                <a:moveTo>
                  <a:pt x="180746" y="31013"/>
                </a:moveTo>
                <a:lnTo>
                  <a:pt x="161759" y="31013"/>
                </a:lnTo>
                <a:lnTo>
                  <a:pt x="161759" y="97294"/>
                </a:lnTo>
                <a:lnTo>
                  <a:pt x="180746" y="97294"/>
                </a:lnTo>
                <a:lnTo>
                  <a:pt x="180746" y="31013"/>
                </a:lnTo>
                <a:close/>
              </a:path>
              <a:path w="598804" h="126364">
                <a:moveTo>
                  <a:pt x="182587" y="7772"/>
                </a:moveTo>
                <a:lnTo>
                  <a:pt x="181444" y="5118"/>
                </a:lnTo>
                <a:lnTo>
                  <a:pt x="177114" y="1435"/>
                </a:lnTo>
                <a:lnTo>
                  <a:pt x="174777" y="647"/>
                </a:lnTo>
                <a:lnTo>
                  <a:pt x="174231" y="469"/>
                </a:lnTo>
                <a:lnTo>
                  <a:pt x="171310" y="647"/>
                </a:lnTo>
                <a:lnTo>
                  <a:pt x="168351" y="431"/>
                </a:lnTo>
                <a:lnTo>
                  <a:pt x="165417" y="1409"/>
                </a:lnTo>
                <a:lnTo>
                  <a:pt x="163144" y="3352"/>
                </a:lnTo>
                <a:lnTo>
                  <a:pt x="161137" y="5156"/>
                </a:lnTo>
                <a:lnTo>
                  <a:pt x="160045" y="7772"/>
                </a:lnTo>
                <a:lnTo>
                  <a:pt x="160083" y="13284"/>
                </a:lnTo>
                <a:lnTo>
                  <a:pt x="161163" y="15887"/>
                </a:lnTo>
                <a:lnTo>
                  <a:pt x="163144" y="17716"/>
                </a:lnTo>
                <a:lnTo>
                  <a:pt x="165481" y="19545"/>
                </a:lnTo>
                <a:lnTo>
                  <a:pt x="168376" y="20459"/>
                </a:lnTo>
                <a:lnTo>
                  <a:pt x="171310" y="20307"/>
                </a:lnTo>
                <a:lnTo>
                  <a:pt x="174218" y="20523"/>
                </a:lnTo>
                <a:lnTo>
                  <a:pt x="174879" y="20307"/>
                </a:lnTo>
                <a:lnTo>
                  <a:pt x="177101" y="19596"/>
                </a:lnTo>
                <a:lnTo>
                  <a:pt x="179362" y="17716"/>
                </a:lnTo>
                <a:lnTo>
                  <a:pt x="181419" y="15938"/>
                </a:lnTo>
                <a:lnTo>
                  <a:pt x="182575" y="13284"/>
                </a:lnTo>
                <a:lnTo>
                  <a:pt x="182587" y="7772"/>
                </a:lnTo>
                <a:close/>
              </a:path>
              <a:path w="598804" h="126364">
                <a:moveTo>
                  <a:pt x="239420" y="94234"/>
                </a:moveTo>
                <a:lnTo>
                  <a:pt x="239191" y="82461"/>
                </a:lnTo>
                <a:lnTo>
                  <a:pt x="235178" y="83997"/>
                </a:lnTo>
                <a:lnTo>
                  <a:pt x="230936" y="84836"/>
                </a:lnTo>
                <a:lnTo>
                  <a:pt x="226644" y="84924"/>
                </a:lnTo>
                <a:lnTo>
                  <a:pt x="222631" y="85331"/>
                </a:lnTo>
                <a:lnTo>
                  <a:pt x="218706" y="83540"/>
                </a:lnTo>
                <a:lnTo>
                  <a:pt x="216293" y="80225"/>
                </a:lnTo>
                <a:lnTo>
                  <a:pt x="213817" y="75615"/>
                </a:lnTo>
                <a:lnTo>
                  <a:pt x="212699" y="70383"/>
                </a:lnTo>
                <a:lnTo>
                  <a:pt x="213067" y="65151"/>
                </a:lnTo>
                <a:lnTo>
                  <a:pt x="213067" y="63271"/>
                </a:lnTo>
                <a:lnTo>
                  <a:pt x="222986" y="42964"/>
                </a:lnTo>
                <a:lnTo>
                  <a:pt x="227114" y="43383"/>
                </a:lnTo>
                <a:lnTo>
                  <a:pt x="231038" y="43446"/>
                </a:lnTo>
                <a:lnTo>
                  <a:pt x="234937" y="44196"/>
                </a:lnTo>
                <a:lnTo>
                  <a:pt x="238620" y="45618"/>
                </a:lnTo>
                <a:lnTo>
                  <a:pt x="238620" y="33845"/>
                </a:lnTo>
                <a:lnTo>
                  <a:pt x="233857" y="31280"/>
                </a:lnTo>
                <a:lnTo>
                  <a:pt x="228574" y="29946"/>
                </a:lnTo>
                <a:lnTo>
                  <a:pt x="223202" y="29959"/>
                </a:lnTo>
                <a:lnTo>
                  <a:pt x="215036" y="29451"/>
                </a:lnTo>
                <a:lnTo>
                  <a:pt x="207098" y="32740"/>
                </a:lnTo>
                <a:lnTo>
                  <a:pt x="201574" y="38900"/>
                </a:lnTo>
                <a:lnTo>
                  <a:pt x="195948" y="51181"/>
                </a:lnTo>
                <a:lnTo>
                  <a:pt x="194081" y="64325"/>
                </a:lnTo>
                <a:lnTo>
                  <a:pt x="195948" y="77470"/>
                </a:lnTo>
                <a:lnTo>
                  <a:pt x="201574" y="89750"/>
                </a:lnTo>
                <a:lnTo>
                  <a:pt x="206984" y="95770"/>
                </a:lnTo>
                <a:lnTo>
                  <a:pt x="214769" y="98933"/>
                </a:lnTo>
                <a:lnTo>
                  <a:pt x="222732" y="98348"/>
                </a:lnTo>
                <a:lnTo>
                  <a:pt x="225869" y="98361"/>
                </a:lnTo>
                <a:lnTo>
                  <a:pt x="228993" y="98005"/>
                </a:lnTo>
                <a:lnTo>
                  <a:pt x="234670" y="96710"/>
                </a:lnTo>
                <a:lnTo>
                  <a:pt x="237159" y="95681"/>
                </a:lnTo>
                <a:lnTo>
                  <a:pt x="239420" y="94234"/>
                </a:lnTo>
                <a:close/>
              </a:path>
              <a:path w="598804" h="126364">
                <a:moveTo>
                  <a:pt x="312610" y="97878"/>
                </a:moveTo>
                <a:lnTo>
                  <a:pt x="287629" y="63271"/>
                </a:lnTo>
                <a:lnTo>
                  <a:pt x="310642" y="31610"/>
                </a:lnTo>
                <a:lnTo>
                  <a:pt x="289001" y="31610"/>
                </a:lnTo>
                <a:lnTo>
                  <a:pt x="270141" y="60325"/>
                </a:lnTo>
                <a:lnTo>
                  <a:pt x="270141" y="1473"/>
                </a:lnTo>
                <a:lnTo>
                  <a:pt x="251498" y="1473"/>
                </a:lnTo>
                <a:lnTo>
                  <a:pt x="251498" y="97294"/>
                </a:lnTo>
                <a:lnTo>
                  <a:pt x="270141" y="97878"/>
                </a:lnTo>
                <a:lnTo>
                  <a:pt x="270141" y="67271"/>
                </a:lnTo>
                <a:lnTo>
                  <a:pt x="290385" y="97878"/>
                </a:lnTo>
                <a:lnTo>
                  <a:pt x="312610" y="97878"/>
                </a:lnTo>
                <a:close/>
              </a:path>
              <a:path w="598804" h="126364">
                <a:moveTo>
                  <a:pt x="375653" y="80060"/>
                </a:moveTo>
                <a:lnTo>
                  <a:pt x="375323" y="72567"/>
                </a:lnTo>
                <a:lnTo>
                  <a:pt x="375412" y="68846"/>
                </a:lnTo>
                <a:lnTo>
                  <a:pt x="374700" y="65151"/>
                </a:lnTo>
                <a:lnTo>
                  <a:pt x="344932" y="41249"/>
                </a:lnTo>
                <a:lnTo>
                  <a:pt x="342099" y="39331"/>
                </a:lnTo>
                <a:lnTo>
                  <a:pt x="339750" y="36906"/>
                </a:lnTo>
                <a:lnTo>
                  <a:pt x="338264" y="35039"/>
                </a:lnTo>
                <a:lnTo>
                  <a:pt x="337489" y="32702"/>
                </a:lnTo>
                <a:lnTo>
                  <a:pt x="337451" y="27393"/>
                </a:lnTo>
                <a:lnTo>
                  <a:pt x="338696" y="24599"/>
                </a:lnTo>
                <a:lnTo>
                  <a:pt x="340893" y="22783"/>
                </a:lnTo>
                <a:lnTo>
                  <a:pt x="343585" y="20853"/>
                </a:lnTo>
                <a:lnTo>
                  <a:pt x="346837" y="19900"/>
                </a:lnTo>
                <a:lnTo>
                  <a:pt x="356857" y="20256"/>
                </a:lnTo>
                <a:lnTo>
                  <a:pt x="363524" y="21577"/>
                </a:lnTo>
                <a:lnTo>
                  <a:pt x="369900" y="23952"/>
                </a:lnTo>
                <a:lnTo>
                  <a:pt x="369900" y="10185"/>
                </a:lnTo>
                <a:lnTo>
                  <a:pt x="363004" y="7188"/>
                </a:lnTo>
                <a:lnTo>
                  <a:pt x="355612" y="5626"/>
                </a:lnTo>
                <a:lnTo>
                  <a:pt x="342811" y="5473"/>
                </a:lnTo>
                <a:lnTo>
                  <a:pt x="337591" y="6565"/>
                </a:lnTo>
                <a:lnTo>
                  <a:pt x="328434" y="10680"/>
                </a:lnTo>
                <a:lnTo>
                  <a:pt x="324739" y="13830"/>
                </a:lnTo>
                <a:lnTo>
                  <a:pt x="322160" y="17830"/>
                </a:lnTo>
                <a:lnTo>
                  <a:pt x="319328" y="21831"/>
                </a:lnTo>
                <a:lnTo>
                  <a:pt x="317792" y="26657"/>
                </a:lnTo>
                <a:lnTo>
                  <a:pt x="317652" y="36791"/>
                </a:lnTo>
                <a:lnTo>
                  <a:pt x="319189" y="41884"/>
                </a:lnTo>
                <a:lnTo>
                  <a:pt x="345744" y="61036"/>
                </a:lnTo>
                <a:lnTo>
                  <a:pt x="348754" y="62382"/>
                </a:lnTo>
                <a:lnTo>
                  <a:pt x="351497" y="64249"/>
                </a:lnTo>
                <a:lnTo>
                  <a:pt x="353885" y="66573"/>
                </a:lnTo>
                <a:lnTo>
                  <a:pt x="355523" y="68440"/>
                </a:lnTo>
                <a:lnTo>
                  <a:pt x="356387" y="70878"/>
                </a:lnTo>
                <a:lnTo>
                  <a:pt x="356336" y="73393"/>
                </a:lnTo>
                <a:lnTo>
                  <a:pt x="356527" y="76581"/>
                </a:lnTo>
                <a:lnTo>
                  <a:pt x="355231" y="79679"/>
                </a:lnTo>
                <a:lnTo>
                  <a:pt x="352882" y="81749"/>
                </a:lnTo>
                <a:lnTo>
                  <a:pt x="349910" y="83896"/>
                </a:lnTo>
                <a:lnTo>
                  <a:pt x="346367" y="84937"/>
                </a:lnTo>
                <a:lnTo>
                  <a:pt x="338886" y="84632"/>
                </a:lnTo>
                <a:lnTo>
                  <a:pt x="335000" y="84201"/>
                </a:lnTo>
                <a:lnTo>
                  <a:pt x="327329" y="82677"/>
                </a:lnTo>
                <a:lnTo>
                  <a:pt x="323494" y="81699"/>
                </a:lnTo>
                <a:lnTo>
                  <a:pt x="319709" y="80454"/>
                </a:lnTo>
                <a:lnTo>
                  <a:pt x="319709" y="93992"/>
                </a:lnTo>
                <a:lnTo>
                  <a:pt x="323215" y="95707"/>
                </a:lnTo>
                <a:lnTo>
                  <a:pt x="326847" y="96977"/>
                </a:lnTo>
                <a:lnTo>
                  <a:pt x="334949" y="98691"/>
                </a:lnTo>
                <a:lnTo>
                  <a:pt x="339369" y="99174"/>
                </a:lnTo>
                <a:lnTo>
                  <a:pt x="343776" y="99174"/>
                </a:lnTo>
                <a:lnTo>
                  <a:pt x="352018" y="99555"/>
                </a:lnTo>
                <a:lnTo>
                  <a:pt x="360172" y="97015"/>
                </a:lnTo>
                <a:lnTo>
                  <a:pt x="366788" y="91998"/>
                </a:lnTo>
                <a:lnTo>
                  <a:pt x="372491" y="87274"/>
                </a:lnTo>
                <a:lnTo>
                  <a:pt x="375653" y="80060"/>
                </a:lnTo>
                <a:close/>
              </a:path>
              <a:path w="598804" h="126364">
                <a:moveTo>
                  <a:pt x="407289" y="31013"/>
                </a:moveTo>
                <a:lnTo>
                  <a:pt x="388315" y="31013"/>
                </a:lnTo>
                <a:lnTo>
                  <a:pt x="388315" y="97294"/>
                </a:lnTo>
                <a:lnTo>
                  <a:pt x="407289" y="97294"/>
                </a:lnTo>
                <a:lnTo>
                  <a:pt x="407289" y="31013"/>
                </a:lnTo>
                <a:close/>
              </a:path>
              <a:path w="598804" h="126364">
                <a:moveTo>
                  <a:pt x="409003" y="8013"/>
                </a:moveTo>
                <a:lnTo>
                  <a:pt x="407911" y="5397"/>
                </a:lnTo>
                <a:lnTo>
                  <a:pt x="405904" y="3594"/>
                </a:lnTo>
                <a:lnTo>
                  <a:pt x="401066" y="0"/>
                </a:lnTo>
                <a:lnTo>
                  <a:pt x="394487" y="0"/>
                </a:lnTo>
                <a:lnTo>
                  <a:pt x="389699" y="3594"/>
                </a:lnTo>
                <a:lnTo>
                  <a:pt x="387591" y="5346"/>
                </a:lnTo>
                <a:lnTo>
                  <a:pt x="386435" y="8013"/>
                </a:lnTo>
                <a:lnTo>
                  <a:pt x="386562" y="13487"/>
                </a:lnTo>
                <a:lnTo>
                  <a:pt x="387680" y="15989"/>
                </a:lnTo>
                <a:lnTo>
                  <a:pt x="389699" y="17716"/>
                </a:lnTo>
                <a:lnTo>
                  <a:pt x="391998" y="19558"/>
                </a:lnTo>
                <a:lnTo>
                  <a:pt x="394919" y="20472"/>
                </a:lnTo>
                <a:lnTo>
                  <a:pt x="397852" y="20307"/>
                </a:lnTo>
                <a:lnTo>
                  <a:pt x="400723" y="20586"/>
                </a:lnTo>
                <a:lnTo>
                  <a:pt x="401662" y="20307"/>
                </a:lnTo>
                <a:lnTo>
                  <a:pt x="403606" y="19735"/>
                </a:lnTo>
                <a:lnTo>
                  <a:pt x="405904" y="17957"/>
                </a:lnTo>
                <a:lnTo>
                  <a:pt x="407873" y="16116"/>
                </a:lnTo>
                <a:lnTo>
                  <a:pt x="408965" y="13487"/>
                </a:lnTo>
                <a:lnTo>
                  <a:pt x="408876" y="10769"/>
                </a:lnTo>
                <a:lnTo>
                  <a:pt x="409003" y="8013"/>
                </a:lnTo>
                <a:close/>
              </a:path>
              <a:path w="598804" h="126364">
                <a:moveTo>
                  <a:pt x="476173" y="31483"/>
                </a:moveTo>
                <a:lnTo>
                  <a:pt x="460641" y="31483"/>
                </a:lnTo>
                <a:lnTo>
                  <a:pt x="459308" y="37134"/>
                </a:lnTo>
                <a:lnTo>
                  <a:pt x="457441" y="35128"/>
                </a:lnTo>
                <a:lnTo>
                  <a:pt x="457441" y="46088"/>
                </a:lnTo>
                <a:lnTo>
                  <a:pt x="457441" y="80098"/>
                </a:lnTo>
                <a:lnTo>
                  <a:pt x="455180" y="81673"/>
                </a:lnTo>
                <a:lnTo>
                  <a:pt x="452551" y="82575"/>
                </a:lnTo>
                <a:lnTo>
                  <a:pt x="446697" y="82854"/>
                </a:lnTo>
                <a:lnTo>
                  <a:pt x="443725" y="81114"/>
                </a:lnTo>
                <a:lnTo>
                  <a:pt x="442239" y="78219"/>
                </a:lnTo>
                <a:lnTo>
                  <a:pt x="440372" y="73444"/>
                </a:lnTo>
                <a:lnTo>
                  <a:pt x="439559" y="68287"/>
                </a:lnTo>
                <a:lnTo>
                  <a:pt x="439839" y="63157"/>
                </a:lnTo>
                <a:lnTo>
                  <a:pt x="439559" y="57950"/>
                </a:lnTo>
                <a:lnTo>
                  <a:pt x="440270" y="52743"/>
                </a:lnTo>
                <a:lnTo>
                  <a:pt x="442048" y="47853"/>
                </a:lnTo>
                <a:lnTo>
                  <a:pt x="443052" y="44856"/>
                </a:lnTo>
                <a:lnTo>
                  <a:pt x="445833" y="42875"/>
                </a:lnTo>
                <a:lnTo>
                  <a:pt x="448945" y="42900"/>
                </a:lnTo>
                <a:lnTo>
                  <a:pt x="452018" y="43053"/>
                </a:lnTo>
                <a:lnTo>
                  <a:pt x="454990" y="44157"/>
                </a:lnTo>
                <a:lnTo>
                  <a:pt x="457441" y="46088"/>
                </a:lnTo>
                <a:lnTo>
                  <a:pt x="457441" y="35128"/>
                </a:lnTo>
                <a:lnTo>
                  <a:pt x="457200" y="34861"/>
                </a:lnTo>
                <a:lnTo>
                  <a:pt x="454698" y="33058"/>
                </a:lnTo>
                <a:lnTo>
                  <a:pt x="451916" y="31838"/>
                </a:lnTo>
                <a:lnTo>
                  <a:pt x="449376" y="30607"/>
                </a:lnTo>
                <a:lnTo>
                  <a:pt x="446646" y="29933"/>
                </a:lnTo>
                <a:lnTo>
                  <a:pt x="437108" y="29641"/>
                </a:lnTo>
                <a:lnTo>
                  <a:pt x="430733" y="33083"/>
                </a:lnTo>
                <a:lnTo>
                  <a:pt x="420865" y="63741"/>
                </a:lnTo>
                <a:lnTo>
                  <a:pt x="420471" y="72021"/>
                </a:lnTo>
                <a:lnTo>
                  <a:pt x="443585" y="96024"/>
                </a:lnTo>
                <a:lnTo>
                  <a:pt x="451002" y="94361"/>
                </a:lnTo>
                <a:lnTo>
                  <a:pt x="457441" y="89750"/>
                </a:lnTo>
                <a:lnTo>
                  <a:pt x="457720" y="98069"/>
                </a:lnTo>
                <a:lnTo>
                  <a:pt x="457339" y="102057"/>
                </a:lnTo>
                <a:lnTo>
                  <a:pt x="456285" y="105879"/>
                </a:lnTo>
                <a:lnTo>
                  <a:pt x="455714" y="108089"/>
                </a:lnTo>
                <a:lnTo>
                  <a:pt x="454228" y="109969"/>
                </a:lnTo>
                <a:lnTo>
                  <a:pt x="452259" y="111061"/>
                </a:lnTo>
                <a:lnTo>
                  <a:pt x="449770" y="112255"/>
                </a:lnTo>
                <a:lnTo>
                  <a:pt x="446989" y="112776"/>
                </a:lnTo>
                <a:lnTo>
                  <a:pt x="437870" y="112191"/>
                </a:lnTo>
                <a:lnTo>
                  <a:pt x="431647" y="110794"/>
                </a:lnTo>
                <a:lnTo>
                  <a:pt x="425704" y="108470"/>
                </a:lnTo>
                <a:lnTo>
                  <a:pt x="425704" y="120243"/>
                </a:lnTo>
                <a:lnTo>
                  <a:pt x="432130" y="123875"/>
                </a:lnTo>
                <a:lnTo>
                  <a:pt x="439318" y="125857"/>
                </a:lnTo>
                <a:lnTo>
                  <a:pt x="446646" y="126009"/>
                </a:lnTo>
                <a:lnTo>
                  <a:pt x="459549" y="123964"/>
                </a:lnTo>
                <a:lnTo>
                  <a:pt x="468782" y="117805"/>
                </a:lnTo>
                <a:lnTo>
                  <a:pt x="471500" y="112776"/>
                </a:lnTo>
                <a:lnTo>
                  <a:pt x="474332" y="107543"/>
                </a:lnTo>
                <a:lnTo>
                  <a:pt x="476173" y="93167"/>
                </a:lnTo>
                <a:lnTo>
                  <a:pt x="476173" y="89750"/>
                </a:lnTo>
                <a:lnTo>
                  <a:pt x="476173" y="82854"/>
                </a:lnTo>
                <a:lnTo>
                  <a:pt x="476173" y="42875"/>
                </a:lnTo>
                <a:lnTo>
                  <a:pt x="476173" y="37134"/>
                </a:lnTo>
                <a:lnTo>
                  <a:pt x="476173" y="31483"/>
                </a:lnTo>
                <a:close/>
              </a:path>
              <a:path w="598804" h="126364">
                <a:moveTo>
                  <a:pt x="547611" y="43522"/>
                </a:moveTo>
                <a:lnTo>
                  <a:pt x="546074" y="38430"/>
                </a:lnTo>
                <a:lnTo>
                  <a:pt x="543052" y="34315"/>
                </a:lnTo>
                <a:lnTo>
                  <a:pt x="539838" y="30873"/>
                </a:lnTo>
                <a:lnTo>
                  <a:pt x="535330" y="29057"/>
                </a:lnTo>
                <a:lnTo>
                  <a:pt x="523875" y="29603"/>
                </a:lnTo>
                <a:lnTo>
                  <a:pt x="517207" y="31813"/>
                </a:lnTo>
                <a:lnTo>
                  <a:pt x="511505" y="35725"/>
                </a:lnTo>
                <a:lnTo>
                  <a:pt x="511505" y="1473"/>
                </a:lnTo>
                <a:lnTo>
                  <a:pt x="492531" y="1473"/>
                </a:lnTo>
                <a:lnTo>
                  <a:pt x="492531" y="97294"/>
                </a:lnTo>
                <a:lnTo>
                  <a:pt x="511505" y="97294"/>
                </a:lnTo>
                <a:lnTo>
                  <a:pt x="511505" y="45961"/>
                </a:lnTo>
                <a:lnTo>
                  <a:pt x="514337" y="44081"/>
                </a:lnTo>
                <a:lnTo>
                  <a:pt x="517601" y="43014"/>
                </a:lnTo>
                <a:lnTo>
                  <a:pt x="520954" y="42900"/>
                </a:lnTo>
                <a:lnTo>
                  <a:pt x="523163" y="42659"/>
                </a:lnTo>
                <a:lnTo>
                  <a:pt x="525310" y="43649"/>
                </a:lnTo>
                <a:lnTo>
                  <a:pt x="526605" y="45491"/>
                </a:lnTo>
                <a:lnTo>
                  <a:pt x="527951" y="48006"/>
                </a:lnTo>
                <a:lnTo>
                  <a:pt x="528523" y="50876"/>
                </a:lnTo>
                <a:lnTo>
                  <a:pt x="528332" y="53733"/>
                </a:lnTo>
                <a:lnTo>
                  <a:pt x="528332" y="97294"/>
                </a:lnTo>
                <a:lnTo>
                  <a:pt x="547319" y="97294"/>
                </a:lnTo>
                <a:lnTo>
                  <a:pt x="547319" y="48679"/>
                </a:lnTo>
                <a:lnTo>
                  <a:pt x="547611" y="43522"/>
                </a:lnTo>
                <a:close/>
              </a:path>
              <a:path w="598804" h="126364">
                <a:moveTo>
                  <a:pt x="598271" y="31013"/>
                </a:moveTo>
                <a:lnTo>
                  <a:pt x="583323" y="31013"/>
                </a:lnTo>
                <a:lnTo>
                  <a:pt x="583323" y="13246"/>
                </a:lnTo>
                <a:lnTo>
                  <a:pt x="567639" y="13246"/>
                </a:lnTo>
                <a:lnTo>
                  <a:pt x="564908" y="31369"/>
                </a:lnTo>
                <a:lnTo>
                  <a:pt x="555802" y="33134"/>
                </a:lnTo>
                <a:lnTo>
                  <a:pt x="555802" y="43967"/>
                </a:lnTo>
                <a:lnTo>
                  <a:pt x="564337" y="43967"/>
                </a:lnTo>
                <a:lnTo>
                  <a:pt x="564337" y="78105"/>
                </a:lnTo>
                <a:lnTo>
                  <a:pt x="563956" y="80162"/>
                </a:lnTo>
                <a:lnTo>
                  <a:pt x="563994" y="82257"/>
                </a:lnTo>
                <a:lnTo>
                  <a:pt x="588924" y="98132"/>
                </a:lnTo>
                <a:lnTo>
                  <a:pt x="593725" y="97256"/>
                </a:lnTo>
                <a:lnTo>
                  <a:pt x="598271" y="95529"/>
                </a:lnTo>
                <a:lnTo>
                  <a:pt x="598271" y="83629"/>
                </a:lnTo>
                <a:lnTo>
                  <a:pt x="595884" y="84213"/>
                </a:lnTo>
                <a:lnTo>
                  <a:pt x="593432" y="84531"/>
                </a:lnTo>
                <a:lnTo>
                  <a:pt x="591032" y="84582"/>
                </a:lnTo>
                <a:lnTo>
                  <a:pt x="588835" y="84836"/>
                </a:lnTo>
                <a:lnTo>
                  <a:pt x="586625" y="84150"/>
                </a:lnTo>
                <a:lnTo>
                  <a:pt x="584898" y="82689"/>
                </a:lnTo>
                <a:lnTo>
                  <a:pt x="583704" y="80911"/>
                </a:lnTo>
                <a:lnTo>
                  <a:pt x="583133" y="78740"/>
                </a:lnTo>
                <a:lnTo>
                  <a:pt x="583323" y="76568"/>
                </a:lnTo>
                <a:lnTo>
                  <a:pt x="583323" y="43967"/>
                </a:lnTo>
                <a:lnTo>
                  <a:pt x="598271" y="43967"/>
                </a:lnTo>
                <a:lnTo>
                  <a:pt x="598271" y="3101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76144" y="3169157"/>
            <a:ext cx="1309370" cy="76200"/>
          </a:xfrm>
          <a:custGeom>
            <a:avLst/>
            <a:gdLst/>
            <a:ahLst/>
            <a:cxnLst/>
            <a:rect l="l" t="t" r="r" b="b"/>
            <a:pathLst>
              <a:path w="1309370" h="76200">
                <a:moveTo>
                  <a:pt x="1297140" y="31622"/>
                </a:moveTo>
                <a:lnTo>
                  <a:pt x="1245234" y="31622"/>
                </a:lnTo>
                <a:lnTo>
                  <a:pt x="1245361" y="44322"/>
                </a:lnTo>
                <a:lnTo>
                  <a:pt x="1232651" y="44439"/>
                </a:lnTo>
                <a:lnTo>
                  <a:pt x="1232916" y="76200"/>
                </a:lnTo>
                <a:lnTo>
                  <a:pt x="1308861" y="37337"/>
                </a:lnTo>
                <a:lnTo>
                  <a:pt x="1297140" y="31622"/>
                </a:lnTo>
                <a:close/>
              </a:path>
              <a:path w="1309370" h="76200">
                <a:moveTo>
                  <a:pt x="1232545" y="31739"/>
                </a:moveTo>
                <a:lnTo>
                  <a:pt x="0" y="43052"/>
                </a:lnTo>
                <a:lnTo>
                  <a:pt x="0" y="55752"/>
                </a:lnTo>
                <a:lnTo>
                  <a:pt x="1232651" y="44439"/>
                </a:lnTo>
                <a:lnTo>
                  <a:pt x="1232545" y="31739"/>
                </a:lnTo>
                <a:close/>
              </a:path>
              <a:path w="1309370" h="76200">
                <a:moveTo>
                  <a:pt x="1245234" y="31622"/>
                </a:moveTo>
                <a:lnTo>
                  <a:pt x="1232545" y="31739"/>
                </a:lnTo>
                <a:lnTo>
                  <a:pt x="1232651" y="44439"/>
                </a:lnTo>
                <a:lnTo>
                  <a:pt x="1245361" y="44322"/>
                </a:lnTo>
                <a:lnTo>
                  <a:pt x="1245234" y="31622"/>
                </a:lnTo>
                <a:close/>
              </a:path>
              <a:path w="1309370" h="76200">
                <a:moveTo>
                  <a:pt x="1232281" y="0"/>
                </a:moveTo>
                <a:lnTo>
                  <a:pt x="1232545" y="31739"/>
                </a:lnTo>
                <a:lnTo>
                  <a:pt x="1297140" y="31622"/>
                </a:lnTo>
                <a:lnTo>
                  <a:pt x="123228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08447" y="3178301"/>
            <a:ext cx="1309370" cy="76200"/>
          </a:xfrm>
          <a:custGeom>
            <a:avLst/>
            <a:gdLst/>
            <a:ahLst/>
            <a:cxnLst/>
            <a:rect l="l" t="t" r="r" b="b"/>
            <a:pathLst>
              <a:path w="1309370" h="76200">
                <a:moveTo>
                  <a:pt x="1297140" y="31623"/>
                </a:moveTo>
                <a:lnTo>
                  <a:pt x="1245235" y="31623"/>
                </a:lnTo>
                <a:lnTo>
                  <a:pt x="1245362" y="44323"/>
                </a:lnTo>
                <a:lnTo>
                  <a:pt x="1232651" y="44439"/>
                </a:lnTo>
                <a:lnTo>
                  <a:pt x="1232915" y="76200"/>
                </a:lnTo>
                <a:lnTo>
                  <a:pt x="1308862" y="37337"/>
                </a:lnTo>
                <a:lnTo>
                  <a:pt x="1297140" y="31623"/>
                </a:lnTo>
                <a:close/>
              </a:path>
              <a:path w="1309370" h="76200">
                <a:moveTo>
                  <a:pt x="1232545" y="31739"/>
                </a:moveTo>
                <a:lnTo>
                  <a:pt x="0" y="43052"/>
                </a:lnTo>
                <a:lnTo>
                  <a:pt x="0" y="55752"/>
                </a:lnTo>
                <a:lnTo>
                  <a:pt x="1232651" y="44439"/>
                </a:lnTo>
                <a:lnTo>
                  <a:pt x="1232545" y="31739"/>
                </a:lnTo>
                <a:close/>
              </a:path>
              <a:path w="1309370" h="76200">
                <a:moveTo>
                  <a:pt x="1245235" y="31623"/>
                </a:moveTo>
                <a:lnTo>
                  <a:pt x="1232545" y="31739"/>
                </a:lnTo>
                <a:lnTo>
                  <a:pt x="1232651" y="44439"/>
                </a:lnTo>
                <a:lnTo>
                  <a:pt x="1245362" y="44323"/>
                </a:lnTo>
                <a:lnTo>
                  <a:pt x="1245235" y="31623"/>
                </a:lnTo>
                <a:close/>
              </a:path>
              <a:path w="1309370" h="76200">
                <a:moveTo>
                  <a:pt x="1232280" y="0"/>
                </a:moveTo>
                <a:lnTo>
                  <a:pt x="1232545" y="31739"/>
                </a:lnTo>
                <a:lnTo>
                  <a:pt x="1297140" y="31623"/>
                </a:lnTo>
                <a:lnTo>
                  <a:pt x="123228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89519" y="3178301"/>
            <a:ext cx="1309370" cy="76200"/>
          </a:xfrm>
          <a:custGeom>
            <a:avLst/>
            <a:gdLst/>
            <a:ahLst/>
            <a:cxnLst/>
            <a:rect l="l" t="t" r="r" b="b"/>
            <a:pathLst>
              <a:path w="1309370" h="76200">
                <a:moveTo>
                  <a:pt x="1297140" y="31623"/>
                </a:moveTo>
                <a:lnTo>
                  <a:pt x="1245234" y="31623"/>
                </a:lnTo>
                <a:lnTo>
                  <a:pt x="1245361" y="44323"/>
                </a:lnTo>
                <a:lnTo>
                  <a:pt x="1232651" y="44439"/>
                </a:lnTo>
                <a:lnTo>
                  <a:pt x="1232915" y="76200"/>
                </a:lnTo>
                <a:lnTo>
                  <a:pt x="1308861" y="37337"/>
                </a:lnTo>
                <a:lnTo>
                  <a:pt x="1297140" y="31623"/>
                </a:lnTo>
                <a:close/>
              </a:path>
              <a:path w="1309370" h="76200">
                <a:moveTo>
                  <a:pt x="1232545" y="31739"/>
                </a:moveTo>
                <a:lnTo>
                  <a:pt x="0" y="43052"/>
                </a:lnTo>
                <a:lnTo>
                  <a:pt x="0" y="55752"/>
                </a:lnTo>
                <a:lnTo>
                  <a:pt x="1232651" y="44439"/>
                </a:lnTo>
                <a:lnTo>
                  <a:pt x="1232545" y="31739"/>
                </a:lnTo>
                <a:close/>
              </a:path>
              <a:path w="1309370" h="76200">
                <a:moveTo>
                  <a:pt x="1245234" y="31623"/>
                </a:moveTo>
                <a:lnTo>
                  <a:pt x="1232545" y="31739"/>
                </a:lnTo>
                <a:lnTo>
                  <a:pt x="1232651" y="44439"/>
                </a:lnTo>
                <a:lnTo>
                  <a:pt x="1245361" y="44323"/>
                </a:lnTo>
                <a:lnTo>
                  <a:pt x="1245234" y="31623"/>
                </a:lnTo>
                <a:close/>
              </a:path>
              <a:path w="1309370" h="76200">
                <a:moveTo>
                  <a:pt x="1232280" y="0"/>
                </a:moveTo>
                <a:lnTo>
                  <a:pt x="1232545" y="31739"/>
                </a:lnTo>
                <a:lnTo>
                  <a:pt x="1297140" y="31623"/>
                </a:lnTo>
                <a:lnTo>
                  <a:pt x="123228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Athena</a:t>
            </a:r>
            <a:r>
              <a:rPr spc="-135" dirty="0"/>
              <a:t> </a:t>
            </a:r>
            <a:r>
              <a:rPr spc="-10" dirty="0"/>
              <a:t>Workgroups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6168390" cy="460629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297815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organize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teams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Workgroups</a:t>
            </a:r>
            <a:endParaRPr sz="2800">
              <a:latin typeface="Arial"/>
              <a:cs typeface="Arial"/>
            </a:endParaRPr>
          </a:p>
          <a:p>
            <a:pPr marL="241300" marR="332740" indent="-228600">
              <a:lnSpc>
                <a:spcPts val="269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track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costs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Workgroup</a:t>
            </a:r>
            <a:endParaRPr sz="2800">
              <a:latin typeface="Arial"/>
              <a:cs typeface="Arial"/>
            </a:endParaRPr>
          </a:p>
          <a:p>
            <a:pPr marL="241300" marR="643255" indent="-228600">
              <a:lnSpc>
                <a:spcPct val="8000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Integrates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CloudWatch,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SNS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329"/>
              </a:lnSpc>
              <a:spcBef>
                <a:spcPts val="31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workgroup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own: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history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ct val="80000"/>
              </a:lnSpc>
              <a:spcBef>
                <a:spcPts val="54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limits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400" i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i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much</a:t>
            </a:r>
            <a:r>
              <a:rPr sz="2400" i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400" i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400" i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scan</a:t>
            </a:r>
            <a:r>
              <a:rPr sz="2400" i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i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444848"/>
                </a:solidFill>
                <a:latin typeface="Arial"/>
                <a:cs typeface="Arial"/>
              </a:rPr>
              <a:t>workgroup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7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settings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1607" y="1350263"/>
            <a:ext cx="3822192" cy="255117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3489"/>
            <a:ext cx="5412105" cy="4884671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39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Pay-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as-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you-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go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59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$5 per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TB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scanned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510"/>
              </a:lnSpc>
              <a:spcBef>
                <a:spcPts val="24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Successful</a:t>
            </a:r>
            <a:r>
              <a:rPr sz="22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cancelled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51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count,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not.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510"/>
              </a:lnSpc>
              <a:spcBef>
                <a:spcPts val="24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charge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DDL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510"/>
              </a:lnSpc>
            </a:pP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(CREATE/ALTER/DROP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etc.)</a:t>
            </a:r>
            <a:endParaRPr sz="2200" dirty="0">
              <a:latin typeface="Arial"/>
              <a:cs typeface="Arial"/>
            </a:endParaRPr>
          </a:p>
          <a:p>
            <a:pPr marL="916305" marR="5080" indent="-228600">
              <a:lnSpc>
                <a:spcPts val="2810"/>
              </a:lnSpc>
              <a:spcBef>
                <a:spcPts val="103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Save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LOTS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money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using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columnar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formats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ORC,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510"/>
              </a:lnSpc>
              <a:spcBef>
                <a:spcPts val="244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Save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30-90%,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51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200" dirty="0">
              <a:latin typeface="Arial"/>
              <a:cs typeface="Arial"/>
            </a:endParaRPr>
          </a:p>
          <a:p>
            <a:pPr marL="916305" marR="410209" indent="-228600">
              <a:lnSpc>
                <a:spcPts val="2810"/>
              </a:lnSpc>
              <a:spcBef>
                <a:spcPts val="103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their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own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charges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6520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20390" algn="l"/>
              </a:tabLst>
            </a:pPr>
            <a:r>
              <a:rPr dirty="0"/>
              <a:t>Athena</a:t>
            </a:r>
            <a:r>
              <a:rPr spc="-135" dirty="0"/>
              <a:t> </a:t>
            </a:r>
            <a:r>
              <a:rPr spc="-20" dirty="0"/>
              <a:t>cost</a:t>
            </a:r>
            <a:r>
              <a:rPr dirty="0"/>
              <a:t>	</a:t>
            </a:r>
            <a:r>
              <a:rPr spc="-10" dirty="0"/>
              <a:t>model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6935" y="1447800"/>
            <a:ext cx="4133087" cy="275234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Athena</a:t>
            </a:r>
            <a:r>
              <a:rPr spc="-13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3489"/>
            <a:ext cx="6808470" cy="50571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59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IAM,</a:t>
            </a:r>
            <a:r>
              <a:rPr sz="22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ACLs,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51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AmazonAthenaFullAccess</a:t>
            </a:r>
            <a:r>
              <a:rPr sz="22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51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AWSQuicksightAthenaAccess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8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results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staging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10"/>
              </a:lnSpc>
              <a:spcBef>
                <a:spcPts val="229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S3-managed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51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(SSE-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S3)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KMS key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(SSE-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KMS)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Client-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(CSE-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KMS)</a:t>
            </a:r>
            <a:endParaRPr sz="2200">
              <a:latin typeface="Arial"/>
              <a:cs typeface="Arial"/>
            </a:endParaRPr>
          </a:p>
          <a:p>
            <a:pPr marL="241300" marR="462280" indent="-228600">
              <a:lnSpc>
                <a:spcPts val="281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Cross-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policy possible</a:t>
            </a:r>
            <a:endParaRPr sz="2600">
              <a:latin typeface="Arial"/>
              <a:cs typeface="Arial"/>
            </a:endParaRPr>
          </a:p>
          <a:p>
            <a:pPr marL="241300" marR="233045" indent="-228600">
              <a:lnSpc>
                <a:spcPts val="281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Transport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Layer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(TLS)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in-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(between</a:t>
            </a:r>
            <a:r>
              <a:rPr sz="26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S3)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3943" y="1447800"/>
            <a:ext cx="3614928" cy="24109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Athena</a:t>
            </a:r>
            <a:r>
              <a:rPr spc="-110" dirty="0"/>
              <a:t> </a:t>
            </a:r>
            <a:r>
              <a:rPr spc="-20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574540" cy="21393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32575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formatted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reports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That’s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what QuickSight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2695" y="1453896"/>
            <a:ext cx="4453128" cy="4450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Athena:</a:t>
            </a:r>
            <a:r>
              <a:rPr spc="-180" dirty="0"/>
              <a:t> </a:t>
            </a:r>
            <a:r>
              <a:rPr dirty="0"/>
              <a:t>Optimizing</a:t>
            </a:r>
            <a:r>
              <a:rPr spc="-200" dirty="0"/>
              <a:t> </a:t>
            </a:r>
            <a:r>
              <a:rPr spc="-10" dirty="0"/>
              <a:t>performance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485"/>
            <a:ext cx="9641840" cy="22028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columnar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(ORC,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Parquet)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ts val="281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Small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performs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small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34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adding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fact,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MSCK</a:t>
            </a:r>
            <a:r>
              <a:rPr sz="22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REPAIR</a:t>
            </a:r>
            <a:r>
              <a:rPr sz="22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command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7792" y="3282696"/>
            <a:ext cx="5974080" cy="25481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Athena</a:t>
            </a:r>
            <a:r>
              <a:rPr spc="-280" dirty="0"/>
              <a:t> </a:t>
            </a:r>
            <a:r>
              <a:rPr dirty="0"/>
              <a:t>ACID</a:t>
            </a:r>
            <a:r>
              <a:rPr spc="-65" dirty="0"/>
              <a:t> </a:t>
            </a:r>
            <a:r>
              <a:rPr spc="-10" dirty="0"/>
              <a:t>transactions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6187440" cy="46437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Powered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2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Iceberg</a:t>
            </a:r>
            <a:endParaRPr sz="2200">
              <a:latin typeface="Arial"/>
              <a:cs typeface="Arial"/>
            </a:endParaRPr>
          </a:p>
          <a:p>
            <a:pPr marL="697865" marR="5080" lvl="1" indent="-228600">
              <a:lnSpc>
                <a:spcPct val="69500"/>
              </a:lnSpc>
              <a:spcBef>
                <a:spcPts val="605"/>
              </a:spcBef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19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‘table_type’</a:t>
            </a:r>
            <a:r>
              <a:rPr sz="19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‘ICEBERG’</a:t>
            </a:r>
            <a:r>
              <a:rPr sz="19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19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CREATE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19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command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Concurrent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safely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row-level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modifications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1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EMR,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Spark,</a:t>
            </a:r>
            <a:r>
              <a:rPr sz="22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anything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Iceberg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format.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Removes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record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locking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1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travel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185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Recover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recently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SELECT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1945"/>
              </a:lnSpc>
            </a:pP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statement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9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Remember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governed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Formation?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 another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getting</a:t>
            </a:r>
            <a:r>
              <a:rPr sz="22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ACID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features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Athena.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19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Benefits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periodic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compaction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preserve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1167" y="2718053"/>
            <a:ext cx="28740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OPTIMIZE</a:t>
            </a:r>
            <a:r>
              <a:rPr sz="18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table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REWRITE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DATA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USING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BIN_PACK</a:t>
            </a:r>
            <a:endParaRPr sz="18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WHERE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catalog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'c1'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55" dirty="0"/>
              <a:t> </a:t>
            </a:r>
            <a:r>
              <a:rPr dirty="0"/>
              <a:t>Operations</a:t>
            </a:r>
            <a:r>
              <a:rPr spc="-90" dirty="0"/>
              <a:t> </a:t>
            </a:r>
            <a:r>
              <a:rPr dirty="0"/>
              <a:t>–</a:t>
            </a:r>
            <a:r>
              <a:rPr spc="-145" dirty="0"/>
              <a:t> </a:t>
            </a:r>
            <a:r>
              <a:rPr dirty="0"/>
              <a:t>Merging</a:t>
            </a:r>
            <a:r>
              <a:rPr spc="-145" dirty="0"/>
              <a:t> </a:t>
            </a:r>
            <a:r>
              <a:rPr spc="-10" dirty="0"/>
              <a:t>Shards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676765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Decrease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save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costs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group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two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traffic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closed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 deleted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expiration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77314" y="3739641"/>
          <a:ext cx="749173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386997"/>
                      </a:solidFill>
                      <a:prstDash val="solid"/>
                    </a:lnL>
                    <a:lnR w="12700">
                      <a:solidFill>
                        <a:srgbClr val="294988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294988"/>
                      </a:solidFill>
                      <a:prstDash val="solid"/>
                    </a:lnL>
                    <a:lnR w="12700">
                      <a:solidFill>
                        <a:srgbClr val="294988"/>
                      </a:solidFill>
                      <a:prstDash val="solid"/>
                    </a:lnR>
                    <a:lnT w="12700">
                      <a:solidFill>
                        <a:srgbClr val="294988"/>
                      </a:solidFill>
                      <a:prstDash val="solid"/>
                    </a:lnT>
                    <a:lnB w="12700">
                      <a:solidFill>
                        <a:srgbClr val="294988"/>
                      </a:solidFill>
                      <a:prstDash val="solid"/>
                    </a:lnB>
                    <a:solidFill>
                      <a:srgbClr val="3A67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294988"/>
                      </a:solidFill>
                      <a:prstDash val="solid"/>
                    </a:lnL>
                    <a:lnR w="12700">
                      <a:solidFill>
                        <a:srgbClr val="294988"/>
                      </a:solidFill>
                      <a:prstDash val="solid"/>
                    </a:lnR>
                    <a:lnT w="12700">
                      <a:solidFill>
                        <a:srgbClr val="294988"/>
                      </a:solidFill>
                      <a:prstDash val="solid"/>
                    </a:lnT>
                    <a:lnB w="12700">
                      <a:solidFill>
                        <a:srgbClr val="294988"/>
                      </a:solidFill>
                      <a:prstDash val="solid"/>
                    </a:lnB>
                    <a:solidFill>
                      <a:srgbClr val="3A67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294988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3426460" y="4533264"/>
            <a:ext cx="1260475" cy="659130"/>
          </a:xfrm>
          <a:custGeom>
            <a:avLst/>
            <a:gdLst/>
            <a:ahLst/>
            <a:cxnLst/>
            <a:rect l="l" t="t" r="r" b="b"/>
            <a:pathLst>
              <a:path w="1260475" h="659129">
                <a:moveTo>
                  <a:pt x="351282" y="658622"/>
                </a:moveTo>
                <a:lnTo>
                  <a:pt x="350088" y="605536"/>
                </a:lnTo>
                <a:lnTo>
                  <a:pt x="349377" y="573405"/>
                </a:lnTo>
                <a:lnTo>
                  <a:pt x="321195" y="588327"/>
                </a:lnTo>
                <a:lnTo>
                  <a:pt x="11176" y="2286"/>
                </a:lnTo>
                <a:lnTo>
                  <a:pt x="0" y="8128"/>
                </a:lnTo>
                <a:lnTo>
                  <a:pt x="309994" y="594245"/>
                </a:lnTo>
                <a:lnTo>
                  <a:pt x="281940" y="609092"/>
                </a:lnTo>
                <a:lnTo>
                  <a:pt x="351282" y="658622"/>
                </a:lnTo>
                <a:close/>
              </a:path>
              <a:path w="1260475" h="659129">
                <a:moveTo>
                  <a:pt x="1260094" y="10414"/>
                </a:moveTo>
                <a:lnTo>
                  <a:pt x="1252601" y="0"/>
                </a:lnTo>
                <a:lnTo>
                  <a:pt x="411124" y="608876"/>
                </a:lnTo>
                <a:lnTo>
                  <a:pt x="392430" y="583057"/>
                </a:lnTo>
                <a:lnTo>
                  <a:pt x="353060" y="658622"/>
                </a:lnTo>
                <a:lnTo>
                  <a:pt x="437134" y="644779"/>
                </a:lnTo>
                <a:lnTo>
                  <a:pt x="423976" y="626618"/>
                </a:lnTo>
                <a:lnTo>
                  <a:pt x="418541" y="619125"/>
                </a:lnTo>
                <a:lnTo>
                  <a:pt x="1260094" y="1041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5246" y="4678502"/>
            <a:ext cx="6153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merge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77314" y="5184394"/>
          <a:ext cx="749173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294988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294988"/>
                      </a:solidFill>
                      <a:prstDash val="solid"/>
                    </a:lnL>
                    <a:lnR w="12700">
                      <a:solidFill>
                        <a:srgbClr val="294988"/>
                      </a:solidFill>
                      <a:prstDash val="solid"/>
                    </a:lnR>
                    <a:lnT w="12700">
                      <a:solidFill>
                        <a:srgbClr val="294988"/>
                      </a:solidFill>
                      <a:prstDash val="solid"/>
                    </a:lnT>
                    <a:lnB w="12700">
                      <a:solidFill>
                        <a:srgbClr val="294988"/>
                      </a:solidFill>
                      <a:prstDash val="solid"/>
                    </a:lnB>
                    <a:solidFill>
                      <a:srgbClr val="3A67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294988"/>
                      </a:solidFill>
                      <a:prstDash val="solid"/>
                    </a:lnL>
                    <a:lnR w="12700">
                      <a:solidFill>
                        <a:srgbClr val="386997"/>
                      </a:solidFill>
                      <a:prstDash val="solid"/>
                    </a:lnR>
                    <a:lnT w="12700">
                      <a:solidFill>
                        <a:srgbClr val="386997"/>
                      </a:solidFill>
                      <a:prstDash val="solid"/>
                    </a:lnT>
                    <a:lnB w="12700">
                      <a:solidFill>
                        <a:srgbClr val="386997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68929" y="2119525"/>
            <a:ext cx="645033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Amazon</a:t>
            </a:r>
            <a:r>
              <a:rPr sz="6000" spc="-50" dirty="0"/>
              <a:t> </a:t>
            </a:r>
            <a:r>
              <a:rPr sz="6000" spc="-10" dirty="0"/>
              <a:t>Redshift</a:t>
            </a:r>
            <a:endParaRPr sz="6000"/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400" spc="-10" dirty="0"/>
              <a:t>Fully-</a:t>
            </a:r>
            <a:r>
              <a:rPr sz="2400" dirty="0"/>
              <a:t>managed, petabyte-scale</a:t>
            </a:r>
            <a:r>
              <a:rPr sz="2400" spc="-45" dirty="0"/>
              <a:t> </a:t>
            </a:r>
            <a:r>
              <a:rPr sz="2400" dirty="0"/>
              <a:t>data</a:t>
            </a:r>
            <a:r>
              <a:rPr sz="2400" spc="-10" dirty="0"/>
              <a:t> warehouse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spc="-10" dirty="0"/>
              <a:t>Redshift?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5956300" cy="43427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469900" indent="-228600">
              <a:lnSpc>
                <a:spcPct val="7010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Fully-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managed,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petabyte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warehouse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600">
              <a:latin typeface="Arial"/>
              <a:cs typeface="Arial"/>
            </a:endParaRPr>
          </a:p>
          <a:p>
            <a:pPr marL="241300" marR="655320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10X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other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DW’s</a:t>
            </a:r>
            <a:endParaRPr sz="2600">
              <a:latin typeface="Arial"/>
              <a:cs typeface="Arial"/>
            </a:endParaRPr>
          </a:p>
          <a:p>
            <a:pPr marL="405130" lvl="1" indent="-228600" algn="ctr">
              <a:lnSpc>
                <a:spcPts val="1950"/>
              </a:lnSpc>
              <a:buChar char="•"/>
              <a:tabLst>
                <a:tab pos="40513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learning,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massively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endParaRPr sz="2200">
              <a:latin typeface="Arial"/>
              <a:cs typeface="Arial"/>
            </a:endParaRPr>
          </a:p>
          <a:p>
            <a:pPr marR="255904" algn="ctr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2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execution,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columnar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Designed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OLAP,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OLTP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effective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SQL,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ODBC,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interfaces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6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Built-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replication &amp;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backups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59869" y="1499363"/>
            <a:ext cx="2531110" cy="2531745"/>
            <a:chOff x="8259869" y="1499363"/>
            <a:chExt cx="2531110" cy="2531745"/>
          </a:xfrm>
        </p:grpSpPr>
        <p:sp>
          <p:nvSpPr>
            <p:cNvPr id="10" name="object 10"/>
            <p:cNvSpPr/>
            <p:nvPr/>
          </p:nvSpPr>
          <p:spPr>
            <a:xfrm>
              <a:off x="8259869" y="1499363"/>
              <a:ext cx="2531110" cy="2531745"/>
            </a:xfrm>
            <a:custGeom>
              <a:avLst/>
              <a:gdLst/>
              <a:ahLst/>
              <a:cxnLst/>
              <a:rect l="l" t="t" r="r" b="b"/>
              <a:pathLst>
                <a:path w="2531109" h="2531745">
                  <a:moveTo>
                    <a:pt x="2530907" y="0"/>
                  </a:moveTo>
                  <a:lnTo>
                    <a:pt x="0" y="0"/>
                  </a:lnTo>
                  <a:lnTo>
                    <a:pt x="0" y="2531167"/>
                  </a:lnTo>
                  <a:lnTo>
                    <a:pt x="2530907" y="2531167"/>
                  </a:lnTo>
                  <a:lnTo>
                    <a:pt x="2530907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73705" y="1953615"/>
              <a:ext cx="1103630" cy="1623060"/>
            </a:xfrm>
            <a:custGeom>
              <a:avLst/>
              <a:gdLst/>
              <a:ahLst/>
              <a:cxnLst/>
              <a:rect l="l" t="t" r="r" b="b"/>
              <a:pathLst>
                <a:path w="1103629" h="1623060">
                  <a:moveTo>
                    <a:pt x="973467" y="616559"/>
                  </a:moveTo>
                  <a:lnTo>
                    <a:pt x="964539" y="570865"/>
                  </a:lnTo>
                  <a:lnTo>
                    <a:pt x="940206" y="534746"/>
                  </a:lnTo>
                  <a:lnTo>
                    <a:pt x="908570" y="513384"/>
                  </a:lnTo>
                  <a:lnTo>
                    <a:pt x="908570" y="616559"/>
                  </a:lnTo>
                  <a:lnTo>
                    <a:pt x="904252" y="634987"/>
                  </a:lnTo>
                  <a:lnTo>
                    <a:pt x="893724" y="649922"/>
                  </a:lnTo>
                  <a:lnTo>
                    <a:pt x="878433" y="659955"/>
                  </a:lnTo>
                  <a:lnTo>
                    <a:pt x="859904" y="663613"/>
                  </a:lnTo>
                  <a:lnTo>
                    <a:pt x="840943" y="659853"/>
                  </a:lnTo>
                  <a:lnTo>
                    <a:pt x="825474" y="649439"/>
                  </a:lnTo>
                  <a:lnTo>
                    <a:pt x="815047" y="633971"/>
                  </a:lnTo>
                  <a:lnTo>
                    <a:pt x="811225" y="615073"/>
                  </a:lnTo>
                  <a:lnTo>
                    <a:pt x="815047" y="596112"/>
                  </a:lnTo>
                  <a:lnTo>
                    <a:pt x="825474" y="580631"/>
                  </a:lnTo>
                  <a:lnTo>
                    <a:pt x="840943" y="570166"/>
                  </a:lnTo>
                  <a:lnTo>
                    <a:pt x="859904" y="566267"/>
                  </a:lnTo>
                  <a:lnTo>
                    <a:pt x="860437" y="566267"/>
                  </a:lnTo>
                  <a:lnTo>
                    <a:pt x="860983" y="566407"/>
                  </a:lnTo>
                  <a:lnTo>
                    <a:pt x="861529" y="566407"/>
                  </a:lnTo>
                  <a:lnTo>
                    <a:pt x="880338" y="570814"/>
                  </a:lnTo>
                  <a:lnTo>
                    <a:pt x="895438" y="581748"/>
                  </a:lnTo>
                  <a:lnTo>
                    <a:pt x="905344" y="597547"/>
                  </a:lnTo>
                  <a:lnTo>
                    <a:pt x="908570" y="616559"/>
                  </a:lnTo>
                  <a:lnTo>
                    <a:pt x="908570" y="513384"/>
                  </a:lnTo>
                  <a:lnTo>
                    <a:pt x="904113" y="510362"/>
                  </a:lnTo>
                  <a:lnTo>
                    <a:pt x="859904" y="501357"/>
                  </a:lnTo>
                  <a:lnTo>
                    <a:pt x="815695" y="510286"/>
                  </a:lnTo>
                  <a:lnTo>
                    <a:pt x="779589" y="534631"/>
                  </a:lnTo>
                  <a:lnTo>
                    <a:pt x="755256" y="570725"/>
                  </a:lnTo>
                  <a:lnTo>
                    <a:pt x="746340" y="614946"/>
                  </a:lnTo>
                  <a:lnTo>
                    <a:pt x="755256" y="659155"/>
                  </a:lnTo>
                  <a:lnTo>
                    <a:pt x="779589" y="695261"/>
                  </a:lnTo>
                  <a:lnTo>
                    <a:pt x="798372" y="707936"/>
                  </a:lnTo>
                  <a:lnTo>
                    <a:pt x="778789" y="757593"/>
                  </a:lnTo>
                  <a:lnTo>
                    <a:pt x="778789" y="957300"/>
                  </a:lnTo>
                  <a:lnTo>
                    <a:pt x="774966" y="976261"/>
                  </a:lnTo>
                  <a:lnTo>
                    <a:pt x="764540" y="991730"/>
                  </a:lnTo>
                  <a:lnTo>
                    <a:pt x="749071" y="1002157"/>
                  </a:lnTo>
                  <a:lnTo>
                    <a:pt x="730110" y="1005979"/>
                  </a:lnTo>
                  <a:lnTo>
                    <a:pt x="711161" y="1002157"/>
                  </a:lnTo>
                  <a:lnTo>
                    <a:pt x="695693" y="991730"/>
                  </a:lnTo>
                  <a:lnTo>
                    <a:pt x="685266" y="976261"/>
                  </a:lnTo>
                  <a:lnTo>
                    <a:pt x="681443" y="957300"/>
                  </a:lnTo>
                  <a:lnTo>
                    <a:pt x="685266" y="938403"/>
                  </a:lnTo>
                  <a:lnTo>
                    <a:pt x="730110" y="908621"/>
                  </a:lnTo>
                  <a:lnTo>
                    <a:pt x="774966" y="938403"/>
                  </a:lnTo>
                  <a:lnTo>
                    <a:pt x="778789" y="957300"/>
                  </a:lnTo>
                  <a:lnTo>
                    <a:pt x="778789" y="757593"/>
                  </a:lnTo>
                  <a:lnTo>
                    <a:pt x="743724" y="846493"/>
                  </a:lnTo>
                  <a:lnTo>
                    <a:pt x="730110" y="843724"/>
                  </a:lnTo>
                  <a:lnTo>
                    <a:pt x="685901" y="852665"/>
                  </a:lnTo>
                  <a:lnTo>
                    <a:pt x="649808" y="877036"/>
                  </a:lnTo>
                  <a:lnTo>
                    <a:pt x="625475" y="913142"/>
                  </a:lnTo>
                  <a:lnTo>
                    <a:pt x="485152" y="881176"/>
                  </a:lnTo>
                  <a:lnTo>
                    <a:pt x="477786" y="844664"/>
                  </a:lnTo>
                  <a:lnTo>
                    <a:pt x="474776" y="840206"/>
                  </a:lnTo>
                  <a:lnTo>
                    <a:pt x="453453" y="808570"/>
                  </a:lnTo>
                  <a:lnTo>
                    <a:pt x="421817" y="787247"/>
                  </a:lnTo>
                  <a:lnTo>
                    <a:pt x="421817" y="888885"/>
                  </a:lnTo>
                  <a:lnTo>
                    <a:pt x="417995" y="907834"/>
                  </a:lnTo>
                  <a:lnTo>
                    <a:pt x="407568" y="923315"/>
                  </a:lnTo>
                  <a:lnTo>
                    <a:pt x="392087" y="933742"/>
                  </a:lnTo>
                  <a:lnTo>
                    <a:pt x="373151" y="937552"/>
                  </a:lnTo>
                  <a:lnTo>
                    <a:pt x="354203" y="933742"/>
                  </a:lnTo>
                  <a:lnTo>
                    <a:pt x="338734" y="923315"/>
                  </a:lnTo>
                  <a:lnTo>
                    <a:pt x="328307" y="907834"/>
                  </a:lnTo>
                  <a:lnTo>
                    <a:pt x="324472" y="888885"/>
                  </a:lnTo>
                  <a:lnTo>
                    <a:pt x="328307" y="869924"/>
                  </a:lnTo>
                  <a:lnTo>
                    <a:pt x="338734" y="854456"/>
                  </a:lnTo>
                  <a:lnTo>
                    <a:pt x="354203" y="844029"/>
                  </a:lnTo>
                  <a:lnTo>
                    <a:pt x="373151" y="840206"/>
                  </a:lnTo>
                  <a:lnTo>
                    <a:pt x="392087" y="844029"/>
                  </a:lnTo>
                  <a:lnTo>
                    <a:pt x="407568" y="854456"/>
                  </a:lnTo>
                  <a:lnTo>
                    <a:pt x="417995" y="869924"/>
                  </a:lnTo>
                  <a:lnTo>
                    <a:pt x="421817" y="888885"/>
                  </a:lnTo>
                  <a:lnTo>
                    <a:pt x="421817" y="787247"/>
                  </a:lnTo>
                  <a:lnTo>
                    <a:pt x="417347" y="784225"/>
                  </a:lnTo>
                  <a:lnTo>
                    <a:pt x="373151" y="775309"/>
                  </a:lnTo>
                  <a:lnTo>
                    <a:pt x="328942" y="784225"/>
                  </a:lnTo>
                  <a:lnTo>
                    <a:pt x="292849" y="808570"/>
                  </a:lnTo>
                  <a:lnTo>
                    <a:pt x="268503" y="844664"/>
                  </a:lnTo>
                  <a:lnTo>
                    <a:pt x="259588" y="888885"/>
                  </a:lnTo>
                  <a:lnTo>
                    <a:pt x="268503" y="933094"/>
                  </a:lnTo>
                  <a:lnTo>
                    <a:pt x="292849" y="969200"/>
                  </a:lnTo>
                  <a:lnTo>
                    <a:pt x="301155" y="974813"/>
                  </a:lnTo>
                  <a:lnTo>
                    <a:pt x="292036" y="996200"/>
                  </a:lnTo>
                  <a:lnTo>
                    <a:pt x="292036" y="1193241"/>
                  </a:lnTo>
                  <a:lnTo>
                    <a:pt x="288201" y="1212202"/>
                  </a:lnTo>
                  <a:lnTo>
                    <a:pt x="277774" y="1227670"/>
                  </a:lnTo>
                  <a:lnTo>
                    <a:pt x="262305" y="1238097"/>
                  </a:lnTo>
                  <a:lnTo>
                    <a:pt x="243357" y="1241920"/>
                  </a:lnTo>
                  <a:lnTo>
                    <a:pt x="224409" y="1238097"/>
                  </a:lnTo>
                  <a:lnTo>
                    <a:pt x="208940" y="1227670"/>
                  </a:lnTo>
                  <a:lnTo>
                    <a:pt x="198513" y="1212202"/>
                  </a:lnTo>
                  <a:lnTo>
                    <a:pt x="194691" y="1193241"/>
                  </a:lnTo>
                  <a:lnTo>
                    <a:pt x="198513" y="1174292"/>
                  </a:lnTo>
                  <a:lnTo>
                    <a:pt x="243357" y="1144562"/>
                  </a:lnTo>
                  <a:lnTo>
                    <a:pt x="288201" y="1174292"/>
                  </a:lnTo>
                  <a:lnTo>
                    <a:pt x="292036" y="1193241"/>
                  </a:lnTo>
                  <a:lnTo>
                    <a:pt x="292036" y="996200"/>
                  </a:lnTo>
                  <a:lnTo>
                    <a:pt x="255384" y="1082103"/>
                  </a:lnTo>
                  <a:lnTo>
                    <a:pt x="243357" y="1079665"/>
                  </a:lnTo>
                  <a:lnTo>
                    <a:pt x="199148" y="1088593"/>
                  </a:lnTo>
                  <a:lnTo>
                    <a:pt x="163055" y="1112926"/>
                  </a:lnTo>
                  <a:lnTo>
                    <a:pt x="138722" y="1149032"/>
                  </a:lnTo>
                  <a:lnTo>
                    <a:pt x="129794" y="1193241"/>
                  </a:lnTo>
                  <a:lnTo>
                    <a:pt x="138722" y="1237462"/>
                  </a:lnTo>
                  <a:lnTo>
                    <a:pt x="163055" y="1273556"/>
                  </a:lnTo>
                  <a:lnTo>
                    <a:pt x="199148" y="1297901"/>
                  </a:lnTo>
                  <a:lnTo>
                    <a:pt x="243357" y="1306817"/>
                  </a:lnTo>
                  <a:lnTo>
                    <a:pt x="287566" y="1297901"/>
                  </a:lnTo>
                  <a:lnTo>
                    <a:pt x="323659" y="1273556"/>
                  </a:lnTo>
                  <a:lnTo>
                    <a:pt x="344995" y="1241920"/>
                  </a:lnTo>
                  <a:lnTo>
                    <a:pt x="348005" y="1237462"/>
                  </a:lnTo>
                  <a:lnTo>
                    <a:pt x="356920" y="1193241"/>
                  </a:lnTo>
                  <a:lnTo>
                    <a:pt x="348005" y="1149032"/>
                  </a:lnTo>
                  <a:lnTo>
                    <a:pt x="344995" y="1144562"/>
                  </a:lnTo>
                  <a:lnTo>
                    <a:pt x="323659" y="1112926"/>
                  </a:lnTo>
                  <a:lnTo>
                    <a:pt x="315201" y="1107236"/>
                  </a:lnTo>
                  <a:lnTo>
                    <a:pt x="360946" y="999998"/>
                  </a:lnTo>
                  <a:lnTo>
                    <a:pt x="373151" y="1002461"/>
                  </a:lnTo>
                  <a:lnTo>
                    <a:pt x="417347" y="993533"/>
                  </a:lnTo>
                  <a:lnTo>
                    <a:pt x="453453" y="969200"/>
                  </a:lnTo>
                  <a:lnTo>
                    <a:pt x="470204" y="944333"/>
                  </a:lnTo>
                  <a:lnTo>
                    <a:pt x="620852" y="978636"/>
                  </a:lnTo>
                  <a:lnTo>
                    <a:pt x="625475" y="1001509"/>
                  </a:lnTo>
                  <a:lnTo>
                    <a:pt x="649808" y="1037615"/>
                  </a:lnTo>
                  <a:lnTo>
                    <a:pt x="685901" y="1061948"/>
                  </a:lnTo>
                  <a:lnTo>
                    <a:pt x="730110" y="1070876"/>
                  </a:lnTo>
                  <a:lnTo>
                    <a:pt x="774319" y="1061948"/>
                  </a:lnTo>
                  <a:lnTo>
                    <a:pt x="810425" y="1037615"/>
                  </a:lnTo>
                  <a:lnTo>
                    <a:pt x="831748" y="1005979"/>
                  </a:lnTo>
                  <a:lnTo>
                    <a:pt x="834758" y="1001509"/>
                  </a:lnTo>
                  <a:lnTo>
                    <a:pt x="843673" y="957300"/>
                  </a:lnTo>
                  <a:lnTo>
                    <a:pt x="834758" y="913142"/>
                  </a:lnTo>
                  <a:lnTo>
                    <a:pt x="831710" y="908621"/>
                  </a:lnTo>
                  <a:lnTo>
                    <a:pt x="810425" y="877036"/>
                  </a:lnTo>
                  <a:lnTo>
                    <a:pt x="803275" y="872223"/>
                  </a:lnTo>
                  <a:lnTo>
                    <a:pt x="859942" y="728522"/>
                  </a:lnTo>
                  <a:lnTo>
                    <a:pt x="903693" y="719836"/>
                  </a:lnTo>
                  <a:lnTo>
                    <a:pt x="939596" y="695921"/>
                  </a:lnTo>
                  <a:lnTo>
                    <a:pt x="961783" y="663613"/>
                  </a:lnTo>
                  <a:lnTo>
                    <a:pt x="964057" y="660311"/>
                  </a:lnTo>
                  <a:lnTo>
                    <a:pt x="973467" y="616559"/>
                  </a:lnTo>
                  <a:close/>
                </a:path>
                <a:path w="1103629" h="1623060">
                  <a:moveTo>
                    <a:pt x="1103261" y="221335"/>
                  </a:moveTo>
                  <a:lnTo>
                    <a:pt x="1086726" y="163817"/>
                  </a:lnTo>
                  <a:lnTo>
                    <a:pt x="1040650" y="114604"/>
                  </a:lnTo>
                  <a:lnTo>
                    <a:pt x="1038364" y="113106"/>
                  </a:lnTo>
                  <a:lnTo>
                    <a:pt x="1038364" y="221335"/>
                  </a:lnTo>
                  <a:lnTo>
                    <a:pt x="1038364" y="329539"/>
                  </a:lnTo>
                  <a:lnTo>
                    <a:pt x="1038364" y="1401330"/>
                  </a:lnTo>
                  <a:lnTo>
                    <a:pt x="1033818" y="1419720"/>
                  </a:lnTo>
                  <a:lnTo>
                    <a:pt x="998410" y="1458188"/>
                  </a:lnTo>
                  <a:lnTo>
                    <a:pt x="929982" y="1495412"/>
                  </a:lnTo>
                  <a:lnTo>
                    <a:pt x="884174" y="1512239"/>
                  </a:lnTo>
                  <a:lnTo>
                    <a:pt x="831037" y="1527187"/>
                  </a:lnTo>
                  <a:lnTo>
                    <a:pt x="770902" y="1539722"/>
                  </a:lnTo>
                  <a:lnTo>
                    <a:pt x="704088" y="1549323"/>
                  </a:lnTo>
                  <a:lnTo>
                    <a:pt x="630885" y="1555470"/>
                  </a:lnTo>
                  <a:lnTo>
                    <a:pt x="551611" y="1557642"/>
                  </a:lnTo>
                  <a:lnTo>
                    <a:pt x="472338" y="1555457"/>
                  </a:lnTo>
                  <a:lnTo>
                    <a:pt x="399122" y="1549285"/>
                  </a:lnTo>
                  <a:lnTo>
                    <a:pt x="332308" y="1539633"/>
                  </a:lnTo>
                  <a:lnTo>
                    <a:pt x="272173" y="1527048"/>
                  </a:lnTo>
                  <a:lnTo>
                    <a:pt x="219049" y="1512062"/>
                  </a:lnTo>
                  <a:lnTo>
                    <a:pt x="173240" y="1495196"/>
                  </a:lnTo>
                  <a:lnTo>
                    <a:pt x="135077" y="1476984"/>
                  </a:lnTo>
                  <a:lnTo>
                    <a:pt x="82854" y="1438656"/>
                  </a:lnTo>
                  <a:lnTo>
                    <a:pt x="64897" y="1401330"/>
                  </a:lnTo>
                  <a:lnTo>
                    <a:pt x="64897" y="329438"/>
                  </a:lnTo>
                  <a:lnTo>
                    <a:pt x="95046" y="349313"/>
                  </a:lnTo>
                  <a:lnTo>
                    <a:pt x="132918" y="368579"/>
                  </a:lnTo>
                  <a:lnTo>
                    <a:pt x="175539" y="385673"/>
                  </a:lnTo>
                  <a:lnTo>
                    <a:pt x="222262" y="400570"/>
                  </a:lnTo>
                  <a:lnTo>
                    <a:pt x="272402" y="413245"/>
                  </a:lnTo>
                  <a:lnTo>
                    <a:pt x="325323" y="423684"/>
                  </a:lnTo>
                  <a:lnTo>
                    <a:pt x="380365" y="431838"/>
                  </a:lnTo>
                  <a:lnTo>
                    <a:pt x="436867" y="437692"/>
                  </a:lnTo>
                  <a:lnTo>
                    <a:pt x="494169" y="441223"/>
                  </a:lnTo>
                  <a:lnTo>
                    <a:pt x="551611" y="442417"/>
                  </a:lnTo>
                  <a:lnTo>
                    <a:pt x="609104" y="441223"/>
                  </a:lnTo>
                  <a:lnTo>
                    <a:pt x="666343" y="437705"/>
                  </a:lnTo>
                  <a:lnTo>
                    <a:pt x="722845" y="431863"/>
                  </a:lnTo>
                  <a:lnTo>
                    <a:pt x="777887" y="423722"/>
                  </a:lnTo>
                  <a:lnTo>
                    <a:pt x="830808" y="413321"/>
                  </a:lnTo>
                  <a:lnTo>
                    <a:pt x="880960" y="400659"/>
                  </a:lnTo>
                  <a:lnTo>
                    <a:pt x="927684" y="385775"/>
                  </a:lnTo>
                  <a:lnTo>
                    <a:pt x="948309" y="377507"/>
                  </a:lnTo>
                  <a:lnTo>
                    <a:pt x="970305" y="368693"/>
                  </a:lnTo>
                  <a:lnTo>
                    <a:pt x="1008189" y="349427"/>
                  </a:lnTo>
                  <a:lnTo>
                    <a:pt x="1038364" y="329539"/>
                  </a:lnTo>
                  <a:lnTo>
                    <a:pt x="1038364" y="221335"/>
                  </a:lnTo>
                  <a:lnTo>
                    <a:pt x="1033818" y="239699"/>
                  </a:lnTo>
                  <a:lnTo>
                    <a:pt x="1020394" y="258800"/>
                  </a:lnTo>
                  <a:lnTo>
                    <a:pt x="968171" y="297129"/>
                  </a:lnTo>
                  <a:lnTo>
                    <a:pt x="929982" y="315302"/>
                  </a:lnTo>
                  <a:lnTo>
                    <a:pt x="884174" y="332117"/>
                  </a:lnTo>
                  <a:lnTo>
                    <a:pt x="831037" y="347065"/>
                  </a:lnTo>
                  <a:lnTo>
                    <a:pt x="770902" y="359600"/>
                  </a:lnTo>
                  <a:lnTo>
                    <a:pt x="704088" y="369201"/>
                  </a:lnTo>
                  <a:lnTo>
                    <a:pt x="630885" y="375348"/>
                  </a:lnTo>
                  <a:lnTo>
                    <a:pt x="551611" y="377507"/>
                  </a:lnTo>
                  <a:lnTo>
                    <a:pt x="472262" y="375348"/>
                  </a:lnTo>
                  <a:lnTo>
                    <a:pt x="399122" y="369214"/>
                  </a:lnTo>
                  <a:lnTo>
                    <a:pt x="332308" y="359638"/>
                  </a:lnTo>
                  <a:lnTo>
                    <a:pt x="272173" y="347129"/>
                  </a:lnTo>
                  <a:lnTo>
                    <a:pt x="219049" y="332219"/>
                  </a:lnTo>
                  <a:lnTo>
                    <a:pt x="173240" y="315417"/>
                  </a:lnTo>
                  <a:lnTo>
                    <a:pt x="135077" y="297243"/>
                  </a:lnTo>
                  <a:lnTo>
                    <a:pt x="82854" y="258889"/>
                  </a:lnTo>
                  <a:lnTo>
                    <a:pt x="64897" y="221335"/>
                  </a:lnTo>
                  <a:lnTo>
                    <a:pt x="69443" y="202920"/>
                  </a:lnTo>
                  <a:lnTo>
                    <a:pt x="104838" y="164401"/>
                  </a:lnTo>
                  <a:lnTo>
                    <a:pt x="173240" y="127152"/>
                  </a:lnTo>
                  <a:lnTo>
                    <a:pt x="219049" y="110312"/>
                  </a:lnTo>
                  <a:lnTo>
                    <a:pt x="272173" y="95364"/>
                  </a:lnTo>
                  <a:lnTo>
                    <a:pt x="332308" y="82816"/>
                  </a:lnTo>
                  <a:lnTo>
                    <a:pt x="399122" y="73215"/>
                  </a:lnTo>
                  <a:lnTo>
                    <a:pt x="472325" y="67068"/>
                  </a:lnTo>
                  <a:lnTo>
                    <a:pt x="551611" y="64897"/>
                  </a:lnTo>
                  <a:lnTo>
                    <a:pt x="630885" y="67068"/>
                  </a:lnTo>
                  <a:lnTo>
                    <a:pt x="704088" y="73240"/>
                  </a:lnTo>
                  <a:lnTo>
                    <a:pt x="770902" y="82880"/>
                  </a:lnTo>
                  <a:lnTo>
                    <a:pt x="831037" y="95465"/>
                  </a:lnTo>
                  <a:lnTo>
                    <a:pt x="884174" y="110451"/>
                  </a:lnTo>
                  <a:lnTo>
                    <a:pt x="929982" y="127317"/>
                  </a:lnTo>
                  <a:lnTo>
                    <a:pt x="968171" y="145529"/>
                  </a:lnTo>
                  <a:lnTo>
                    <a:pt x="1020394" y="183908"/>
                  </a:lnTo>
                  <a:lnTo>
                    <a:pt x="1038364" y="221335"/>
                  </a:lnTo>
                  <a:lnTo>
                    <a:pt x="1038364" y="113106"/>
                  </a:lnTo>
                  <a:lnTo>
                    <a:pt x="970305" y="73875"/>
                  </a:lnTo>
                  <a:lnTo>
                    <a:pt x="927684" y="56769"/>
                  </a:lnTo>
                  <a:lnTo>
                    <a:pt x="880960" y="41859"/>
                  </a:lnTo>
                  <a:lnTo>
                    <a:pt x="830808" y="29171"/>
                  </a:lnTo>
                  <a:lnTo>
                    <a:pt x="777887" y="18732"/>
                  </a:lnTo>
                  <a:lnTo>
                    <a:pt x="722845" y="10579"/>
                  </a:lnTo>
                  <a:lnTo>
                    <a:pt x="666343" y="4711"/>
                  </a:lnTo>
                  <a:lnTo>
                    <a:pt x="609041" y="1181"/>
                  </a:lnTo>
                  <a:lnTo>
                    <a:pt x="551611" y="0"/>
                  </a:lnTo>
                  <a:lnTo>
                    <a:pt x="494169" y="1181"/>
                  </a:lnTo>
                  <a:lnTo>
                    <a:pt x="436867" y="4724"/>
                  </a:lnTo>
                  <a:lnTo>
                    <a:pt x="380365" y="10604"/>
                  </a:lnTo>
                  <a:lnTo>
                    <a:pt x="325323" y="18783"/>
                  </a:lnTo>
                  <a:lnTo>
                    <a:pt x="272402" y="29235"/>
                  </a:lnTo>
                  <a:lnTo>
                    <a:pt x="222262" y="41948"/>
                  </a:lnTo>
                  <a:lnTo>
                    <a:pt x="175539" y="56870"/>
                  </a:lnTo>
                  <a:lnTo>
                    <a:pt x="132918" y="73990"/>
                  </a:lnTo>
                  <a:lnTo>
                    <a:pt x="95046" y="93281"/>
                  </a:lnTo>
                  <a:lnTo>
                    <a:pt x="62585" y="114719"/>
                  </a:lnTo>
                  <a:lnTo>
                    <a:pt x="16522" y="163906"/>
                  </a:lnTo>
                  <a:lnTo>
                    <a:pt x="0" y="221335"/>
                  </a:lnTo>
                  <a:lnTo>
                    <a:pt x="0" y="1401330"/>
                  </a:lnTo>
                  <a:lnTo>
                    <a:pt x="16522" y="1458849"/>
                  </a:lnTo>
                  <a:lnTo>
                    <a:pt x="62585" y="1508048"/>
                  </a:lnTo>
                  <a:lnTo>
                    <a:pt x="95046" y="1529473"/>
                  </a:lnTo>
                  <a:lnTo>
                    <a:pt x="132918" y="1548739"/>
                  </a:lnTo>
                  <a:lnTo>
                    <a:pt x="175539" y="1565833"/>
                  </a:lnTo>
                  <a:lnTo>
                    <a:pt x="222262" y="1580730"/>
                  </a:lnTo>
                  <a:lnTo>
                    <a:pt x="272402" y="1593405"/>
                  </a:lnTo>
                  <a:lnTo>
                    <a:pt x="325323" y="1603832"/>
                  </a:lnTo>
                  <a:lnTo>
                    <a:pt x="436867" y="1617827"/>
                  </a:lnTo>
                  <a:lnTo>
                    <a:pt x="551611" y="1622539"/>
                  </a:lnTo>
                  <a:lnTo>
                    <a:pt x="609041" y="1621358"/>
                  </a:lnTo>
                  <a:lnTo>
                    <a:pt x="722845" y="1611972"/>
                  </a:lnTo>
                  <a:lnTo>
                    <a:pt x="830808" y="1593405"/>
                  </a:lnTo>
                  <a:lnTo>
                    <a:pt x="880960" y="1580730"/>
                  </a:lnTo>
                  <a:lnTo>
                    <a:pt x="927684" y="1565833"/>
                  </a:lnTo>
                  <a:lnTo>
                    <a:pt x="970305" y="1548739"/>
                  </a:lnTo>
                  <a:lnTo>
                    <a:pt x="1008189" y="1529473"/>
                  </a:lnTo>
                  <a:lnTo>
                    <a:pt x="1040663" y="1508048"/>
                  </a:lnTo>
                  <a:lnTo>
                    <a:pt x="1086726" y="1458849"/>
                  </a:lnTo>
                  <a:lnTo>
                    <a:pt x="1103261" y="1401330"/>
                  </a:lnTo>
                  <a:lnTo>
                    <a:pt x="1103261" y="221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899734" y="4216149"/>
            <a:ext cx="1216660" cy="252729"/>
            <a:chOff x="8899734" y="4216149"/>
            <a:chExt cx="1216660" cy="252729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5952" y="4276508"/>
              <a:ext cx="249197" cy="1872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9734" y="4216149"/>
              <a:ext cx="210584" cy="247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4086" y="4275534"/>
              <a:ext cx="143053" cy="1927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9316" y="4281051"/>
              <a:ext cx="138172" cy="1826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3853" y="4276565"/>
              <a:ext cx="161831" cy="19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1376" y="4276508"/>
              <a:ext cx="154531" cy="18724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898436" y="4648719"/>
            <a:ext cx="1260475" cy="274320"/>
            <a:chOff x="8898436" y="4648719"/>
            <a:chExt cx="1260475" cy="27432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8436" y="4670461"/>
              <a:ext cx="340050" cy="2521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68014" y="4653911"/>
              <a:ext cx="161290" cy="267335"/>
            </a:xfrm>
            <a:custGeom>
              <a:avLst/>
              <a:gdLst/>
              <a:ahLst/>
              <a:cxnLst/>
              <a:rect l="l" t="t" r="r" b="b"/>
              <a:pathLst>
                <a:path w="161290" h="267335">
                  <a:moveTo>
                    <a:pt x="67166" y="76908"/>
                  </a:moveTo>
                  <a:lnTo>
                    <a:pt x="27101" y="91431"/>
                  </a:lnTo>
                  <a:lnTo>
                    <a:pt x="4380" y="136770"/>
                  </a:lnTo>
                  <a:lnTo>
                    <a:pt x="0" y="172638"/>
                  </a:lnTo>
                  <a:lnTo>
                    <a:pt x="4380" y="208506"/>
                  </a:lnTo>
                  <a:lnTo>
                    <a:pt x="17521" y="242732"/>
                  </a:lnTo>
                  <a:lnTo>
                    <a:pt x="32276" y="256763"/>
                  </a:lnTo>
                  <a:lnTo>
                    <a:pt x="50334" y="264976"/>
                  </a:lnTo>
                  <a:lnTo>
                    <a:pt x="70075" y="266935"/>
                  </a:lnTo>
                  <a:lnTo>
                    <a:pt x="89879" y="262202"/>
                  </a:lnTo>
                  <a:lnTo>
                    <a:pt x="97599" y="258849"/>
                  </a:lnTo>
                  <a:lnTo>
                    <a:pt x="104629" y="254117"/>
                  </a:lnTo>
                  <a:lnTo>
                    <a:pt x="110646" y="248249"/>
                  </a:lnTo>
                  <a:lnTo>
                    <a:pt x="160939" y="248249"/>
                  </a:lnTo>
                  <a:lnTo>
                    <a:pt x="160939" y="231699"/>
                  </a:lnTo>
                  <a:lnTo>
                    <a:pt x="84688" y="231699"/>
                  </a:lnTo>
                  <a:lnTo>
                    <a:pt x="84688" y="230725"/>
                  </a:lnTo>
                  <a:lnTo>
                    <a:pt x="54952" y="196449"/>
                  </a:lnTo>
                  <a:lnTo>
                    <a:pt x="53738" y="185243"/>
                  </a:lnTo>
                  <a:lnTo>
                    <a:pt x="53817" y="162460"/>
                  </a:lnTo>
                  <a:lnTo>
                    <a:pt x="63955" y="122756"/>
                  </a:lnTo>
                  <a:lnTo>
                    <a:pt x="82416" y="114551"/>
                  </a:lnTo>
                  <a:lnTo>
                    <a:pt x="160939" y="114551"/>
                  </a:lnTo>
                  <a:lnTo>
                    <a:pt x="160939" y="91835"/>
                  </a:lnTo>
                  <a:lnTo>
                    <a:pt x="107401" y="91835"/>
                  </a:lnTo>
                  <a:lnTo>
                    <a:pt x="101371" y="87292"/>
                  </a:lnTo>
                  <a:lnTo>
                    <a:pt x="94706" y="83682"/>
                  </a:lnTo>
                  <a:lnTo>
                    <a:pt x="87608" y="81127"/>
                  </a:lnTo>
                  <a:lnTo>
                    <a:pt x="81064" y="78625"/>
                  </a:lnTo>
                  <a:lnTo>
                    <a:pt x="74169" y="77192"/>
                  </a:lnTo>
                  <a:lnTo>
                    <a:pt x="67166" y="76908"/>
                  </a:lnTo>
                  <a:close/>
                </a:path>
                <a:path w="161290" h="267335">
                  <a:moveTo>
                    <a:pt x="160939" y="248249"/>
                  </a:moveTo>
                  <a:lnTo>
                    <a:pt x="110646" y="248249"/>
                  </a:lnTo>
                  <a:lnTo>
                    <a:pt x="114864" y="264150"/>
                  </a:lnTo>
                  <a:lnTo>
                    <a:pt x="160939" y="264150"/>
                  </a:lnTo>
                  <a:lnTo>
                    <a:pt x="160939" y="248249"/>
                  </a:lnTo>
                  <a:close/>
                </a:path>
                <a:path w="161290" h="267335">
                  <a:moveTo>
                    <a:pt x="160939" y="114551"/>
                  </a:moveTo>
                  <a:lnTo>
                    <a:pt x="82416" y="114551"/>
                  </a:lnTo>
                  <a:lnTo>
                    <a:pt x="89231" y="115259"/>
                  </a:lnTo>
                  <a:lnTo>
                    <a:pt x="95841" y="116929"/>
                  </a:lnTo>
                  <a:lnTo>
                    <a:pt x="102147" y="119519"/>
                  </a:lnTo>
                  <a:lnTo>
                    <a:pt x="108050" y="122988"/>
                  </a:lnTo>
                  <a:lnTo>
                    <a:pt x="108050" y="224559"/>
                  </a:lnTo>
                  <a:lnTo>
                    <a:pt x="101114" y="229130"/>
                  </a:lnTo>
                  <a:lnTo>
                    <a:pt x="93002" y="231591"/>
                  </a:lnTo>
                  <a:lnTo>
                    <a:pt x="84688" y="231699"/>
                  </a:lnTo>
                  <a:lnTo>
                    <a:pt x="160939" y="231699"/>
                  </a:lnTo>
                  <a:lnTo>
                    <a:pt x="160939" y="114551"/>
                  </a:lnTo>
                  <a:close/>
                </a:path>
                <a:path w="161290" h="267335">
                  <a:moveTo>
                    <a:pt x="160939" y="0"/>
                  </a:moveTo>
                  <a:lnTo>
                    <a:pt x="107401" y="0"/>
                  </a:lnTo>
                  <a:lnTo>
                    <a:pt x="107401" y="91835"/>
                  </a:lnTo>
                  <a:lnTo>
                    <a:pt x="160939" y="91835"/>
                  </a:lnTo>
                  <a:lnTo>
                    <a:pt x="16093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3672" y="4730820"/>
              <a:ext cx="125233" cy="19081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618777" y="4648720"/>
              <a:ext cx="407670" cy="270510"/>
            </a:xfrm>
            <a:custGeom>
              <a:avLst/>
              <a:gdLst/>
              <a:ahLst/>
              <a:cxnLst/>
              <a:rect l="l" t="t" r="r" b="b"/>
              <a:pathLst>
                <a:path w="407670" h="270510">
                  <a:moveTo>
                    <a:pt x="154393" y="269341"/>
                  </a:moveTo>
                  <a:lnTo>
                    <a:pt x="154178" y="124752"/>
                  </a:lnTo>
                  <a:lnTo>
                    <a:pt x="135407" y="89484"/>
                  </a:lnTo>
                  <a:lnTo>
                    <a:pt x="108026" y="82105"/>
                  </a:lnTo>
                  <a:lnTo>
                    <a:pt x="93662" y="83591"/>
                  </a:lnTo>
                  <a:lnTo>
                    <a:pt x="79705" y="87058"/>
                  </a:lnTo>
                  <a:lnTo>
                    <a:pt x="66344" y="92417"/>
                  </a:lnTo>
                  <a:lnTo>
                    <a:pt x="53809" y="99631"/>
                  </a:lnTo>
                  <a:lnTo>
                    <a:pt x="53809" y="5194"/>
                  </a:lnTo>
                  <a:lnTo>
                    <a:pt x="0" y="5194"/>
                  </a:lnTo>
                  <a:lnTo>
                    <a:pt x="0" y="269341"/>
                  </a:lnTo>
                  <a:lnTo>
                    <a:pt x="54216" y="269341"/>
                  </a:lnTo>
                  <a:lnTo>
                    <a:pt x="54216" y="127863"/>
                  </a:lnTo>
                  <a:lnTo>
                    <a:pt x="60248" y="124396"/>
                  </a:lnTo>
                  <a:lnTo>
                    <a:pt x="66725" y="121818"/>
                  </a:lnTo>
                  <a:lnTo>
                    <a:pt x="73494" y="120154"/>
                  </a:lnTo>
                  <a:lnTo>
                    <a:pt x="86804" y="118770"/>
                  </a:lnTo>
                  <a:lnTo>
                    <a:pt x="92887" y="121462"/>
                  </a:lnTo>
                  <a:lnTo>
                    <a:pt x="96672" y="126568"/>
                  </a:lnTo>
                  <a:lnTo>
                    <a:pt x="100177" y="133591"/>
                  </a:lnTo>
                  <a:lnTo>
                    <a:pt x="101803" y="141427"/>
                  </a:lnTo>
                  <a:lnTo>
                    <a:pt x="101269" y="149275"/>
                  </a:lnTo>
                  <a:lnTo>
                    <a:pt x="101269" y="269341"/>
                  </a:lnTo>
                  <a:lnTo>
                    <a:pt x="154393" y="269341"/>
                  </a:lnTo>
                  <a:close/>
                </a:path>
                <a:path w="407670" h="270510">
                  <a:moveTo>
                    <a:pt x="254711" y="86652"/>
                  </a:moveTo>
                  <a:lnTo>
                    <a:pt x="201180" y="86652"/>
                  </a:lnTo>
                  <a:lnTo>
                    <a:pt x="201180" y="269341"/>
                  </a:lnTo>
                  <a:lnTo>
                    <a:pt x="254711" y="269341"/>
                  </a:lnTo>
                  <a:lnTo>
                    <a:pt x="254711" y="86652"/>
                  </a:lnTo>
                  <a:close/>
                </a:path>
                <a:path w="407670" h="270510">
                  <a:moveTo>
                    <a:pt x="259588" y="22644"/>
                  </a:moveTo>
                  <a:lnTo>
                    <a:pt x="256476" y="15367"/>
                  </a:lnTo>
                  <a:lnTo>
                    <a:pt x="250799" y="10388"/>
                  </a:lnTo>
                  <a:lnTo>
                    <a:pt x="239814" y="4813"/>
                  </a:lnTo>
                  <a:lnTo>
                    <a:pt x="227952" y="2959"/>
                  </a:lnTo>
                  <a:lnTo>
                    <a:pt x="216077" y="4813"/>
                  </a:lnTo>
                  <a:lnTo>
                    <a:pt x="205092" y="10388"/>
                  </a:lnTo>
                  <a:lnTo>
                    <a:pt x="199148" y="15240"/>
                  </a:lnTo>
                  <a:lnTo>
                    <a:pt x="195910" y="22567"/>
                  </a:lnTo>
                  <a:lnTo>
                    <a:pt x="196303" y="30187"/>
                  </a:lnTo>
                  <a:lnTo>
                    <a:pt x="196037" y="37769"/>
                  </a:lnTo>
                  <a:lnTo>
                    <a:pt x="199288" y="45072"/>
                  </a:lnTo>
                  <a:lnTo>
                    <a:pt x="205092" y="49974"/>
                  </a:lnTo>
                  <a:lnTo>
                    <a:pt x="211582" y="55219"/>
                  </a:lnTo>
                  <a:lnTo>
                    <a:pt x="219837" y="57785"/>
                  </a:lnTo>
                  <a:lnTo>
                    <a:pt x="228079" y="57124"/>
                  </a:lnTo>
                  <a:lnTo>
                    <a:pt x="236334" y="57696"/>
                  </a:lnTo>
                  <a:lnTo>
                    <a:pt x="259448" y="37693"/>
                  </a:lnTo>
                  <a:lnTo>
                    <a:pt x="259308" y="30187"/>
                  </a:lnTo>
                  <a:lnTo>
                    <a:pt x="259588" y="22644"/>
                  </a:lnTo>
                  <a:close/>
                </a:path>
                <a:path w="407670" h="270510">
                  <a:moveTo>
                    <a:pt x="407492" y="6819"/>
                  </a:moveTo>
                  <a:lnTo>
                    <a:pt x="398932" y="3835"/>
                  </a:lnTo>
                  <a:lnTo>
                    <a:pt x="390144" y="1701"/>
                  </a:lnTo>
                  <a:lnTo>
                    <a:pt x="381215" y="419"/>
                  </a:lnTo>
                  <a:lnTo>
                    <a:pt x="372198" y="0"/>
                  </a:lnTo>
                  <a:lnTo>
                    <a:pt x="359130" y="330"/>
                  </a:lnTo>
                  <a:lnTo>
                    <a:pt x="324205" y="16230"/>
                  </a:lnTo>
                  <a:lnTo>
                    <a:pt x="308787" y="52755"/>
                  </a:lnTo>
                  <a:lnTo>
                    <a:pt x="308521" y="87617"/>
                  </a:lnTo>
                  <a:lnTo>
                    <a:pt x="283248" y="92494"/>
                  </a:lnTo>
                  <a:lnTo>
                    <a:pt x="283248" y="122339"/>
                  </a:lnTo>
                  <a:lnTo>
                    <a:pt x="308521" y="122339"/>
                  </a:lnTo>
                  <a:lnTo>
                    <a:pt x="308521" y="269341"/>
                  </a:lnTo>
                  <a:lnTo>
                    <a:pt x="360845" y="270002"/>
                  </a:lnTo>
                  <a:lnTo>
                    <a:pt x="360845" y="122999"/>
                  </a:lnTo>
                  <a:lnTo>
                    <a:pt x="404241" y="122999"/>
                  </a:lnTo>
                  <a:lnTo>
                    <a:pt x="404241" y="87299"/>
                  </a:lnTo>
                  <a:lnTo>
                    <a:pt x="360845" y="87299"/>
                  </a:lnTo>
                  <a:lnTo>
                    <a:pt x="360845" y="63284"/>
                  </a:lnTo>
                  <a:lnTo>
                    <a:pt x="380047" y="36156"/>
                  </a:lnTo>
                  <a:lnTo>
                    <a:pt x="387070" y="36995"/>
                  </a:lnTo>
                  <a:lnTo>
                    <a:pt x="393966" y="37020"/>
                  </a:lnTo>
                  <a:lnTo>
                    <a:pt x="400862" y="37782"/>
                  </a:lnTo>
                  <a:lnTo>
                    <a:pt x="407492" y="39268"/>
                  </a:lnTo>
                  <a:lnTo>
                    <a:pt x="407492" y="681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8710" y="4686362"/>
              <a:ext cx="119650" cy="233970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9961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30" dirty="0"/>
              <a:t>Use-</a:t>
            </a:r>
            <a:r>
              <a:rPr spc="-10" dirty="0"/>
              <a:t>Cases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878830" cy="4117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Accelerate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Unified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warehouse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warehouse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modernization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sales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historical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stock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trade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data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impressions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clicks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Aggregate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gaming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social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trends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4803394" y="2654554"/>
            <a:ext cx="1930400" cy="1003300"/>
            <a:chOff x="4803394" y="2654554"/>
            <a:chExt cx="1930400" cy="1003300"/>
          </a:xfrm>
        </p:grpSpPr>
        <p:sp>
          <p:nvSpPr>
            <p:cNvPr id="8" name="object 8"/>
            <p:cNvSpPr/>
            <p:nvPr/>
          </p:nvSpPr>
          <p:spPr>
            <a:xfrm>
              <a:off x="4809744" y="2660904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752091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1" y="165100"/>
                  </a:lnTo>
                  <a:lnTo>
                    <a:pt x="1917191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1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3634" y="3082726"/>
              <a:ext cx="285750" cy="359410"/>
            </a:xfrm>
            <a:custGeom>
              <a:avLst/>
              <a:gdLst/>
              <a:ahLst/>
              <a:cxnLst/>
              <a:rect l="l" t="t" r="r" b="b"/>
              <a:pathLst>
                <a:path w="285750" h="359410">
                  <a:moveTo>
                    <a:pt x="117696" y="0"/>
                  </a:moveTo>
                  <a:lnTo>
                    <a:pt x="5025" y="0"/>
                  </a:lnTo>
                  <a:lnTo>
                    <a:pt x="0" y="5051"/>
                  </a:lnTo>
                  <a:lnTo>
                    <a:pt x="0" y="91197"/>
                  </a:lnTo>
                  <a:lnTo>
                    <a:pt x="5025" y="96220"/>
                  </a:lnTo>
                  <a:lnTo>
                    <a:pt x="59465" y="96220"/>
                  </a:lnTo>
                  <a:lnTo>
                    <a:pt x="178844" y="352833"/>
                  </a:lnTo>
                  <a:lnTo>
                    <a:pt x="180719" y="356771"/>
                  </a:lnTo>
                  <a:lnTo>
                    <a:pt x="184697" y="359264"/>
                  </a:lnTo>
                  <a:lnTo>
                    <a:pt x="280412" y="359231"/>
                  </a:lnTo>
                  <a:lnTo>
                    <a:pt x="285433" y="354208"/>
                  </a:lnTo>
                  <a:lnTo>
                    <a:pt x="285433" y="336781"/>
                  </a:lnTo>
                  <a:lnTo>
                    <a:pt x="195674" y="336781"/>
                  </a:lnTo>
                  <a:lnTo>
                    <a:pt x="75018" y="76304"/>
                  </a:lnTo>
                  <a:lnTo>
                    <a:pt x="71045" y="73769"/>
                  </a:lnTo>
                  <a:lnTo>
                    <a:pt x="22551" y="73769"/>
                  </a:lnTo>
                  <a:lnTo>
                    <a:pt x="22551" y="22469"/>
                  </a:lnTo>
                  <a:lnTo>
                    <a:pt x="135075" y="22469"/>
                  </a:lnTo>
                  <a:lnTo>
                    <a:pt x="127682" y="6548"/>
                  </a:lnTo>
                  <a:lnTo>
                    <a:pt x="125877" y="2619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9410">
                  <a:moveTo>
                    <a:pt x="285433" y="285593"/>
                  </a:moveTo>
                  <a:lnTo>
                    <a:pt x="262993" y="285593"/>
                  </a:lnTo>
                  <a:lnTo>
                    <a:pt x="262993" y="336781"/>
                  </a:lnTo>
                  <a:lnTo>
                    <a:pt x="285433" y="336781"/>
                  </a:lnTo>
                  <a:lnTo>
                    <a:pt x="285433" y="285593"/>
                  </a:lnTo>
                  <a:close/>
                </a:path>
                <a:path w="285750" h="359410">
                  <a:moveTo>
                    <a:pt x="135075" y="22469"/>
                  </a:moveTo>
                  <a:lnTo>
                    <a:pt x="110627" y="22469"/>
                  </a:lnTo>
                  <a:lnTo>
                    <a:pt x="231512" y="283062"/>
                  </a:lnTo>
                  <a:lnTo>
                    <a:pt x="235500" y="285607"/>
                  </a:lnTo>
                  <a:lnTo>
                    <a:pt x="285433" y="285593"/>
                  </a:lnTo>
                  <a:lnTo>
                    <a:pt x="285433" y="268170"/>
                  </a:lnTo>
                  <a:lnTo>
                    <a:pt x="280412" y="263142"/>
                  </a:lnTo>
                  <a:lnTo>
                    <a:pt x="246837" y="263142"/>
                  </a:lnTo>
                  <a:lnTo>
                    <a:pt x="135075" y="22469"/>
                  </a:lnTo>
                  <a:close/>
                </a:path>
                <a:path w="285750" h="359410">
                  <a:moveTo>
                    <a:pt x="71031" y="73760"/>
                  </a:moveTo>
                  <a:lnTo>
                    <a:pt x="22551" y="73769"/>
                  </a:lnTo>
                  <a:lnTo>
                    <a:pt x="71045" y="7376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4071" y="3219910"/>
              <a:ext cx="163679" cy="222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46430" y="3019677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9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4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4"/>
                  </a:lnTo>
                  <a:lnTo>
                    <a:pt x="130588" y="491560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3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69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3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5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30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70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8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9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50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8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1530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architecture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623237" y="1344133"/>
            <a:ext cx="560705" cy="560705"/>
            <a:chOff x="4623237" y="1344133"/>
            <a:chExt cx="560705" cy="560705"/>
          </a:xfrm>
        </p:grpSpPr>
        <p:sp>
          <p:nvSpPr>
            <p:cNvPr id="14" name="object 14"/>
            <p:cNvSpPr/>
            <p:nvPr/>
          </p:nvSpPr>
          <p:spPr>
            <a:xfrm>
              <a:off x="4623232" y="1344142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5">
                  <a:moveTo>
                    <a:pt x="5607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551205"/>
                  </a:lnTo>
                  <a:lnTo>
                    <a:pt x="0" y="560095"/>
                  </a:lnTo>
                  <a:lnTo>
                    <a:pt x="560705" y="560095"/>
                  </a:lnTo>
                  <a:lnTo>
                    <a:pt x="560705" y="551205"/>
                  </a:lnTo>
                  <a:lnTo>
                    <a:pt x="9347" y="551205"/>
                  </a:lnTo>
                  <a:lnTo>
                    <a:pt x="9347" y="8890"/>
                  </a:lnTo>
                  <a:lnTo>
                    <a:pt x="551357" y="8890"/>
                  </a:lnTo>
                  <a:lnTo>
                    <a:pt x="551357" y="550887"/>
                  </a:lnTo>
                  <a:lnTo>
                    <a:pt x="560705" y="550887"/>
                  </a:lnTo>
                  <a:lnTo>
                    <a:pt x="560705" y="8890"/>
                  </a:lnTo>
                  <a:lnTo>
                    <a:pt x="56070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3323" y="1418082"/>
              <a:ext cx="421005" cy="412115"/>
            </a:xfrm>
            <a:custGeom>
              <a:avLst/>
              <a:gdLst/>
              <a:ahLst/>
              <a:cxnLst/>
              <a:rect l="l" t="t" r="r" b="b"/>
              <a:pathLst>
                <a:path w="421004" h="412114">
                  <a:moveTo>
                    <a:pt x="401647" y="0"/>
                  </a:moveTo>
                  <a:lnTo>
                    <a:pt x="420532" y="270295"/>
                  </a:lnTo>
                  <a:lnTo>
                    <a:pt x="419048" y="277644"/>
                  </a:lnTo>
                  <a:lnTo>
                    <a:pt x="415003" y="283645"/>
                  </a:lnTo>
                  <a:lnTo>
                    <a:pt x="409000" y="287690"/>
                  </a:lnTo>
                  <a:lnTo>
                    <a:pt x="401647" y="289174"/>
                  </a:lnTo>
                  <a:lnTo>
                    <a:pt x="18876" y="289174"/>
                  </a:lnTo>
                  <a:lnTo>
                    <a:pt x="0" y="18886"/>
                  </a:lnTo>
                  <a:lnTo>
                    <a:pt x="1483" y="11532"/>
                  </a:lnTo>
                  <a:lnTo>
                    <a:pt x="5529" y="5529"/>
                  </a:lnTo>
                  <a:lnTo>
                    <a:pt x="11529" y="1483"/>
                  </a:lnTo>
                  <a:lnTo>
                    <a:pt x="18876" y="0"/>
                  </a:lnTo>
                  <a:lnTo>
                    <a:pt x="401647" y="0"/>
                  </a:lnTo>
                  <a:close/>
                </a:path>
                <a:path w="421004" h="412114">
                  <a:moveTo>
                    <a:pt x="396975" y="324221"/>
                  </a:moveTo>
                  <a:lnTo>
                    <a:pt x="420532" y="388335"/>
                  </a:lnTo>
                  <a:lnTo>
                    <a:pt x="418680" y="397502"/>
                  </a:lnTo>
                  <a:lnTo>
                    <a:pt x="413630" y="404989"/>
                  </a:lnTo>
                  <a:lnTo>
                    <a:pt x="406142" y="410036"/>
                  </a:lnTo>
                  <a:lnTo>
                    <a:pt x="396975" y="411887"/>
                  </a:lnTo>
                  <a:lnTo>
                    <a:pt x="23549" y="411887"/>
                  </a:lnTo>
                  <a:lnTo>
                    <a:pt x="0" y="347773"/>
                  </a:lnTo>
                  <a:lnTo>
                    <a:pt x="1850" y="338606"/>
                  </a:lnTo>
                  <a:lnTo>
                    <a:pt x="6897" y="331120"/>
                  </a:lnTo>
                  <a:lnTo>
                    <a:pt x="14383" y="326072"/>
                  </a:lnTo>
                  <a:lnTo>
                    <a:pt x="23549" y="324221"/>
                  </a:lnTo>
                  <a:lnTo>
                    <a:pt x="396975" y="324221"/>
                  </a:lnTo>
                  <a:close/>
                </a:path>
                <a:path w="421004" h="412114">
                  <a:moveTo>
                    <a:pt x="35043" y="254126"/>
                  </a:moveTo>
                  <a:lnTo>
                    <a:pt x="385477" y="254126"/>
                  </a:lnTo>
                  <a:lnTo>
                    <a:pt x="385477" y="35055"/>
                  </a:lnTo>
                  <a:lnTo>
                    <a:pt x="35043" y="35055"/>
                  </a:lnTo>
                  <a:lnTo>
                    <a:pt x="35043" y="254126"/>
                  </a:lnTo>
                  <a:close/>
                </a:path>
                <a:path w="421004" h="412114">
                  <a:moveTo>
                    <a:pt x="280347" y="376839"/>
                  </a:moveTo>
                  <a:lnTo>
                    <a:pt x="385477" y="376839"/>
                  </a:lnTo>
                  <a:lnTo>
                    <a:pt x="385477" y="359269"/>
                  </a:lnTo>
                  <a:lnTo>
                    <a:pt x="280347" y="359269"/>
                  </a:lnTo>
                  <a:lnTo>
                    <a:pt x="280347" y="376839"/>
                  </a:lnTo>
                  <a:close/>
                </a:path>
              </a:pathLst>
            </a:custGeom>
            <a:ln w="18690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23891" y="1976374"/>
            <a:ext cx="3587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Client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55955" y="1340323"/>
            <a:ext cx="563880" cy="564515"/>
            <a:chOff x="5555955" y="1340323"/>
            <a:chExt cx="563880" cy="564515"/>
          </a:xfrm>
        </p:grpSpPr>
        <p:sp>
          <p:nvSpPr>
            <p:cNvPr id="18" name="object 18"/>
            <p:cNvSpPr/>
            <p:nvPr/>
          </p:nvSpPr>
          <p:spPr>
            <a:xfrm>
              <a:off x="5555945" y="1340332"/>
              <a:ext cx="563880" cy="564515"/>
            </a:xfrm>
            <a:custGeom>
              <a:avLst/>
              <a:gdLst/>
              <a:ahLst/>
              <a:cxnLst/>
              <a:rect l="l" t="t" r="r" b="b"/>
              <a:pathLst>
                <a:path w="563879" h="564514">
                  <a:moveTo>
                    <a:pt x="56371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555015"/>
                  </a:lnTo>
                  <a:lnTo>
                    <a:pt x="0" y="563905"/>
                  </a:lnTo>
                  <a:lnTo>
                    <a:pt x="563714" y="563905"/>
                  </a:lnTo>
                  <a:lnTo>
                    <a:pt x="563714" y="555015"/>
                  </a:lnTo>
                  <a:lnTo>
                    <a:pt x="9398" y="555015"/>
                  </a:lnTo>
                  <a:lnTo>
                    <a:pt x="9398" y="10160"/>
                  </a:lnTo>
                  <a:lnTo>
                    <a:pt x="554316" y="10160"/>
                  </a:lnTo>
                  <a:lnTo>
                    <a:pt x="554316" y="554621"/>
                  </a:lnTo>
                  <a:lnTo>
                    <a:pt x="563714" y="554621"/>
                  </a:lnTo>
                  <a:lnTo>
                    <a:pt x="563714" y="10160"/>
                  </a:lnTo>
                  <a:lnTo>
                    <a:pt x="563714" y="9626"/>
                  </a:lnTo>
                  <a:lnTo>
                    <a:pt x="56371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26416" y="1415456"/>
              <a:ext cx="422909" cy="414655"/>
            </a:xfrm>
            <a:custGeom>
              <a:avLst/>
              <a:gdLst/>
              <a:ahLst/>
              <a:cxnLst/>
              <a:rect l="l" t="t" r="r" b="b"/>
              <a:pathLst>
                <a:path w="422910" h="414655">
                  <a:moveTo>
                    <a:pt x="403799" y="0"/>
                  </a:moveTo>
                  <a:lnTo>
                    <a:pt x="422785" y="271743"/>
                  </a:lnTo>
                  <a:lnTo>
                    <a:pt x="421294" y="279132"/>
                  </a:lnTo>
                  <a:lnTo>
                    <a:pt x="417226" y="285165"/>
                  </a:lnTo>
                  <a:lnTo>
                    <a:pt x="411192" y="289232"/>
                  </a:lnTo>
                  <a:lnTo>
                    <a:pt x="403799" y="290723"/>
                  </a:lnTo>
                  <a:lnTo>
                    <a:pt x="18978" y="290723"/>
                  </a:lnTo>
                  <a:lnTo>
                    <a:pt x="0" y="18987"/>
                  </a:lnTo>
                  <a:lnTo>
                    <a:pt x="1491" y="11594"/>
                  </a:lnTo>
                  <a:lnTo>
                    <a:pt x="5559" y="5559"/>
                  </a:lnTo>
                  <a:lnTo>
                    <a:pt x="11591" y="1491"/>
                  </a:lnTo>
                  <a:lnTo>
                    <a:pt x="18977" y="0"/>
                  </a:lnTo>
                  <a:lnTo>
                    <a:pt x="403799" y="0"/>
                  </a:lnTo>
                  <a:close/>
                </a:path>
                <a:path w="422910" h="414655">
                  <a:moveTo>
                    <a:pt x="399102" y="325959"/>
                  </a:moveTo>
                  <a:lnTo>
                    <a:pt x="422785" y="390416"/>
                  </a:lnTo>
                  <a:lnTo>
                    <a:pt x="420923" y="399632"/>
                  </a:lnTo>
                  <a:lnTo>
                    <a:pt x="415847" y="407159"/>
                  </a:lnTo>
                  <a:lnTo>
                    <a:pt x="408318" y="412233"/>
                  </a:lnTo>
                  <a:lnTo>
                    <a:pt x="399102" y="414094"/>
                  </a:lnTo>
                  <a:lnTo>
                    <a:pt x="23675" y="414094"/>
                  </a:lnTo>
                  <a:lnTo>
                    <a:pt x="0" y="349637"/>
                  </a:lnTo>
                  <a:lnTo>
                    <a:pt x="1860" y="340421"/>
                  </a:lnTo>
                  <a:lnTo>
                    <a:pt x="6934" y="332894"/>
                  </a:lnTo>
                  <a:lnTo>
                    <a:pt x="14460" y="327819"/>
                  </a:lnTo>
                  <a:lnTo>
                    <a:pt x="23675" y="325959"/>
                  </a:lnTo>
                  <a:lnTo>
                    <a:pt x="399102" y="325959"/>
                  </a:lnTo>
                  <a:close/>
                </a:path>
                <a:path w="422910" h="414655">
                  <a:moveTo>
                    <a:pt x="35231" y="255488"/>
                  </a:moveTo>
                  <a:lnTo>
                    <a:pt x="387542" y="255488"/>
                  </a:lnTo>
                  <a:lnTo>
                    <a:pt x="387542" y="35243"/>
                  </a:lnTo>
                  <a:lnTo>
                    <a:pt x="35231" y="35243"/>
                  </a:lnTo>
                  <a:lnTo>
                    <a:pt x="35231" y="255488"/>
                  </a:lnTo>
                  <a:close/>
                </a:path>
                <a:path w="422910" h="414655">
                  <a:moveTo>
                    <a:pt x="281849" y="378859"/>
                  </a:moveTo>
                  <a:lnTo>
                    <a:pt x="387542" y="378859"/>
                  </a:lnTo>
                  <a:lnTo>
                    <a:pt x="387542" y="361194"/>
                  </a:lnTo>
                  <a:lnTo>
                    <a:pt x="281849" y="361194"/>
                  </a:lnTo>
                  <a:lnTo>
                    <a:pt x="281849" y="378859"/>
                  </a:lnTo>
                  <a:close/>
                </a:path>
              </a:pathLst>
            </a:custGeom>
            <a:ln w="1879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378885" y="1344133"/>
            <a:ext cx="560705" cy="560705"/>
            <a:chOff x="6378885" y="1344133"/>
            <a:chExt cx="560705" cy="560705"/>
          </a:xfrm>
        </p:grpSpPr>
        <p:sp>
          <p:nvSpPr>
            <p:cNvPr id="21" name="object 21"/>
            <p:cNvSpPr/>
            <p:nvPr/>
          </p:nvSpPr>
          <p:spPr>
            <a:xfrm>
              <a:off x="6378880" y="1344142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5">
                  <a:moveTo>
                    <a:pt x="5607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551205"/>
                  </a:lnTo>
                  <a:lnTo>
                    <a:pt x="0" y="560095"/>
                  </a:lnTo>
                  <a:lnTo>
                    <a:pt x="560705" y="560095"/>
                  </a:lnTo>
                  <a:lnTo>
                    <a:pt x="560705" y="551205"/>
                  </a:lnTo>
                  <a:lnTo>
                    <a:pt x="9347" y="551205"/>
                  </a:lnTo>
                  <a:lnTo>
                    <a:pt x="9347" y="8890"/>
                  </a:lnTo>
                  <a:lnTo>
                    <a:pt x="551357" y="8890"/>
                  </a:lnTo>
                  <a:lnTo>
                    <a:pt x="551357" y="550887"/>
                  </a:lnTo>
                  <a:lnTo>
                    <a:pt x="560705" y="550887"/>
                  </a:lnTo>
                  <a:lnTo>
                    <a:pt x="560705" y="8890"/>
                  </a:lnTo>
                  <a:lnTo>
                    <a:pt x="56070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48971" y="1418082"/>
              <a:ext cx="421005" cy="412115"/>
            </a:xfrm>
            <a:custGeom>
              <a:avLst/>
              <a:gdLst/>
              <a:ahLst/>
              <a:cxnLst/>
              <a:rect l="l" t="t" r="r" b="b"/>
              <a:pathLst>
                <a:path w="421004" h="412114">
                  <a:moveTo>
                    <a:pt x="401647" y="0"/>
                  </a:moveTo>
                  <a:lnTo>
                    <a:pt x="420532" y="270295"/>
                  </a:lnTo>
                  <a:lnTo>
                    <a:pt x="419049" y="277644"/>
                  </a:lnTo>
                  <a:lnTo>
                    <a:pt x="415003" y="283645"/>
                  </a:lnTo>
                  <a:lnTo>
                    <a:pt x="409000" y="287690"/>
                  </a:lnTo>
                  <a:lnTo>
                    <a:pt x="401647" y="289174"/>
                  </a:lnTo>
                  <a:lnTo>
                    <a:pt x="18877" y="289174"/>
                  </a:lnTo>
                  <a:lnTo>
                    <a:pt x="0" y="18886"/>
                  </a:lnTo>
                  <a:lnTo>
                    <a:pt x="1483" y="11532"/>
                  </a:lnTo>
                  <a:lnTo>
                    <a:pt x="5529" y="5529"/>
                  </a:lnTo>
                  <a:lnTo>
                    <a:pt x="11529" y="1483"/>
                  </a:lnTo>
                  <a:lnTo>
                    <a:pt x="18876" y="0"/>
                  </a:lnTo>
                  <a:lnTo>
                    <a:pt x="401647" y="0"/>
                  </a:lnTo>
                  <a:close/>
                </a:path>
                <a:path w="421004" h="412114">
                  <a:moveTo>
                    <a:pt x="396975" y="324221"/>
                  </a:moveTo>
                  <a:lnTo>
                    <a:pt x="420532" y="388335"/>
                  </a:lnTo>
                  <a:lnTo>
                    <a:pt x="418680" y="397502"/>
                  </a:lnTo>
                  <a:lnTo>
                    <a:pt x="413630" y="404989"/>
                  </a:lnTo>
                  <a:lnTo>
                    <a:pt x="406142" y="410036"/>
                  </a:lnTo>
                  <a:lnTo>
                    <a:pt x="396975" y="411887"/>
                  </a:lnTo>
                  <a:lnTo>
                    <a:pt x="23549" y="411887"/>
                  </a:lnTo>
                  <a:lnTo>
                    <a:pt x="0" y="347773"/>
                  </a:lnTo>
                  <a:lnTo>
                    <a:pt x="1851" y="338606"/>
                  </a:lnTo>
                  <a:lnTo>
                    <a:pt x="6898" y="331120"/>
                  </a:lnTo>
                  <a:lnTo>
                    <a:pt x="14383" y="326072"/>
                  </a:lnTo>
                  <a:lnTo>
                    <a:pt x="23549" y="324221"/>
                  </a:lnTo>
                  <a:lnTo>
                    <a:pt x="396975" y="324221"/>
                  </a:lnTo>
                  <a:close/>
                </a:path>
                <a:path w="421004" h="412114">
                  <a:moveTo>
                    <a:pt x="35043" y="254126"/>
                  </a:moveTo>
                  <a:lnTo>
                    <a:pt x="385477" y="254126"/>
                  </a:lnTo>
                  <a:lnTo>
                    <a:pt x="385477" y="35055"/>
                  </a:lnTo>
                  <a:lnTo>
                    <a:pt x="35043" y="35055"/>
                  </a:lnTo>
                  <a:lnTo>
                    <a:pt x="35043" y="254126"/>
                  </a:lnTo>
                  <a:close/>
                </a:path>
                <a:path w="421004" h="412114">
                  <a:moveTo>
                    <a:pt x="280347" y="376839"/>
                  </a:moveTo>
                  <a:lnTo>
                    <a:pt x="385477" y="376839"/>
                  </a:lnTo>
                  <a:lnTo>
                    <a:pt x="385477" y="359269"/>
                  </a:lnTo>
                  <a:lnTo>
                    <a:pt x="280347" y="359269"/>
                  </a:lnTo>
                  <a:lnTo>
                    <a:pt x="280347" y="376839"/>
                  </a:lnTo>
                  <a:close/>
                </a:path>
              </a:pathLst>
            </a:custGeom>
            <a:ln w="18690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55184" y="2678048"/>
            <a:ext cx="1214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Leader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20898" y="4291329"/>
            <a:ext cx="1930400" cy="1673225"/>
            <a:chOff x="3120898" y="4291329"/>
            <a:chExt cx="1930400" cy="1673225"/>
          </a:xfrm>
        </p:grpSpPr>
        <p:sp>
          <p:nvSpPr>
            <p:cNvPr id="25" name="object 25"/>
            <p:cNvSpPr/>
            <p:nvPr/>
          </p:nvSpPr>
          <p:spPr>
            <a:xfrm>
              <a:off x="3127248" y="4297679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752091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1" y="165100"/>
                  </a:lnTo>
                  <a:lnTo>
                    <a:pt x="1917191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1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09544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240792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40792" y="41148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09544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0" y="411480"/>
                  </a:moveTo>
                  <a:lnTo>
                    <a:pt x="240792" y="411480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50336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240791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40791" y="411480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50336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0" y="411480"/>
                  </a:moveTo>
                  <a:lnTo>
                    <a:pt x="240791" y="411480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52672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240791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40791" y="411480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52672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0" y="411480"/>
                  </a:moveTo>
                  <a:lnTo>
                    <a:pt x="240791" y="411480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93464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240791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40791" y="411480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93464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0" y="411480"/>
                  </a:moveTo>
                  <a:lnTo>
                    <a:pt x="240791" y="411480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56176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240791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40791" y="411480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56176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0" y="411480"/>
                  </a:moveTo>
                  <a:lnTo>
                    <a:pt x="240791" y="411480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96968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240791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40791" y="411480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96968" y="4623815"/>
              <a:ext cx="241300" cy="411480"/>
            </a:xfrm>
            <a:custGeom>
              <a:avLst/>
              <a:gdLst/>
              <a:ahLst/>
              <a:cxnLst/>
              <a:rect l="l" t="t" r="r" b="b"/>
              <a:pathLst>
                <a:path w="241300" h="411479">
                  <a:moveTo>
                    <a:pt x="0" y="411480"/>
                  </a:moveTo>
                  <a:lnTo>
                    <a:pt x="240791" y="411480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76570" y="5499790"/>
              <a:ext cx="285750" cy="359410"/>
            </a:xfrm>
            <a:custGeom>
              <a:avLst/>
              <a:gdLst/>
              <a:ahLst/>
              <a:cxnLst/>
              <a:rect l="l" t="t" r="r" b="b"/>
              <a:pathLst>
                <a:path w="285750" h="359410">
                  <a:moveTo>
                    <a:pt x="117696" y="0"/>
                  </a:moveTo>
                  <a:lnTo>
                    <a:pt x="5025" y="0"/>
                  </a:lnTo>
                  <a:lnTo>
                    <a:pt x="0" y="5051"/>
                  </a:lnTo>
                  <a:lnTo>
                    <a:pt x="0" y="91197"/>
                  </a:lnTo>
                  <a:lnTo>
                    <a:pt x="5025" y="96220"/>
                  </a:lnTo>
                  <a:lnTo>
                    <a:pt x="59465" y="96220"/>
                  </a:lnTo>
                  <a:lnTo>
                    <a:pt x="178844" y="352833"/>
                  </a:lnTo>
                  <a:lnTo>
                    <a:pt x="180719" y="356771"/>
                  </a:lnTo>
                  <a:lnTo>
                    <a:pt x="184697" y="359264"/>
                  </a:lnTo>
                  <a:lnTo>
                    <a:pt x="280412" y="359231"/>
                  </a:lnTo>
                  <a:lnTo>
                    <a:pt x="285433" y="354208"/>
                  </a:lnTo>
                  <a:lnTo>
                    <a:pt x="285433" y="336780"/>
                  </a:lnTo>
                  <a:lnTo>
                    <a:pt x="195674" y="336780"/>
                  </a:lnTo>
                  <a:lnTo>
                    <a:pt x="75014" y="76304"/>
                  </a:lnTo>
                  <a:lnTo>
                    <a:pt x="71045" y="73769"/>
                  </a:lnTo>
                  <a:lnTo>
                    <a:pt x="22551" y="73769"/>
                  </a:lnTo>
                  <a:lnTo>
                    <a:pt x="22551" y="22469"/>
                  </a:lnTo>
                  <a:lnTo>
                    <a:pt x="135075" y="22469"/>
                  </a:lnTo>
                  <a:lnTo>
                    <a:pt x="127682" y="6548"/>
                  </a:lnTo>
                  <a:lnTo>
                    <a:pt x="125877" y="2619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9410">
                  <a:moveTo>
                    <a:pt x="285433" y="285593"/>
                  </a:moveTo>
                  <a:lnTo>
                    <a:pt x="262993" y="285593"/>
                  </a:lnTo>
                  <a:lnTo>
                    <a:pt x="262993" y="336780"/>
                  </a:lnTo>
                  <a:lnTo>
                    <a:pt x="285433" y="336780"/>
                  </a:lnTo>
                  <a:lnTo>
                    <a:pt x="285433" y="285593"/>
                  </a:lnTo>
                  <a:close/>
                </a:path>
                <a:path w="285750" h="359410">
                  <a:moveTo>
                    <a:pt x="135075" y="22469"/>
                  </a:moveTo>
                  <a:lnTo>
                    <a:pt x="110627" y="22469"/>
                  </a:lnTo>
                  <a:lnTo>
                    <a:pt x="231512" y="283062"/>
                  </a:lnTo>
                  <a:lnTo>
                    <a:pt x="235500" y="285607"/>
                  </a:lnTo>
                  <a:lnTo>
                    <a:pt x="285433" y="285593"/>
                  </a:lnTo>
                  <a:lnTo>
                    <a:pt x="285433" y="268170"/>
                  </a:lnTo>
                  <a:lnTo>
                    <a:pt x="280412" y="263142"/>
                  </a:lnTo>
                  <a:lnTo>
                    <a:pt x="246837" y="263142"/>
                  </a:lnTo>
                  <a:lnTo>
                    <a:pt x="135075" y="22469"/>
                  </a:lnTo>
                  <a:close/>
                </a:path>
                <a:path w="285750" h="359410">
                  <a:moveTo>
                    <a:pt x="71031" y="73760"/>
                  </a:moveTo>
                  <a:lnTo>
                    <a:pt x="22551" y="73769"/>
                  </a:lnTo>
                  <a:lnTo>
                    <a:pt x="71045" y="7376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7007" y="5636979"/>
              <a:ext cx="163679" cy="22204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129356" y="5436742"/>
              <a:ext cx="1119505" cy="527685"/>
            </a:xfrm>
            <a:custGeom>
              <a:avLst/>
              <a:gdLst/>
              <a:ahLst/>
              <a:cxnLst/>
              <a:rect l="l" t="t" r="r" b="b"/>
              <a:pathLst>
                <a:path w="1119504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17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40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19504" h="527685">
                  <a:moveTo>
                    <a:pt x="1119060" y="331228"/>
                  </a:moveTo>
                  <a:lnTo>
                    <a:pt x="1114069" y="326199"/>
                  </a:lnTo>
                  <a:lnTo>
                    <a:pt x="1096733" y="326199"/>
                  </a:lnTo>
                  <a:lnTo>
                    <a:pt x="1096733" y="348665"/>
                  </a:lnTo>
                  <a:lnTo>
                    <a:pt x="1096733" y="399834"/>
                  </a:lnTo>
                  <a:lnTo>
                    <a:pt x="1029779" y="399834"/>
                  </a:lnTo>
                  <a:lnTo>
                    <a:pt x="909764" y="139357"/>
                  </a:lnTo>
                  <a:lnTo>
                    <a:pt x="905814" y="136829"/>
                  </a:lnTo>
                  <a:lnTo>
                    <a:pt x="857580" y="136829"/>
                  </a:lnTo>
                  <a:lnTo>
                    <a:pt x="857580" y="85521"/>
                  </a:lnTo>
                  <a:lnTo>
                    <a:pt x="945184" y="85521"/>
                  </a:lnTo>
                  <a:lnTo>
                    <a:pt x="1065428" y="346113"/>
                  </a:lnTo>
                  <a:lnTo>
                    <a:pt x="1069390" y="348665"/>
                  </a:lnTo>
                  <a:lnTo>
                    <a:pt x="1096733" y="348665"/>
                  </a:lnTo>
                  <a:lnTo>
                    <a:pt x="1096733" y="326199"/>
                  </a:lnTo>
                  <a:lnTo>
                    <a:pt x="1080668" y="326199"/>
                  </a:lnTo>
                  <a:lnTo>
                    <a:pt x="969505" y="85521"/>
                  </a:lnTo>
                  <a:lnTo>
                    <a:pt x="962152" y="69608"/>
                  </a:lnTo>
                  <a:lnTo>
                    <a:pt x="960348" y="65671"/>
                  </a:lnTo>
                  <a:lnTo>
                    <a:pt x="956487" y="63144"/>
                  </a:lnTo>
                  <a:lnTo>
                    <a:pt x="952220" y="63055"/>
                  </a:lnTo>
                  <a:lnTo>
                    <a:pt x="840143" y="63055"/>
                  </a:lnTo>
                  <a:lnTo>
                    <a:pt x="835152" y="68110"/>
                  </a:lnTo>
                  <a:lnTo>
                    <a:pt x="835152" y="154254"/>
                  </a:lnTo>
                  <a:lnTo>
                    <a:pt x="840143" y="159270"/>
                  </a:lnTo>
                  <a:lnTo>
                    <a:pt x="894295" y="159270"/>
                  </a:lnTo>
                  <a:lnTo>
                    <a:pt x="1013040" y="415886"/>
                  </a:lnTo>
                  <a:lnTo>
                    <a:pt x="1014907" y="419823"/>
                  </a:lnTo>
                  <a:lnTo>
                    <a:pt x="1018857" y="422313"/>
                  </a:lnTo>
                  <a:lnTo>
                    <a:pt x="1114069" y="422287"/>
                  </a:lnTo>
                  <a:lnTo>
                    <a:pt x="1119060" y="417258"/>
                  </a:lnTo>
                  <a:lnTo>
                    <a:pt x="1119060" y="399834"/>
                  </a:lnTo>
                  <a:lnTo>
                    <a:pt x="1119060" y="348653"/>
                  </a:lnTo>
                  <a:lnTo>
                    <a:pt x="1119060" y="331228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63" y="5636979"/>
              <a:ext cx="162806" cy="22204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818077" y="5436742"/>
              <a:ext cx="1116330" cy="527685"/>
            </a:xfrm>
            <a:custGeom>
              <a:avLst/>
              <a:gdLst/>
              <a:ahLst/>
              <a:cxnLst/>
              <a:rect l="l" t="t" r="r" b="b"/>
              <a:pathLst>
                <a:path w="1116329" h="527685">
                  <a:moveTo>
                    <a:pt x="524548" y="263779"/>
                  </a:moveTo>
                  <a:lnTo>
                    <a:pt x="520319" y="216369"/>
                  </a:lnTo>
                  <a:lnTo>
                    <a:pt x="508127" y="171742"/>
                  </a:lnTo>
                  <a:lnTo>
                    <a:pt x="502221" y="159232"/>
                  </a:lnTo>
                  <a:lnTo>
                    <a:pt x="502221" y="263779"/>
                  </a:lnTo>
                  <a:lnTo>
                    <a:pt x="497344" y="312420"/>
                  </a:lnTo>
                  <a:lnTo>
                    <a:pt x="483362" y="357720"/>
                  </a:lnTo>
                  <a:lnTo>
                    <a:pt x="461238" y="398729"/>
                  </a:lnTo>
                  <a:lnTo>
                    <a:pt x="431939" y="434441"/>
                  </a:lnTo>
                  <a:lnTo>
                    <a:pt x="396430" y="463918"/>
                  </a:lnTo>
                  <a:lnTo>
                    <a:pt x="355663" y="486168"/>
                  </a:lnTo>
                  <a:lnTo>
                    <a:pt x="310629" y="500227"/>
                  </a:lnTo>
                  <a:lnTo>
                    <a:pt x="262267" y="505129"/>
                  </a:lnTo>
                  <a:lnTo>
                    <a:pt x="213906" y="500227"/>
                  </a:lnTo>
                  <a:lnTo>
                    <a:pt x="168871" y="486168"/>
                  </a:lnTo>
                  <a:lnTo>
                    <a:pt x="128117" y="463918"/>
                  </a:lnTo>
                  <a:lnTo>
                    <a:pt x="92608" y="434441"/>
                  </a:lnTo>
                  <a:lnTo>
                    <a:pt x="63309" y="398729"/>
                  </a:lnTo>
                  <a:lnTo>
                    <a:pt x="41186" y="357720"/>
                  </a:lnTo>
                  <a:lnTo>
                    <a:pt x="27203" y="312420"/>
                  </a:lnTo>
                  <a:lnTo>
                    <a:pt x="22326" y="263779"/>
                  </a:lnTo>
                  <a:lnTo>
                    <a:pt x="27203" y="215150"/>
                  </a:lnTo>
                  <a:lnTo>
                    <a:pt x="41186" y="169849"/>
                  </a:lnTo>
                  <a:lnTo>
                    <a:pt x="63309" y="128854"/>
                  </a:lnTo>
                  <a:lnTo>
                    <a:pt x="92608" y="93141"/>
                  </a:lnTo>
                  <a:lnTo>
                    <a:pt x="128117" y="63665"/>
                  </a:lnTo>
                  <a:lnTo>
                    <a:pt x="168871" y="41414"/>
                  </a:lnTo>
                  <a:lnTo>
                    <a:pt x="213906" y="27355"/>
                  </a:lnTo>
                  <a:lnTo>
                    <a:pt x="262267" y="22453"/>
                  </a:lnTo>
                  <a:lnTo>
                    <a:pt x="310591" y="27419"/>
                  </a:lnTo>
                  <a:lnTo>
                    <a:pt x="355612" y="41503"/>
                  </a:lnTo>
                  <a:lnTo>
                    <a:pt x="396341" y="63766"/>
                  </a:lnTo>
                  <a:lnTo>
                    <a:pt x="431838" y="93230"/>
                  </a:lnTo>
                  <a:lnTo>
                    <a:pt x="461137" y="128930"/>
                  </a:lnTo>
                  <a:lnTo>
                    <a:pt x="483273" y="169900"/>
                  </a:lnTo>
                  <a:lnTo>
                    <a:pt x="497293" y="215176"/>
                  </a:lnTo>
                  <a:lnTo>
                    <a:pt x="502221" y="263779"/>
                  </a:lnTo>
                  <a:lnTo>
                    <a:pt x="502221" y="159232"/>
                  </a:lnTo>
                  <a:lnTo>
                    <a:pt x="462851" y="93827"/>
                  </a:lnTo>
                  <a:lnTo>
                    <a:pt x="431241" y="62039"/>
                  </a:lnTo>
                  <a:lnTo>
                    <a:pt x="394639" y="36017"/>
                  </a:lnTo>
                  <a:lnTo>
                    <a:pt x="353783" y="16510"/>
                  </a:lnTo>
                  <a:lnTo>
                    <a:pt x="309410" y="4254"/>
                  </a:lnTo>
                  <a:lnTo>
                    <a:pt x="262267" y="0"/>
                  </a:lnTo>
                  <a:lnTo>
                    <a:pt x="215125" y="4254"/>
                  </a:lnTo>
                  <a:lnTo>
                    <a:pt x="170751" y="16510"/>
                  </a:lnTo>
                  <a:lnTo>
                    <a:pt x="129895" y="36017"/>
                  </a:lnTo>
                  <a:lnTo>
                    <a:pt x="93294" y="62039"/>
                  </a:lnTo>
                  <a:lnTo>
                    <a:pt x="61683" y="93827"/>
                  </a:lnTo>
                  <a:lnTo>
                    <a:pt x="35814" y="130644"/>
                  </a:lnTo>
                  <a:lnTo>
                    <a:pt x="16408" y="171742"/>
                  </a:lnTo>
                  <a:lnTo>
                    <a:pt x="4229" y="216369"/>
                  </a:lnTo>
                  <a:lnTo>
                    <a:pt x="0" y="263779"/>
                  </a:lnTo>
                  <a:lnTo>
                    <a:pt x="4229" y="311200"/>
                  </a:lnTo>
                  <a:lnTo>
                    <a:pt x="16408" y="355828"/>
                  </a:lnTo>
                  <a:lnTo>
                    <a:pt x="35814" y="396925"/>
                  </a:lnTo>
                  <a:lnTo>
                    <a:pt x="61683" y="433743"/>
                  </a:lnTo>
                  <a:lnTo>
                    <a:pt x="93294" y="465543"/>
                  </a:lnTo>
                  <a:lnTo>
                    <a:pt x="129895" y="491566"/>
                  </a:lnTo>
                  <a:lnTo>
                    <a:pt x="170751" y="511073"/>
                  </a:lnTo>
                  <a:lnTo>
                    <a:pt x="215125" y="523328"/>
                  </a:lnTo>
                  <a:lnTo>
                    <a:pt x="262267" y="527583"/>
                  </a:lnTo>
                  <a:lnTo>
                    <a:pt x="309397" y="523303"/>
                  </a:lnTo>
                  <a:lnTo>
                    <a:pt x="353745" y="511022"/>
                  </a:lnTo>
                  <a:lnTo>
                    <a:pt x="366064" y="505129"/>
                  </a:lnTo>
                  <a:lnTo>
                    <a:pt x="394589" y="491502"/>
                  </a:lnTo>
                  <a:lnTo>
                    <a:pt x="431177" y="465467"/>
                  </a:lnTo>
                  <a:lnTo>
                    <a:pt x="462788" y="433679"/>
                  </a:lnTo>
                  <a:lnTo>
                    <a:pt x="488657" y="396875"/>
                  </a:lnTo>
                  <a:lnTo>
                    <a:pt x="508076" y="355790"/>
                  </a:lnTo>
                  <a:lnTo>
                    <a:pt x="520280" y="311188"/>
                  </a:lnTo>
                  <a:lnTo>
                    <a:pt x="524548" y="263779"/>
                  </a:lnTo>
                  <a:close/>
                </a:path>
                <a:path w="1116329" h="527685">
                  <a:moveTo>
                    <a:pt x="1116139" y="323240"/>
                  </a:moveTo>
                  <a:lnTo>
                    <a:pt x="1111148" y="318236"/>
                  </a:lnTo>
                  <a:lnTo>
                    <a:pt x="1093812" y="318236"/>
                  </a:lnTo>
                  <a:lnTo>
                    <a:pt x="1093812" y="340588"/>
                  </a:lnTo>
                  <a:lnTo>
                    <a:pt x="1093812" y="391490"/>
                  </a:lnTo>
                  <a:lnTo>
                    <a:pt x="1026858" y="391490"/>
                  </a:lnTo>
                  <a:lnTo>
                    <a:pt x="906843" y="132397"/>
                  </a:lnTo>
                  <a:lnTo>
                    <a:pt x="902893" y="129882"/>
                  </a:lnTo>
                  <a:lnTo>
                    <a:pt x="854659" y="129882"/>
                  </a:lnTo>
                  <a:lnTo>
                    <a:pt x="854659" y="78854"/>
                  </a:lnTo>
                  <a:lnTo>
                    <a:pt x="942263" y="78854"/>
                  </a:lnTo>
                  <a:lnTo>
                    <a:pt x="1062507" y="338061"/>
                  </a:lnTo>
                  <a:lnTo>
                    <a:pt x="1066469" y="340588"/>
                  </a:lnTo>
                  <a:lnTo>
                    <a:pt x="1093812" y="340588"/>
                  </a:lnTo>
                  <a:lnTo>
                    <a:pt x="1093812" y="318236"/>
                  </a:lnTo>
                  <a:lnTo>
                    <a:pt x="1077747" y="318236"/>
                  </a:lnTo>
                  <a:lnTo>
                    <a:pt x="966584" y="78854"/>
                  </a:lnTo>
                  <a:lnTo>
                    <a:pt x="959231" y="63017"/>
                  </a:lnTo>
                  <a:lnTo>
                    <a:pt x="957427" y="59105"/>
                  </a:lnTo>
                  <a:lnTo>
                    <a:pt x="953566" y="56591"/>
                  </a:lnTo>
                  <a:lnTo>
                    <a:pt x="949299" y="56502"/>
                  </a:lnTo>
                  <a:lnTo>
                    <a:pt x="837222" y="56502"/>
                  </a:lnTo>
                  <a:lnTo>
                    <a:pt x="832231" y="61531"/>
                  </a:lnTo>
                  <a:lnTo>
                    <a:pt x="832231" y="147218"/>
                  </a:lnTo>
                  <a:lnTo>
                    <a:pt x="837222" y="152209"/>
                  </a:lnTo>
                  <a:lnTo>
                    <a:pt x="891374" y="152209"/>
                  </a:lnTo>
                  <a:lnTo>
                    <a:pt x="1010119" y="407454"/>
                  </a:lnTo>
                  <a:lnTo>
                    <a:pt x="1011986" y="411378"/>
                  </a:lnTo>
                  <a:lnTo>
                    <a:pt x="1015936" y="413854"/>
                  </a:lnTo>
                  <a:lnTo>
                    <a:pt x="1111148" y="413816"/>
                  </a:lnTo>
                  <a:lnTo>
                    <a:pt x="1116139" y="408825"/>
                  </a:lnTo>
                  <a:lnTo>
                    <a:pt x="1116139" y="391490"/>
                  </a:lnTo>
                  <a:lnTo>
                    <a:pt x="1116139" y="340575"/>
                  </a:lnTo>
                  <a:lnTo>
                    <a:pt x="1116139" y="32324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1063" y="5629696"/>
              <a:ext cx="162806" cy="22085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503889" y="5430526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5" h="525145">
                  <a:moveTo>
                    <a:pt x="262261" y="0"/>
                  </a:moveTo>
                  <a:lnTo>
                    <a:pt x="215119" y="4226"/>
                  </a:lnTo>
                  <a:lnTo>
                    <a:pt x="170749" y="16413"/>
                  </a:lnTo>
                  <a:lnTo>
                    <a:pt x="129892" y="35820"/>
                  </a:lnTo>
                  <a:lnTo>
                    <a:pt x="93289" y="61704"/>
                  </a:lnTo>
                  <a:lnTo>
                    <a:pt x="61680" y="93326"/>
                  </a:lnTo>
                  <a:lnTo>
                    <a:pt x="35806" y="129945"/>
                  </a:lnTo>
                  <a:lnTo>
                    <a:pt x="16407" y="170819"/>
                  </a:lnTo>
                  <a:lnTo>
                    <a:pt x="4225" y="215209"/>
                  </a:lnTo>
                  <a:lnTo>
                    <a:pt x="0" y="262372"/>
                  </a:lnTo>
                  <a:lnTo>
                    <a:pt x="4225" y="309537"/>
                  </a:lnTo>
                  <a:lnTo>
                    <a:pt x="16407" y="353929"/>
                  </a:lnTo>
                  <a:lnTo>
                    <a:pt x="35806" y="394807"/>
                  </a:lnTo>
                  <a:lnTo>
                    <a:pt x="61680" y="431428"/>
                  </a:lnTo>
                  <a:lnTo>
                    <a:pt x="93289" y="463053"/>
                  </a:lnTo>
                  <a:lnTo>
                    <a:pt x="129892" y="488941"/>
                  </a:lnTo>
                  <a:lnTo>
                    <a:pt x="170749" y="508349"/>
                  </a:lnTo>
                  <a:lnTo>
                    <a:pt x="215119" y="520538"/>
                  </a:lnTo>
                  <a:lnTo>
                    <a:pt x="262261" y="524765"/>
                  </a:lnTo>
                  <a:lnTo>
                    <a:pt x="309385" y="520503"/>
                  </a:lnTo>
                  <a:lnTo>
                    <a:pt x="353738" y="508293"/>
                  </a:lnTo>
                  <a:lnTo>
                    <a:pt x="366061" y="502434"/>
                  </a:lnTo>
                  <a:lnTo>
                    <a:pt x="262261" y="502434"/>
                  </a:lnTo>
                  <a:lnTo>
                    <a:pt x="213904" y="497557"/>
                  </a:lnTo>
                  <a:lnTo>
                    <a:pt x="168865" y="483569"/>
                  </a:lnTo>
                  <a:lnTo>
                    <a:pt x="128107" y="461435"/>
                  </a:lnTo>
                  <a:lnTo>
                    <a:pt x="92597" y="432121"/>
                  </a:lnTo>
                  <a:lnTo>
                    <a:pt x="63298" y="396593"/>
                  </a:lnTo>
                  <a:lnTo>
                    <a:pt x="41175" y="355815"/>
                  </a:lnTo>
                  <a:lnTo>
                    <a:pt x="27194" y="310753"/>
                  </a:lnTo>
                  <a:lnTo>
                    <a:pt x="22320" y="262372"/>
                  </a:lnTo>
                  <a:lnTo>
                    <a:pt x="27194" y="213994"/>
                  </a:lnTo>
                  <a:lnTo>
                    <a:pt x="41175" y="168934"/>
                  </a:lnTo>
                  <a:lnTo>
                    <a:pt x="63298" y="128160"/>
                  </a:lnTo>
                  <a:lnTo>
                    <a:pt x="92596" y="92635"/>
                  </a:lnTo>
                  <a:lnTo>
                    <a:pt x="128107" y="63324"/>
                  </a:lnTo>
                  <a:lnTo>
                    <a:pt x="168864" y="41193"/>
                  </a:lnTo>
                  <a:lnTo>
                    <a:pt x="213904" y="27207"/>
                  </a:lnTo>
                  <a:lnTo>
                    <a:pt x="262261" y="22331"/>
                  </a:lnTo>
                  <a:lnTo>
                    <a:pt x="366233" y="22331"/>
                  </a:lnTo>
                  <a:lnTo>
                    <a:pt x="353774" y="16413"/>
                  </a:lnTo>
                  <a:lnTo>
                    <a:pt x="309403" y="4226"/>
                  </a:lnTo>
                  <a:lnTo>
                    <a:pt x="262261" y="0"/>
                  </a:lnTo>
                  <a:close/>
                </a:path>
                <a:path w="525145" h="525145">
                  <a:moveTo>
                    <a:pt x="366233" y="22331"/>
                  </a:moveTo>
                  <a:lnTo>
                    <a:pt x="262261" y="22331"/>
                  </a:lnTo>
                  <a:lnTo>
                    <a:pt x="310589" y="27264"/>
                  </a:lnTo>
                  <a:lnTo>
                    <a:pt x="355601" y="41282"/>
                  </a:lnTo>
                  <a:lnTo>
                    <a:pt x="396337" y="63426"/>
                  </a:lnTo>
                  <a:lnTo>
                    <a:pt x="431834" y="92733"/>
                  </a:lnTo>
                  <a:lnTo>
                    <a:pt x="461132" y="128242"/>
                  </a:lnTo>
                  <a:lnTo>
                    <a:pt x="483269" y="168992"/>
                  </a:lnTo>
                  <a:lnTo>
                    <a:pt x="497284" y="214023"/>
                  </a:lnTo>
                  <a:lnTo>
                    <a:pt x="502216" y="262372"/>
                  </a:lnTo>
                  <a:lnTo>
                    <a:pt x="497341" y="310753"/>
                  </a:lnTo>
                  <a:lnTo>
                    <a:pt x="483358" y="355815"/>
                  </a:lnTo>
                  <a:lnTo>
                    <a:pt x="461234" y="396593"/>
                  </a:lnTo>
                  <a:lnTo>
                    <a:pt x="431932" y="432121"/>
                  </a:lnTo>
                  <a:lnTo>
                    <a:pt x="396419" y="461435"/>
                  </a:lnTo>
                  <a:lnTo>
                    <a:pt x="355659" y="483569"/>
                  </a:lnTo>
                  <a:lnTo>
                    <a:pt x="310618" y="497557"/>
                  </a:lnTo>
                  <a:lnTo>
                    <a:pt x="262261" y="502434"/>
                  </a:lnTo>
                  <a:lnTo>
                    <a:pt x="366061" y="502434"/>
                  </a:lnTo>
                  <a:lnTo>
                    <a:pt x="431172" y="462986"/>
                  </a:lnTo>
                  <a:lnTo>
                    <a:pt x="462776" y="431367"/>
                  </a:lnTo>
                  <a:lnTo>
                    <a:pt x="488653" y="394757"/>
                  </a:lnTo>
                  <a:lnTo>
                    <a:pt x="508065" y="353894"/>
                  </a:lnTo>
                  <a:lnTo>
                    <a:pt x="520272" y="309520"/>
                  </a:lnTo>
                  <a:lnTo>
                    <a:pt x="524536" y="262372"/>
                  </a:lnTo>
                  <a:lnTo>
                    <a:pt x="520310" y="215209"/>
                  </a:lnTo>
                  <a:lnTo>
                    <a:pt x="508127" y="170819"/>
                  </a:lnTo>
                  <a:lnTo>
                    <a:pt x="488726" y="129945"/>
                  </a:lnTo>
                  <a:lnTo>
                    <a:pt x="462850" y="93326"/>
                  </a:lnTo>
                  <a:lnTo>
                    <a:pt x="431238" y="61704"/>
                  </a:lnTo>
                  <a:lnTo>
                    <a:pt x="394633" y="35820"/>
                  </a:lnTo>
                  <a:lnTo>
                    <a:pt x="366233" y="22331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409569" y="4295978"/>
            <a:ext cx="1433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04335" y="4990922"/>
            <a:ext cx="85026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89248" y="4260850"/>
            <a:ext cx="5048250" cy="1670685"/>
            <a:chOff x="3389248" y="4260850"/>
            <a:chExt cx="5048250" cy="1670685"/>
          </a:xfrm>
        </p:grpSpPr>
        <p:sp>
          <p:nvSpPr>
            <p:cNvPr id="48" name="object 48"/>
            <p:cNvSpPr/>
            <p:nvPr/>
          </p:nvSpPr>
          <p:spPr>
            <a:xfrm>
              <a:off x="3392423" y="5035295"/>
              <a:ext cx="1372870" cy="379730"/>
            </a:xfrm>
            <a:custGeom>
              <a:avLst/>
              <a:gdLst/>
              <a:ahLst/>
              <a:cxnLst/>
              <a:rect l="l" t="t" r="r" b="b"/>
              <a:pathLst>
                <a:path w="1372870" h="379729">
                  <a:moveTo>
                    <a:pt x="58927" y="0"/>
                  </a:moveTo>
                  <a:lnTo>
                    <a:pt x="0" y="379602"/>
                  </a:lnTo>
                </a:path>
                <a:path w="1372870" h="379729">
                  <a:moveTo>
                    <a:pt x="700659" y="149351"/>
                  </a:moveTo>
                  <a:lnTo>
                    <a:pt x="688848" y="378586"/>
                  </a:lnTo>
                </a:path>
                <a:path w="1372870" h="379729">
                  <a:moveTo>
                    <a:pt x="1304543" y="0"/>
                  </a:moveTo>
                  <a:lnTo>
                    <a:pt x="1372362" y="371728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13575" y="4267200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752092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2" y="165100"/>
                  </a:lnTo>
                  <a:lnTo>
                    <a:pt x="1917192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2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95872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95872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36664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36664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39000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239000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79791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79791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5552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45552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86344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86344" y="4593336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662898" y="5468855"/>
              <a:ext cx="285750" cy="357505"/>
            </a:xfrm>
            <a:custGeom>
              <a:avLst/>
              <a:gdLst/>
              <a:ahLst/>
              <a:cxnLst/>
              <a:rect l="l" t="t" r="r" b="b"/>
              <a:pathLst>
                <a:path w="285750" h="357504">
                  <a:moveTo>
                    <a:pt x="117696" y="0"/>
                  </a:moveTo>
                  <a:lnTo>
                    <a:pt x="5025" y="0"/>
                  </a:lnTo>
                  <a:lnTo>
                    <a:pt x="0" y="5024"/>
                  </a:lnTo>
                  <a:lnTo>
                    <a:pt x="0" y="90711"/>
                  </a:lnTo>
                  <a:lnTo>
                    <a:pt x="5025" y="95707"/>
                  </a:lnTo>
                  <a:lnTo>
                    <a:pt x="59465" y="95707"/>
                  </a:lnTo>
                  <a:lnTo>
                    <a:pt x="178845" y="350952"/>
                  </a:lnTo>
                  <a:lnTo>
                    <a:pt x="180719" y="354870"/>
                  </a:lnTo>
                  <a:lnTo>
                    <a:pt x="184698" y="357349"/>
                  </a:lnTo>
                  <a:lnTo>
                    <a:pt x="280413" y="357317"/>
                  </a:lnTo>
                  <a:lnTo>
                    <a:pt x="285433" y="352320"/>
                  </a:lnTo>
                  <a:lnTo>
                    <a:pt x="285433" y="334986"/>
                  </a:lnTo>
                  <a:lnTo>
                    <a:pt x="195674" y="334986"/>
                  </a:lnTo>
                  <a:lnTo>
                    <a:pt x="75014" y="75898"/>
                  </a:lnTo>
                  <a:lnTo>
                    <a:pt x="71045" y="73376"/>
                  </a:lnTo>
                  <a:lnTo>
                    <a:pt x="22552" y="73376"/>
                  </a:lnTo>
                  <a:lnTo>
                    <a:pt x="22551" y="22349"/>
                  </a:lnTo>
                  <a:lnTo>
                    <a:pt x="135075" y="22349"/>
                  </a:lnTo>
                  <a:lnTo>
                    <a:pt x="127682" y="6513"/>
                  </a:lnTo>
                  <a:lnTo>
                    <a:pt x="125877" y="2605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7504">
                  <a:moveTo>
                    <a:pt x="285433" y="284070"/>
                  </a:moveTo>
                  <a:lnTo>
                    <a:pt x="262994" y="284070"/>
                  </a:lnTo>
                  <a:lnTo>
                    <a:pt x="262994" y="334986"/>
                  </a:lnTo>
                  <a:lnTo>
                    <a:pt x="285433" y="334986"/>
                  </a:lnTo>
                  <a:lnTo>
                    <a:pt x="285433" y="284070"/>
                  </a:lnTo>
                  <a:close/>
                </a:path>
                <a:path w="285750" h="357504">
                  <a:moveTo>
                    <a:pt x="135075" y="22349"/>
                  </a:moveTo>
                  <a:lnTo>
                    <a:pt x="110627" y="22349"/>
                  </a:lnTo>
                  <a:lnTo>
                    <a:pt x="231513" y="281554"/>
                  </a:lnTo>
                  <a:lnTo>
                    <a:pt x="235500" y="284084"/>
                  </a:lnTo>
                  <a:lnTo>
                    <a:pt x="285433" y="284070"/>
                  </a:lnTo>
                  <a:lnTo>
                    <a:pt x="285433" y="266741"/>
                  </a:lnTo>
                  <a:lnTo>
                    <a:pt x="280412" y="261739"/>
                  </a:lnTo>
                  <a:lnTo>
                    <a:pt x="246837" y="261739"/>
                  </a:lnTo>
                  <a:lnTo>
                    <a:pt x="135075" y="22349"/>
                  </a:lnTo>
                  <a:close/>
                </a:path>
                <a:path w="285750" h="357504">
                  <a:moveTo>
                    <a:pt x="71031" y="73367"/>
                  </a:moveTo>
                  <a:lnTo>
                    <a:pt x="22552" y="73376"/>
                  </a:lnTo>
                  <a:lnTo>
                    <a:pt x="71045" y="73376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3335" y="5605312"/>
              <a:ext cx="163679" cy="22085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515684" y="5406148"/>
              <a:ext cx="1122045" cy="525145"/>
            </a:xfrm>
            <a:custGeom>
              <a:avLst/>
              <a:gdLst/>
              <a:ahLst/>
              <a:cxnLst/>
              <a:rect l="l" t="t" r="r" b="b"/>
              <a:pathLst>
                <a:path w="1122045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05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28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22045" h="525145">
                  <a:moveTo>
                    <a:pt x="1121486" y="329450"/>
                  </a:moveTo>
                  <a:lnTo>
                    <a:pt x="1116469" y="324446"/>
                  </a:lnTo>
                  <a:lnTo>
                    <a:pt x="1099045" y="324446"/>
                  </a:lnTo>
                  <a:lnTo>
                    <a:pt x="1099045" y="346798"/>
                  </a:lnTo>
                  <a:lnTo>
                    <a:pt x="1099045" y="397700"/>
                  </a:lnTo>
                  <a:lnTo>
                    <a:pt x="1031735" y="397700"/>
                  </a:lnTo>
                  <a:lnTo>
                    <a:pt x="911072" y="138607"/>
                  </a:lnTo>
                  <a:lnTo>
                    <a:pt x="907097" y="136093"/>
                  </a:lnTo>
                  <a:lnTo>
                    <a:pt x="858608" y="136093"/>
                  </a:lnTo>
                  <a:lnTo>
                    <a:pt x="858608" y="85064"/>
                  </a:lnTo>
                  <a:lnTo>
                    <a:pt x="946683" y="85064"/>
                  </a:lnTo>
                  <a:lnTo>
                    <a:pt x="1067574" y="344271"/>
                  </a:lnTo>
                  <a:lnTo>
                    <a:pt x="1071562" y="346798"/>
                  </a:lnTo>
                  <a:lnTo>
                    <a:pt x="1099045" y="346798"/>
                  </a:lnTo>
                  <a:lnTo>
                    <a:pt x="1099045" y="324446"/>
                  </a:lnTo>
                  <a:lnTo>
                    <a:pt x="1082890" y="324446"/>
                  </a:lnTo>
                  <a:lnTo>
                    <a:pt x="971130" y="85064"/>
                  </a:lnTo>
                  <a:lnTo>
                    <a:pt x="963739" y="69227"/>
                  </a:lnTo>
                  <a:lnTo>
                    <a:pt x="961936" y="65316"/>
                  </a:lnTo>
                  <a:lnTo>
                    <a:pt x="958049" y="62801"/>
                  </a:lnTo>
                  <a:lnTo>
                    <a:pt x="953757" y="62712"/>
                  </a:lnTo>
                  <a:lnTo>
                    <a:pt x="841082" y="62712"/>
                  </a:lnTo>
                  <a:lnTo>
                    <a:pt x="836053" y="67741"/>
                  </a:lnTo>
                  <a:lnTo>
                    <a:pt x="836053" y="153428"/>
                  </a:lnTo>
                  <a:lnTo>
                    <a:pt x="841082" y="158419"/>
                  </a:lnTo>
                  <a:lnTo>
                    <a:pt x="895515" y="158419"/>
                  </a:lnTo>
                  <a:lnTo>
                    <a:pt x="1014895" y="413664"/>
                  </a:lnTo>
                  <a:lnTo>
                    <a:pt x="1016774" y="417588"/>
                  </a:lnTo>
                  <a:lnTo>
                    <a:pt x="1020749" y="420065"/>
                  </a:lnTo>
                  <a:lnTo>
                    <a:pt x="1116469" y="420027"/>
                  </a:lnTo>
                  <a:lnTo>
                    <a:pt x="1121486" y="415036"/>
                  </a:lnTo>
                  <a:lnTo>
                    <a:pt x="1121486" y="397700"/>
                  </a:lnTo>
                  <a:lnTo>
                    <a:pt x="1121486" y="346786"/>
                  </a:lnTo>
                  <a:lnTo>
                    <a:pt x="1121486" y="329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2183" y="5605312"/>
              <a:ext cx="163679" cy="22085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204532" y="5406148"/>
              <a:ext cx="1118870" cy="525145"/>
            </a:xfrm>
            <a:custGeom>
              <a:avLst/>
              <a:gdLst/>
              <a:ahLst/>
              <a:cxnLst/>
              <a:rect l="l" t="t" r="r" b="b"/>
              <a:pathLst>
                <a:path w="1118870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05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28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18870" h="525145">
                  <a:moveTo>
                    <a:pt x="1118438" y="322199"/>
                  </a:moveTo>
                  <a:lnTo>
                    <a:pt x="1113421" y="317169"/>
                  </a:lnTo>
                  <a:lnTo>
                    <a:pt x="1095997" y="317169"/>
                  </a:lnTo>
                  <a:lnTo>
                    <a:pt x="1095997" y="339636"/>
                  </a:lnTo>
                  <a:lnTo>
                    <a:pt x="1095997" y="390804"/>
                  </a:lnTo>
                  <a:lnTo>
                    <a:pt x="1028687" y="390804"/>
                  </a:lnTo>
                  <a:lnTo>
                    <a:pt x="908024" y="130327"/>
                  </a:lnTo>
                  <a:lnTo>
                    <a:pt x="904049" y="127800"/>
                  </a:lnTo>
                  <a:lnTo>
                    <a:pt x="855560" y="127800"/>
                  </a:lnTo>
                  <a:lnTo>
                    <a:pt x="855560" y="76492"/>
                  </a:lnTo>
                  <a:lnTo>
                    <a:pt x="943635" y="76492"/>
                  </a:lnTo>
                  <a:lnTo>
                    <a:pt x="1064526" y="337083"/>
                  </a:lnTo>
                  <a:lnTo>
                    <a:pt x="1068514" y="339636"/>
                  </a:lnTo>
                  <a:lnTo>
                    <a:pt x="1095997" y="339636"/>
                  </a:lnTo>
                  <a:lnTo>
                    <a:pt x="1095997" y="317169"/>
                  </a:lnTo>
                  <a:lnTo>
                    <a:pt x="1079842" y="317169"/>
                  </a:lnTo>
                  <a:lnTo>
                    <a:pt x="968082" y="76492"/>
                  </a:lnTo>
                  <a:lnTo>
                    <a:pt x="960691" y="60579"/>
                  </a:lnTo>
                  <a:lnTo>
                    <a:pt x="958888" y="56642"/>
                  </a:lnTo>
                  <a:lnTo>
                    <a:pt x="955001" y="54114"/>
                  </a:lnTo>
                  <a:lnTo>
                    <a:pt x="950709" y="54025"/>
                  </a:lnTo>
                  <a:lnTo>
                    <a:pt x="838034" y="54025"/>
                  </a:lnTo>
                  <a:lnTo>
                    <a:pt x="833005" y="59080"/>
                  </a:lnTo>
                  <a:lnTo>
                    <a:pt x="833005" y="145224"/>
                  </a:lnTo>
                  <a:lnTo>
                    <a:pt x="838034" y="150241"/>
                  </a:lnTo>
                  <a:lnTo>
                    <a:pt x="892467" y="150241"/>
                  </a:lnTo>
                  <a:lnTo>
                    <a:pt x="1011847" y="406857"/>
                  </a:lnTo>
                  <a:lnTo>
                    <a:pt x="1013726" y="410794"/>
                  </a:lnTo>
                  <a:lnTo>
                    <a:pt x="1017701" y="413283"/>
                  </a:lnTo>
                  <a:lnTo>
                    <a:pt x="1113421" y="413258"/>
                  </a:lnTo>
                  <a:lnTo>
                    <a:pt x="1118438" y="408228"/>
                  </a:lnTo>
                  <a:lnTo>
                    <a:pt x="1118438" y="390804"/>
                  </a:lnTo>
                  <a:lnTo>
                    <a:pt x="1118438" y="339623"/>
                  </a:lnTo>
                  <a:lnTo>
                    <a:pt x="1118438" y="32219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7983" y="5597355"/>
              <a:ext cx="163679" cy="22204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890342" y="5397117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4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8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4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0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70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2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4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49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7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797167" y="4264532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91933" y="4959476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733160" y="2249423"/>
            <a:ext cx="2424430" cy="3135630"/>
            <a:chOff x="5733160" y="2249423"/>
            <a:chExt cx="2424430" cy="3135630"/>
          </a:xfrm>
        </p:grpSpPr>
        <p:sp>
          <p:nvSpPr>
            <p:cNvPr id="72" name="object 72"/>
            <p:cNvSpPr/>
            <p:nvPr/>
          </p:nvSpPr>
          <p:spPr>
            <a:xfrm>
              <a:off x="5733160" y="2249423"/>
              <a:ext cx="80010" cy="370205"/>
            </a:xfrm>
            <a:custGeom>
              <a:avLst/>
              <a:gdLst/>
              <a:ahLst/>
              <a:cxnLst/>
              <a:rect l="l" t="t" r="r" b="b"/>
              <a:pathLst>
                <a:path w="80010" h="370205">
                  <a:moveTo>
                    <a:pt x="0" y="293115"/>
                  </a:moveTo>
                  <a:lnTo>
                    <a:pt x="36702" y="369950"/>
                  </a:lnTo>
                  <a:lnTo>
                    <a:pt x="69827" y="306577"/>
                  </a:lnTo>
                  <a:lnTo>
                    <a:pt x="44196" y="306577"/>
                  </a:lnTo>
                  <a:lnTo>
                    <a:pt x="31496" y="306324"/>
                  </a:lnTo>
                  <a:lnTo>
                    <a:pt x="31721" y="293644"/>
                  </a:lnTo>
                  <a:lnTo>
                    <a:pt x="0" y="293115"/>
                  </a:lnTo>
                  <a:close/>
                </a:path>
                <a:path w="80010" h="370205">
                  <a:moveTo>
                    <a:pt x="31721" y="293644"/>
                  </a:moveTo>
                  <a:lnTo>
                    <a:pt x="31496" y="306324"/>
                  </a:lnTo>
                  <a:lnTo>
                    <a:pt x="44196" y="306577"/>
                  </a:lnTo>
                  <a:lnTo>
                    <a:pt x="44422" y="293856"/>
                  </a:lnTo>
                  <a:lnTo>
                    <a:pt x="31721" y="293644"/>
                  </a:lnTo>
                  <a:close/>
                </a:path>
                <a:path w="80010" h="370205">
                  <a:moveTo>
                    <a:pt x="44422" y="293856"/>
                  </a:moveTo>
                  <a:lnTo>
                    <a:pt x="44196" y="306577"/>
                  </a:lnTo>
                  <a:lnTo>
                    <a:pt x="69827" y="306577"/>
                  </a:lnTo>
                  <a:lnTo>
                    <a:pt x="76200" y="294386"/>
                  </a:lnTo>
                  <a:lnTo>
                    <a:pt x="44422" y="293856"/>
                  </a:lnTo>
                  <a:close/>
                </a:path>
                <a:path w="80010" h="370205">
                  <a:moveTo>
                    <a:pt x="35587" y="76094"/>
                  </a:moveTo>
                  <a:lnTo>
                    <a:pt x="31721" y="293644"/>
                  </a:lnTo>
                  <a:lnTo>
                    <a:pt x="44422" y="293856"/>
                  </a:lnTo>
                  <a:lnTo>
                    <a:pt x="48288" y="76306"/>
                  </a:lnTo>
                  <a:lnTo>
                    <a:pt x="35587" y="76094"/>
                  </a:lnTo>
                  <a:close/>
                </a:path>
                <a:path w="80010" h="370205">
                  <a:moveTo>
                    <a:pt x="73579" y="63373"/>
                  </a:moveTo>
                  <a:lnTo>
                    <a:pt x="35813" y="63373"/>
                  </a:lnTo>
                  <a:lnTo>
                    <a:pt x="48513" y="63626"/>
                  </a:lnTo>
                  <a:lnTo>
                    <a:pt x="48288" y="76306"/>
                  </a:lnTo>
                  <a:lnTo>
                    <a:pt x="80010" y="76835"/>
                  </a:lnTo>
                  <a:lnTo>
                    <a:pt x="73579" y="63373"/>
                  </a:lnTo>
                  <a:close/>
                </a:path>
                <a:path w="80010" h="370205">
                  <a:moveTo>
                    <a:pt x="35813" y="63373"/>
                  </a:moveTo>
                  <a:lnTo>
                    <a:pt x="35587" y="76094"/>
                  </a:lnTo>
                  <a:lnTo>
                    <a:pt x="48288" y="76306"/>
                  </a:lnTo>
                  <a:lnTo>
                    <a:pt x="48513" y="63626"/>
                  </a:lnTo>
                  <a:lnTo>
                    <a:pt x="35813" y="63373"/>
                  </a:lnTo>
                  <a:close/>
                </a:path>
                <a:path w="80010" h="370205">
                  <a:moveTo>
                    <a:pt x="43306" y="0"/>
                  </a:moveTo>
                  <a:lnTo>
                    <a:pt x="3810" y="75564"/>
                  </a:lnTo>
                  <a:lnTo>
                    <a:pt x="35587" y="76094"/>
                  </a:lnTo>
                  <a:lnTo>
                    <a:pt x="35813" y="63373"/>
                  </a:lnTo>
                  <a:lnTo>
                    <a:pt x="73579" y="63373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778751" y="5001767"/>
              <a:ext cx="1375410" cy="379730"/>
            </a:xfrm>
            <a:custGeom>
              <a:avLst/>
              <a:gdLst/>
              <a:ahLst/>
              <a:cxnLst/>
              <a:rect l="l" t="t" r="r" b="b"/>
              <a:pathLst>
                <a:path w="1375409" h="379729">
                  <a:moveTo>
                    <a:pt x="58927" y="0"/>
                  </a:moveTo>
                  <a:lnTo>
                    <a:pt x="0" y="379602"/>
                  </a:lnTo>
                </a:path>
                <a:path w="1375409" h="379729">
                  <a:moveTo>
                    <a:pt x="700658" y="149351"/>
                  </a:moveTo>
                  <a:lnTo>
                    <a:pt x="688848" y="378586"/>
                  </a:lnTo>
                </a:path>
                <a:path w="1375409" h="379729">
                  <a:moveTo>
                    <a:pt x="1307592" y="0"/>
                  </a:moveTo>
                  <a:lnTo>
                    <a:pt x="1375409" y="371728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40653" y="4581525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657850" y="1976374"/>
            <a:ext cx="1181100" cy="52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4390" algn="l"/>
              </a:tabLst>
            </a:pP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Client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	</a:t>
            </a: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Client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Calibri"/>
              <a:cs typeface="Calibri"/>
            </a:endParaRPr>
          </a:p>
          <a:p>
            <a:pPr marL="22669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JDBC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2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ODBC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133088" y="3651503"/>
            <a:ext cx="3388995" cy="624840"/>
          </a:xfrm>
          <a:custGeom>
            <a:avLst/>
            <a:gdLst/>
            <a:ahLst/>
            <a:cxnLst/>
            <a:rect l="l" t="t" r="r" b="b"/>
            <a:pathLst>
              <a:path w="3388995" h="624839">
                <a:moveTo>
                  <a:pt x="0" y="624459"/>
                </a:moveTo>
                <a:lnTo>
                  <a:pt x="0" y="312293"/>
                </a:lnTo>
                <a:lnTo>
                  <a:pt x="1633982" y="312293"/>
                </a:lnTo>
                <a:lnTo>
                  <a:pt x="1633982" y="0"/>
                </a:lnTo>
              </a:path>
              <a:path w="3388995" h="624839">
                <a:moveTo>
                  <a:pt x="3388614" y="593090"/>
                </a:moveTo>
                <a:lnTo>
                  <a:pt x="3388614" y="310896"/>
                </a:lnTo>
                <a:lnTo>
                  <a:pt x="1618488" y="310896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9173336" y="4337126"/>
            <a:ext cx="19659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types: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Dense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Storage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(DS)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Dense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(DC)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6221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Spectrum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6390640" cy="41649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exabytes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unstructured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loading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Limitless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Horizontal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endParaRPr sz="2800">
              <a:latin typeface="Arial"/>
              <a:cs typeface="Arial"/>
            </a:endParaRPr>
          </a:p>
          <a:p>
            <a:pPr marL="241300" marR="1607820" indent="-228600">
              <a:lnSpc>
                <a:spcPts val="303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Separate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compute resources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Wide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variety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formats</a:t>
            </a:r>
            <a:endParaRPr sz="2800">
              <a:latin typeface="Arial"/>
              <a:cs typeface="Arial"/>
            </a:endParaRPr>
          </a:p>
          <a:p>
            <a:pPr marL="241300" marR="166751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Gzip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Snappy compression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9012" y="1462785"/>
            <a:ext cx="733160" cy="99358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147012" y="2995932"/>
            <a:ext cx="733425" cy="734695"/>
            <a:chOff x="8147012" y="2995932"/>
            <a:chExt cx="733425" cy="734695"/>
          </a:xfrm>
        </p:grpSpPr>
        <p:sp>
          <p:nvSpPr>
            <p:cNvPr id="11" name="object 11"/>
            <p:cNvSpPr/>
            <p:nvPr/>
          </p:nvSpPr>
          <p:spPr>
            <a:xfrm>
              <a:off x="8147012" y="299593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7009" y="3513925"/>
              <a:ext cx="132352" cy="941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63191" y="3221977"/>
              <a:ext cx="300990" cy="278765"/>
            </a:xfrm>
            <a:custGeom>
              <a:avLst/>
              <a:gdLst/>
              <a:ahLst/>
              <a:cxnLst/>
              <a:rect l="l" t="t" r="r" b="b"/>
              <a:pathLst>
                <a:path w="300990" h="278764">
                  <a:moveTo>
                    <a:pt x="216204" y="4203"/>
                  </a:moveTo>
                  <a:lnTo>
                    <a:pt x="211975" y="0"/>
                  </a:lnTo>
                  <a:lnTo>
                    <a:pt x="197408" y="0"/>
                  </a:lnTo>
                  <a:lnTo>
                    <a:pt x="197408" y="18834"/>
                  </a:lnTo>
                  <a:lnTo>
                    <a:pt x="197408" y="37668"/>
                  </a:lnTo>
                  <a:lnTo>
                    <a:pt x="178600" y="37668"/>
                  </a:lnTo>
                  <a:lnTo>
                    <a:pt x="178600" y="18834"/>
                  </a:lnTo>
                  <a:lnTo>
                    <a:pt x="197408" y="18834"/>
                  </a:lnTo>
                  <a:lnTo>
                    <a:pt x="197408" y="0"/>
                  </a:lnTo>
                  <a:lnTo>
                    <a:pt x="163995" y="0"/>
                  </a:lnTo>
                  <a:lnTo>
                    <a:pt x="159791" y="4203"/>
                  </a:lnTo>
                  <a:lnTo>
                    <a:pt x="159791" y="52273"/>
                  </a:lnTo>
                  <a:lnTo>
                    <a:pt x="163995" y="56515"/>
                  </a:lnTo>
                  <a:lnTo>
                    <a:pt x="211975" y="56515"/>
                  </a:lnTo>
                  <a:lnTo>
                    <a:pt x="216204" y="52273"/>
                  </a:lnTo>
                  <a:lnTo>
                    <a:pt x="216204" y="37668"/>
                  </a:lnTo>
                  <a:lnTo>
                    <a:pt x="216204" y="18834"/>
                  </a:lnTo>
                  <a:lnTo>
                    <a:pt x="216204" y="4203"/>
                  </a:lnTo>
                  <a:close/>
                </a:path>
                <a:path w="300990" h="278764">
                  <a:moveTo>
                    <a:pt x="300520" y="61214"/>
                  </a:moveTo>
                  <a:lnTo>
                    <a:pt x="298437" y="53568"/>
                  </a:lnTo>
                  <a:lnTo>
                    <a:pt x="289483" y="45986"/>
                  </a:lnTo>
                  <a:lnTo>
                    <a:pt x="269595" y="38950"/>
                  </a:lnTo>
                  <a:lnTo>
                    <a:pt x="234734" y="32969"/>
                  </a:lnTo>
                  <a:lnTo>
                    <a:pt x="232460" y="51803"/>
                  </a:lnTo>
                  <a:lnTo>
                    <a:pt x="244043" y="53035"/>
                  </a:lnTo>
                  <a:lnTo>
                    <a:pt x="255498" y="55016"/>
                  </a:lnTo>
                  <a:lnTo>
                    <a:pt x="266827" y="57759"/>
                  </a:lnTo>
                  <a:lnTo>
                    <a:pt x="277964" y="61214"/>
                  </a:lnTo>
                  <a:lnTo>
                    <a:pt x="263855" y="65341"/>
                  </a:lnTo>
                  <a:lnTo>
                    <a:pt x="263855" y="84340"/>
                  </a:lnTo>
                  <a:lnTo>
                    <a:pt x="170688" y="230339"/>
                  </a:lnTo>
                  <a:lnTo>
                    <a:pt x="169202" y="233641"/>
                  </a:lnTo>
                  <a:lnTo>
                    <a:pt x="169202" y="256514"/>
                  </a:lnTo>
                  <a:lnTo>
                    <a:pt x="159880" y="258660"/>
                  </a:lnTo>
                  <a:lnTo>
                    <a:pt x="150393" y="259372"/>
                  </a:lnTo>
                  <a:lnTo>
                    <a:pt x="140919" y="258660"/>
                  </a:lnTo>
                  <a:lnTo>
                    <a:pt x="131597" y="256514"/>
                  </a:lnTo>
                  <a:lnTo>
                    <a:pt x="131597" y="235445"/>
                  </a:lnTo>
                  <a:lnTo>
                    <a:pt x="131064" y="232156"/>
                  </a:lnTo>
                  <a:lnTo>
                    <a:pt x="36258" y="83959"/>
                  </a:lnTo>
                  <a:lnTo>
                    <a:pt x="60312" y="88760"/>
                  </a:lnTo>
                  <a:lnTo>
                    <a:pt x="103898" y="92849"/>
                  </a:lnTo>
                  <a:lnTo>
                    <a:pt x="150393" y="94183"/>
                  </a:lnTo>
                  <a:lnTo>
                    <a:pt x="194094" y="92989"/>
                  </a:lnTo>
                  <a:lnTo>
                    <a:pt x="235940" y="89344"/>
                  </a:lnTo>
                  <a:lnTo>
                    <a:pt x="263855" y="84340"/>
                  </a:lnTo>
                  <a:lnTo>
                    <a:pt x="263855" y="65341"/>
                  </a:lnTo>
                  <a:lnTo>
                    <a:pt x="259956" y="66471"/>
                  </a:lnTo>
                  <a:lnTo>
                    <a:pt x="231863" y="70993"/>
                  </a:lnTo>
                  <a:lnTo>
                    <a:pt x="194945" y="74155"/>
                  </a:lnTo>
                  <a:lnTo>
                    <a:pt x="150393" y="75349"/>
                  </a:lnTo>
                  <a:lnTo>
                    <a:pt x="104775" y="74066"/>
                  </a:lnTo>
                  <a:lnTo>
                    <a:pt x="67437" y="70751"/>
                  </a:lnTo>
                  <a:lnTo>
                    <a:pt x="39585" y="66205"/>
                  </a:lnTo>
                  <a:lnTo>
                    <a:pt x="22466" y="61214"/>
                  </a:lnTo>
                  <a:lnTo>
                    <a:pt x="37566" y="56667"/>
                  </a:lnTo>
                  <a:lnTo>
                    <a:pt x="62509" y="52222"/>
                  </a:lnTo>
                  <a:lnTo>
                    <a:pt x="97256" y="48755"/>
                  </a:lnTo>
                  <a:lnTo>
                    <a:pt x="141744" y="47091"/>
                  </a:lnTo>
                  <a:lnTo>
                    <a:pt x="141744" y="28257"/>
                  </a:lnTo>
                  <a:lnTo>
                    <a:pt x="65633" y="32626"/>
                  </a:lnTo>
                  <a:lnTo>
                    <a:pt x="22898" y="41694"/>
                  </a:lnTo>
                  <a:lnTo>
                    <a:pt x="4165" y="52273"/>
                  </a:lnTo>
                  <a:lnTo>
                    <a:pt x="0" y="61214"/>
                  </a:lnTo>
                  <a:lnTo>
                    <a:pt x="4114" y="71145"/>
                  </a:lnTo>
                  <a:lnTo>
                    <a:pt x="6565" y="72377"/>
                  </a:lnTo>
                  <a:lnTo>
                    <a:pt x="112801" y="238620"/>
                  </a:lnTo>
                  <a:lnTo>
                    <a:pt x="126809" y="275564"/>
                  </a:lnTo>
                  <a:lnTo>
                    <a:pt x="151053" y="278650"/>
                  </a:lnTo>
                  <a:lnTo>
                    <a:pt x="159004" y="278231"/>
                  </a:lnTo>
                  <a:lnTo>
                    <a:pt x="188010" y="238544"/>
                  </a:lnTo>
                  <a:lnTo>
                    <a:pt x="292531" y="74320"/>
                  </a:lnTo>
                  <a:lnTo>
                    <a:pt x="292811" y="74206"/>
                  </a:lnTo>
                  <a:lnTo>
                    <a:pt x="297395" y="71462"/>
                  </a:lnTo>
                  <a:lnTo>
                    <a:pt x="300291" y="66560"/>
                  </a:lnTo>
                  <a:lnTo>
                    <a:pt x="300520" y="61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8997" y="3137212"/>
              <a:ext cx="131604" cy="10359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8296088" y="3779590"/>
            <a:ext cx="427355" cy="78740"/>
            <a:chOff x="8296088" y="3779590"/>
            <a:chExt cx="427355" cy="787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6088" y="3782808"/>
              <a:ext cx="198709" cy="750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7704" y="3779590"/>
              <a:ext cx="195218" cy="7827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671012" y="2995932"/>
            <a:ext cx="733425" cy="734695"/>
            <a:chOff x="9671012" y="2995932"/>
            <a:chExt cx="733425" cy="734695"/>
          </a:xfrm>
        </p:grpSpPr>
        <p:sp>
          <p:nvSpPr>
            <p:cNvPr id="19" name="object 19"/>
            <p:cNvSpPr/>
            <p:nvPr/>
          </p:nvSpPr>
          <p:spPr>
            <a:xfrm>
              <a:off x="9671012" y="2995932"/>
              <a:ext cx="733425" cy="734695"/>
            </a:xfrm>
            <a:custGeom>
              <a:avLst/>
              <a:gdLst/>
              <a:ahLst/>
              <a:cxnLst/>
              <a:rect l="l" t="t" r="r" b="b"/>
              <a:pathLst>
                <a:path w="733425" h="734695">
                  <a:moveTo>
                    <a:pt x="733159" y="0"/>
                  </a:moveTo>
                  <a:lnTo>
                    <a:pt x="0" y="0"/>
                  </a:lnTo>
                  <a:lnTo>
                    <a:pt x="0" y="734590"/>
                  </a:lnTo>
                  <a:lnTo>
                    <a:pt x="733160" y="73459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1139" y="3127806"/>
              <a:ext cx="426084" cy="471170"/>
            </a:xfrm>
            <a:custGeom>
              <a:avLst/>
              <a:gdLst/>
              <a:ahLst/>
              <a:cxnLst/>
              <a:rect l="l" t="t" r="r" b="b"/>
              <a:pathLst>
                <a:path w="426084" h="471170">
                  <a:moveTo>
                    <a:pt x="425754" y="74942"/>
                  </a:moveTo>
                  <a:lnTo>
                    <a:pt x="422351" y="69888"/>
                  </a:lnTo>
                  <a:lnTo>
                    <a:pt x="422097" y="69850"/>
                  </a:lnTo>
                  <a:lnTo>
                    <a:pt x="412102" y="50012"/>
                  </a:lnTo>
                  <a:lnTo>
                    <a:pt x="405384" y="45859"/>
                  </a:lnTo>
                  <a:lnTo>
                    <a:pt x="405384" y="74193"/>
                  </a:lnTo>
                  <a:lnTo>
                    <a:pt x="405384" y="76911"/>
                  </a:lnTo>
                  <a:lnTo>
                    <a:pt x="401434" y="80492"/>
                  </a:lnTo>
                  <a:lnTo>
                    <a:pt x="401434" y="106413"/>
                  </a:lnTo>
                  <a:lnTo>
                    <a:pt x="359524" y="415874"/>
                  </a:lnTo>
                  <a:lnTo>
                    <a:pt x="359524" y="417093"/>
                  </a:lnTo>
                  <a:lnTo>
                    <a:pt x="358495" y="419709"/>
                  </a:lnTo>
                  <a:lnTo>
                    <a:pt x="322541" y="438315"/>
                  </a:lnTo>
                  <a:lnTo>
                    <a:pt x="284543" y="446519"/>
                  </a:lnTo>
                  <a:lnTo>
                    <a:pt x="236550" y="451510"/>
                  </a:lnTo>
                  <a:lnTo>
                    <a:pt x="212407" y="452043"/>
                  </a:lnTo>
                  <a:lnTo>
                    <a:pt x="151447" y="448259"/>
                  </a:lnTo>
                  <a:lnTo>
                    <a:pt x="105029" y="439051"/>
                  </a:lnTo>
                  <a:lnTo>
                    <a:pt x="75476" y="427609"/>
                  </a:lnTo>
                  <a:lnTo>
                    <a:pt x="65112" y="417093"/>
                  </a:lnTo>
                  <a:lnTo>
                    <a:pt x="65112" y="415874"/>
                  </a:lnTo>
                  <a:lnTo>
                    <a:pt x="23482" y="106413"/>
                  </a:lnTo>
                  <a:lnTo>
                    <a:pt x="41567" y="114325"/>
                  </a:lnTo>
                  <a:lnTo>
                    <a:pt x="52755" y="119799"/>
                  </a:lnTo>
                  <a:lnTo>
                    <a:pt x="56095" y="120675"/>
                  </a:lnTo>
                  <a:lnTo>
                    <a:pt x="58902" y="121894"/>
                  </a:lnTo>
                  <a:lnTo>
                    <a:pt x="86055" y="128485"/>
                  </a:lnTo>
                  <a:lnTo>
                    <a:pt x="100152" y="132143"/>
                  </a:lnTo>
                  <a:lnTo>
                    <a:pt x="102577" y="132486"/>
                  </a:lnTo>
                  <a:lnTo>
                    <a:pt x="105143" y="133096"/>
                  </a:lnTo>
                  <a:lnTo>
                    <a:pt x="140906" y="137731"/>
                  </a:lnTo>
                  <a:lnTo>
                    <a:pt x="155092" y="139661"/>
                  </a:lnTo>
                  <a:lnTo>
                    <a:pt x="156337" y="139725"/>
                  </a:lnTo>
                  <a:lnTo>
                    <a:pt x="157784" y="139903"/>
                  </a:lnTo>
                  <a:lnTo>
                    <a:pt x="212407" y="142201"/>
                  </a:lnTo>
                  <a:lnTo>
                    <a:pt x="267119" y="139903"/>
                  </a:lnTo>
                  <a:lnTo>
                    <a:pt x="268554" y="139725"/>
                  </a:lnTo>
                  <a:lnTo>
                    <a:pt x="269824" y="139661"/>
                  </a:lnTo>
                  <a:lnTo>
                    <a:pt x="284099" y="137718"/>
                  </a:lnTo>
                  <a:lnTo>
                    <a:pt x="319900" y="133096"/>
                  </a:lnTo>
                  <a:lnTo>
                    <a:pt x="322440" y="132486"/>
                  </a:lnTo>
                  <a:lnTo>
                    <a:pt x="324904" y="132143"/>
                  </a:lnTo>
                  <a:lnTo>
                    <a:pt x="339750" y="128295"/>
                  </a:lnTo>
                  <a:lnTo>
                    <a:pt x="359435" y="123520"/>
                  </a:lnTo>
                  <a:lnTo>
                    <a:pt x="366191" y="121894"/>
                  </a:lnTo>
                  <a:lnTo>
                    <a:pt x="368820" y="120738"/>
                  </a:lnTo>
                  <a:lnTo>
                    <a:pt x="372440" y="119799"/>
                  </a:lnTo>
                  <a:lnTo>
                    <a:pt x="385533" y="113398"/>
                  </a:lnTo>
                  <a:lnTo>
                    <a:pt x="401434" y="106413"/>
                  </a:lnTo>
                  <a:lnTo>
                    <a:pt x="401434" y="80492"/>
                  </a:lnTo>
                  <a:lnTo>
                    <a:pt x="388226" y="92443"/>
                  </a:lnTo>
                  <a:lnTo>
                    <a:pt x="348221" y="107492"/>
                  </a:lnTo>
                  <a:lnTo>
                    <a:pt x="288544" y="118872"/>
                  </a:lnTo>
                  <a:lnTo>
                    <a:pt x="212407" y="123367"/>
                  </a:lnTo>
                  <a:lnTo>
                    <a:pt x="136271" y="118872"/>
                  </a:lnTo>
                  <a:lnTo>
                    <a:pt x="104698" y="112852"/>
                  </a:lnTo>
                  <a:lnTo>
                    <a:pt x="76238" y="107353"/>
                  </a:lnTo>
                  <a:lnTo>
                    <a:pt x="75653" y="107137"/>
                  </a:lnTo>
                  <a:lnTo>
                    <a:pt x="73812" y="106413"/>
                  </a:lnTo>
                  <a:lnTo>
                    <a:pt x="36360" y="92075"/>
                  </a:lnTo>
                  <a:lnTo>
                    <a:pt x="19812" y="76441"/>
                  </a:lnTo>
                  <a:lnTo>
                    <a:pt x="74002" y="39103"/>
                  </a:lnTo>
                  <a:lnTo>
                    <a:pt x="134848" y="24701"/>
                  </a:lnTo>
                  <a:lnTo>
                    <a:pt x="212407" y="18834"/>
                  </a:lnTo>
                  <a:lnTo>
                    <a:pt x="289966" y="24701"/>
                  </a:lnTo>
                  <a:lnTo>
                    <a:pt x="350812" y="39103"/>
                  </a:lnTo>
                  <a:lnTo>
                    <a:pt x="390690" y="57200"/>
                  </a:lnTo>
                  <a:lnTo>
                    <a:pt x="405384" y="74193"/>
                  </a:lnTo>
                  <a:lnTo>
                    <a:pt x="405384" y="45859"/>
                  </a:lnTo>
                  <a:lnTo>
                    <a:pt x="378752" y="29375"/>
                  </a:lnTo>
                  <a:lnTo>
                    <a:pt x="346405" y="18834"/>
                  </a:lnTo>
                  <a:lnTo>
                    <a:pt x="330403" y="1361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14"/>
                  </a:lnTo>
                  <a:lnTo>
                    <a:pt x="46050" y="29375"/>
                  </a:lnTo>
                  <a:lnTo>
                    <a:pt x="12700" y="50012"/>
                  </a:lnTo>
                  <a:lnTo>
                    <a:pt x="444" y="74269"/>
                  </a:lnTo>
                  <a:lnTo>
                    <a:pt x="0" y="74942"/>
                  </a:lnTo>
                  <a:lnTo>
                    <a:pt x="1016" y="80124"/>
                  </a:lnTo>
                  <a:lnTo>
                    <a:pt x="46405" y="417855"/>
                  </a:lnTo>
                  <a:lnTo>
                    <a:pt x="63728" y="442429"/>
                  </a:lnTo>
                  <a:lnTo>
                    <a:pt x="105791" y="458838"/>
                  </a:lnTo>
                  <a:lnTo>
                    <a:pt x="159664" y="468020"/>
                  </a:lnTo>
                  <a:lnTo>
                    <a:pt x="212407" y="470877"/>
                  </a:lnTo>
                  <a:lnTo>
                    <a:pt x="237629" y="470344"/>
                  </a:lnTo>
                  <a:lnTo>
                    <a:pt x="287743" y="465112"/>
                  </a:lnTo>
                  <a:lnTo>
                    <a:pt x="328295" y="456298"/>
                  </a:lnTo>
                  <a:lnTo>
                    <a:pt x="369684" y="435914"/>
                  </a:lnTo>
                  <a:lnTo>
                    <a:pt x="421144" y="106413"/>
                  </a:lnTo>
                  <a:lnTo>
                    <a:pt x="424738" y="80124"/>
                  </a:lnTo>
                  <a:lnTo>
                    <a:pt x="425754" y="7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2495" y="3299944"/>
              <a:ext cx="260878" cy="11124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9789446" y="3782796"/>
            <a:ext cx="487045" cy="75565"/>
            <a:chOff x="9789446" y="3782796"/>
            <a:chExt cx="487045" cy="7556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9446" y="3784393"/>
              <a:ext cx="352531" cy="735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6482" y="3782796"/>
              <a:ext cx="99399" cy="75272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4267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Performance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6071870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Massively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(MPP)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Columnar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139439"/>
            <a:ext cx="10058400" cy="27462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40876"/>
            <a:ext cx="5485765" cy="4828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77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Backup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 dirty="0">
              <a:latin typeface="Arial"/>
              <a:cs typeface="Arial"/>
            </a:endParaRPr>
          </a:p>
          <a:p>
            <a:pPr marL="1373505" marR="208279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Asynchronously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replicated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to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snapshots</a:t>
            </a:r>
            <a:endParaRPr sz="2800" dirty="0">
              <a:latin typeface="Arial"/>
              <a:cs typeface="Arial"/>
            </a:endParaRPr>
          </a:p>
          <a:p>
            <a:pPr marL="916305" marR="1013460" indent="-228600">
              <a:lnSpc>
                <a:spcPts val="3020"/>
              </a:lnSpc>
              <a:spcBef>
                <a:spcPts val="1035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Failed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drives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nodes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replaced</a:t>
            </a:r>
            <a:endParaRPr sz="2800" dirty="0">
              <a:latin typeface="Arial"/>
              <a:cs typeface="Arial"/>
            </a:endParaRPr>
          </a:p>
          <a:p>
            <a:pPr marL="916305" marR="5080" indent="-228600">
              <a:lnSpc>
                <a:spcPts val="3020"/>
              </a:lnSpc>
              <a:spcBef>
                <a:spcPts val="102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However</a:t>
            </a:r>
            <a:r>
              <a:rPr sz="28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single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availability zone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(AZ)</a:t>
            </a:r>
            <a:endParaRPr sz="2800" dirty="0">
              <a:latin typeface="Arial"/>
              <a:cs typeface="Arial"/>
            </a:endParaRPr>
          </a:p>
          <a:p>
            <a:pPr marL="1373505" marR="92075" lvl="1" indent="-228600">
              <a:lnSpc>
                <a:spcPts val="2590"/>
              </a:lnSpc>
              <a:spcBef>
                <a:spcPts val="520"/>
              </a:spcBef>
              <a:buChar char="•"/>
              <a:tabLst>
                <a:tab pos="137350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Multi-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AZ 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RA3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Preview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5599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Durability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47800"/>
            <a:ext cx="4480559" cy="16764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Scaling</a:t>
            </a:r>
            <a:r>
              <a:rPr spc="-145" dirty="0"/>
              <a:t> </a:t>
            </a:r>
            <a:r>
              <a:rPr spc="-10" dirty="0"/>
              <a:t>Redshift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383530" cy="384682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415925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Vertical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horizontal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scaling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demand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During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scaling: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ct val="90000"/>
              </a:lnSpc>
              <a:spcBef>
                <a:spcPts val="52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while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remains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reads</a:t>
            </a:r>
            <a:endParaRPr sz="2400">
              <a:latin typeface="Arial"/>
              <a:cs typeface="Arial"/>
            </a:endParaRPr>
          </a:p>
          <a:p>
            <a:pPr marL="697865" marR="325120" lvl="1" indent="-228600">
              <a:lnSpc>
                <a:spcPts val="2590"/>
              </a:lnSpc>
              <a:spcBef>
                <a:spcPts val="54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CNAME 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flipped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(a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few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downtime)</a:t>
            </a:r>
            <a:endParaRPr sz="2400">
              <a:latin typeface="Arial"/>
              <a:cs typeface="Arial"/>
            </a:endParaRPr>
          </a:p>
          <a:p>
            <a:pPr marL="697865" marR="659765" lvl="1" indent="-228600">
              <a:lnSpc>
                <a:spcPts val="2590"/>
              </a:lnSpc>
              <a:spcBef>
                <a:spcPts val="489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moved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parallel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new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7456" y="1447800"/>
            <a:ext cx="4276344" cy="28498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7005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Distribution</a:t>
            </a:r>
            <a:r>
              <a:rPr spc="-229" dirty="0"/>
              <a:t> </a:t>
            </a:r>
            <a:r>
              <a:rPr spc="-10" dirty="0"/>
              <a:t>Styles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6768465" cy="35979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figures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Rows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slices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round-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robin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Rows distributed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column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Entire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copied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EVEN</a:t>
            </a:r>
            <a:r>
              <a:rPr spc="-95" dirty="0"/>
              <a:t> </a:t>
            </a:r>
            <a:r>
              <a:rPr spc="-10" dirty="0"/>
              <a:t>distribution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201897" y="1374070"/>
            <a:ext cx="1133475" cy="1133475"/>
            <a:chOff x="5201897" y="1374070"/>
            <a:chExt cx="1133475" cy="1133475"/>
          </a:xfrm>
        </p:grpSpPr>
        <p:sp>
          <p:nvSpPr>
            <p:cNvPr id="9" name="object 9"/>
            <p:cNvSpPr/>
            <p:nvPr/>
          </p:nvSpPr>
          <p:spPr>
            <a:xfrm>
              <a:off x="5201894" y="1374076"/>
              <a:ext cx="1133475" cy="1133475"/>
            </a:xfrm>
            <a:custGeom>
              <a:avLst/>
              <a:gdLst/>
              <a:ahLst/>
              <a:cxnLst/>
              <a:rect l="l" t="t" r="r" b="b"/>
              <a:pathLst>
                <a:path w="1133475" h="1133475">
                  <a:moveTo>
                    <a:pt x="1133411" y="0"/>
                  </a:moveTo>
                  <a:lnTo>
                    <a:pt x="1114513" y="0"/>
                  </a:lnTo>
                  <a:lnTo>
                    <a:pt x="1114513" y="19050"/>
                  </a:lnTo>
                  <a:lnTo>
                    <a:pt x="1114513" y="1113853"/>
                  </a:lnTo>
                  <a:lnTo>
                    <a:pt x="18884" y="1113853"/>
                  </a:lnTo>
                  <a:lnTo>
                    <a:pt x="18884" y="19050"/>
                  </a:lnTo>
                  <a:lnTo>
                    <a:pt x="1114513" y="19050"/>
                  </a:lnTo>
                  <a:lnTo>
                    <a:pt x="111451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13853"/>
                  </a:lnTo>
                  <a:lnTo>
                    <a:pt x="0" y="1132903"/>
                  </a:lnTo>
                  <a:lnTo>
                    <a:pt x="1133411" y="1132903"/>
                  </a:lnTo>
                  <a:lnTo>
                    <a:pt x="1133411" y="1114196"/>
                  </a:lnTo>
                  <a:lnTo>
                    <a:pt x="1133411" y="1113853"/>
                  </a:lnTo>
                  <a:lnTo>
                    <a:pt x="1133411" y="19050"/>
                  </a:lnTo>
                  <a:lnTo>
                    <a:pt x="1133411" y="18415"/>
                  </a:lnTo>
                  <a:lnTo>
                    <a:pt x="113341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43569" y="1515287"/>
              <a:ext cx="850265" cy="850265"/>
            </a:xfrm>
            <a:custGeom>
              <a:avLst/>
              <a:gdLst/>
              <a:ahLst/>
              <a:cxnLst/>
              <a:rect l="l" t="t" r="r" b="b"/>
              <a:pathLst>
                <a:path w="850264" h="850264">
                  <a:moveTo>
                    <a:pt x="0" y="0"/>
                  </a:moveTo>
                  <a:lnTo>
                    <a:pt x="159429" y="0"/>
                  </a:lnTo>
                  <a:lnTo>
                    <a:pt x="159429" y="159480"/>
                  </a:lnTo>
                  <a:lnTo>
                    <a:pt x="0" y="159480"/>
                  </a:lnTo>
                  <a:lnTo>
                    <a:pt x="0" y="0"/>
                  </a:lnTo>
                  <a:close/>
                </a:path>
                <a:path w="850264" h="850264">
                  <a:moveTo>
                    <a:pt x="0" y="230326"/>
                  </a:moveTo>
                  <a:lnTo>
                    <a:pt x="159429" y="230326"/>
                  </a:lnTo>
                  <a:lnTo>
                    <a:pt x="159429" y="389775"/>
                  </a:lnTo>
                  <a:lnTo>
                    <a:pt x="0" y="389775"/>
                  </a:lnTo>
                  <a:lnTo>
                    <a:pt x="0" y="230326"/>
                  </a:lnTo>
                  <a:close/>
                </a:path>
                <a:path w="850264" h="850264">
                  <a:moveTo>
                    <a:pt x="0" y="460620"/>
                  </a:moveTo>
                  <a:lnTo>
                    <a:pt x="159429" y="460620"/>
                  </a:lnTo>
                  <a:lnTo>
                    <a:pt x="159429" y="620069"/>
                  </a:lnTo>
                  <a:lnTo>
                    <a:pt x="0" y="620069"/>
                  </a:lnTo>
                  <a:lnTo>
                    <a:pt x="0" y="460620"/>
                  </a:lnTo>
                  <a:close/>
                </a:path>
                <a:path w="850264" h="850264">
                  <a:moveTo>
                    <a:pt x="0" y="690726"/>
                  </a:moveTo>
                  <a:lnTo>
                    <a:pt x="159430" y="690726"/>
                  </a:lnTo>
                  <a:lnTo>
                    <a:pt x="159430" y="850175"/>
                  </a:lnTo>
                  <a:lnTo>
                    <a:pt x="0" y="850175"/>
                  </a:lnTo>
                  <a:lnTo>
                    <a:pt x="0" y="690726"/>
                  </a:lnTo>
                  <a:close/>
                </a:path>
                <a:path w="850264" h="850264">
                  <a:moveTo>
                    <a:pt x="230266" y="0"/>
                  </a:moveTo>
                  <a:lnTo>
                    <a:pt x="850063" y="0"/>
                  </a:lnTo>
                  <a:lnTo>
                    <a:pt x="850064" y="159480"/>
                  </a:lnTo>
                  <a:lnTo>
                    <a:pt x="230266" y="159480"/>
                  </a:lnTo>
                  <a:lnTo>
                    <a:pt x="230266" y="0"/>
                  </a:lnTo>
                  <a:close/>
                </a:path>
                <a:path w="850264" h="850264">
                  <a:moveTo>
                    <a:pt x="230266" y="230326"/>
                  </a:moveTo>
                  <a:lnTo>
                    <a:pt x="850064" y="230326"/>
                  </a:lnTo>
                  <a:lnTo>
                    <a:pt x="850064" y="389775"/>
                  </a:lnTo>
                  <a:lnTo>
                    <a:pt x="230266" y="389775"/>
                  </a:lnTo>
                  <a:lnTo>
                    <a:pt x="230266" y="230326"/>
                  </a:lnTo>
                  <a:close/>
                </a:path>
                <a:path w="850264" h="850264">
                  <a:moveTo>
                    <a:pt x="230266" y="460620"/>
                  </a:moveTo>
                  <a:lnTo>
                    <a:pt x="850064" y="460620"/>
                  </a:lnTo>
                  <a:lnTo>
                    <a:pt x="850064" y="620070"/>
                  </a:lnTo>
                  <a:lnTo>
                    <a:pt x="230266" y="620069"/>
                  </a:lnTo>
                  <a:lnTo>
                    <a:pt x="230266" y="460620"/>
                  </a:lnTo>
                  <a:close/>
                </a:path>
                <a:path w="850264" h="850264">
                  <a:moveTo>
                    <a:pt x="230266" y="690726"/>
                  </a:moveTo>
                  <a:lnTo>
                    <a:pt x="850064" y="690726"/>
                  </a:lnTo>
                  <a:lnTo>
                    <a:pt x="850064" y="850175"/>
                  </a:lnTo>
                  <a:lnTo>
                    <a:pt x="230266" y="850175"/>
                  </a:lnTo>
                  <a:lnTo>
                    <a:pt x="230266" y="690726"/>
                  </a:lnTo>
                  <a:close/>
                </a:path>
              </a:pathLst>
            </a:custGeom>
            <a:ln w="3778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36538" y="3806697"/>
            <a:ext cx="1930400" cy="1673225"/>
            <a:chOff x="6336538" y="3806697"/>
            <a:chExt cx="1930400" cy="1673225"/>
          </a:xfrm>
        </p:grpSpPr>
        <p:sp>
          <p:nvSpPr>
            <p:cNvPr id="12" name="object 12"/>
            <p:cNvSpPr/>
            <p:nvPr/>
          </p:nvSpPr>
          <p:spPr>
            <a:xfrm>
              <a:off x="6342888" y="3813047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752091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1" y="165100"/>
                  </a:lnTo>
                  <a:lnTo>
                    <a:pt x="1917191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1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8232" y="4139183"/>
              <a:ext cx="238125" cy="408940"/>
            </a:xfrm>
            <a:custGeom>
              <a:avLst/>
              <a:gdLst/>
              <a:ahLst/>
              <a:cxnLst/>
              <a:rect l="l" t="t" r="r" b="b"/>
              <a:pathLst>
                <a:path w="238125" h="408939">
                  <a:moveTo>
                    <a:pt x="237743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37743" y="408431"/>
                  </a:lnTo>
                  <a:lnTo>
                    <a:pt x="23774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8232" y="4139183"/>
              <a:ext cx="238125" cy="408940"/>
            </a:xfrm>
            <a:custGeom>
              <a:avLst/>
              <a:gdLst/>
              <a:ahLst/>
              <a:cxnLst/>
              <a:rect l="l" t="t" r="r" b="b"/>
              <a:pathLst>
                <a:path w="238125" h="408939">
                  <a:moveTo>
                    <a:pt x="0" y="408431"/>
                  </a:moveTo>
                  <a:lnTo>
                    <a:pt x="237743" y="408431"/>
                  </a:lnTo>
                  <a:lnTo>
                    <a:pt x="237743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65976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65976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68312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68312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9104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9104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74863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74863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15655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15655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92210" y="5015158"/>
              <a:ext cx="285750" cy="359410"/>
            </a:xfrm>
            <a:custGeom>
              <a:avLst/>
              <a:gdLst/>
              <a:ahLst/>
              <a:cxnLst/>
              <a:rect l="l" t="t" r="r" b="b"/>
              <a:pathLst>
                <a:path w="285750" h="359410">
                  <a:moveTo>
                    <a:pt x="117696" y="0"/>
                  </a:moveTo>
                  <a:lnTo>
                    <a:pt x="5025" y="0"/>
                  </a:lnTo>
                  <a:lnTo>
                    <a:pt x="0" y="5051"/>
                  </a:lnTo>
                  <a:lnTo>
                    <a:pt x="0" y="91197"/>
                  </a:lnTo>
                  <a:lnTo>
                    <a:pt x="5025" y="96220"/>
                  </a:lnTo>
                  <a:lnTo>
                    <a:pt x="59465" y="96220"/>
                  </a:lnTo>
                  <a:lnTo>
                    <a:pt x="178845" y="352833"/>
                  </a:lnTo>
                  <a:lnTo>
                    <a:pt x="180719" y="356771"/>
                  </a:lnTo>
                  <a:lnTo>
                    <a:pt x="184698" y="359264"/>
                  </a:lnTo>
                  <a:lnTo>
                    <a:pt x="280413" y="359231"/>
                  </a:lnTo>
                  <a:lnTo>
                    <a:pt x="285433" y="354208"/>
                  </a:lnTo>
                  <a:lnTo>
                    <a:pt x="285433" y="336781"/>
                  </a:lnTo>
                  <a:lnTo>
                    <a:pt x="195674" y="336781"/>
                  </a:lnTo>
                  <a:lnTo>
                    <a:pt x="75014" y="76304"/>
                  </a:lnTo>
                  <a:lnTo>
                    <a:pt x="71045" y="73769"/>
                  </a:lnTo>
                  <a:lnTo>
                    <a:pt x="22552" y="73769"/>
                  </a:lnTo>
                  <a:lnTo>
                    <a:pt x="22551" y="22469"/>
                  </a:lnTo>
                  <a:lnTo>
                    <a:pt x="135075" y="22469"/>
                  </a:lnTo>
                  <a:lnTo>
                    <a:pt x="127682" y="6548"/>
                  </a:lnTo>
                  <a:lnTo>
                    <a:pt x="125877" y="2619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9410">
                  <a:moveTo>
                    <a:pt x="285433" y="285593"/>
                  </a:moveTo>
                  <a:lnTo>
                    <a:pt x="262994" y="285593"/>
                  </a:lnTo>
                  <a:lnTo>
                    <a:pt x="262994" y="336781"/>
                  </a:lnTo>
                  <a:lnTo>
                    <a:pt x="285433" y="336781"/>
                  </a:lnTo>
                  <a:lnTo>
                    <a:pt x="285433" y="285593"/>
                  </a:lnTo>
                  <a:close/>
                </a:path>
                <a:path w="285750" h="359410">
                  <a:moveTo>
                    <a:pt x="135075" y="22469"/>
                  </a:moveTo>
                  <a:lnTo>
                    <a:pt x="110627" y="22469"/>
                  </a:lnTo>
                  <a:lnTo>
                    <a:pt x="231513" y="283062"/>
                  </a:lnTo>
                  <a:lnTo>
                    <a:pt x="235500" y="285607"/>
                  </a:lnTo>
                  <a:lnTo>
                    <a:pt x="285433" y="285593"/>
                  </a:lnTo>
                  <a:lnTo>
                    <a:pt x="285433" y="268170"/>
                  </a:lnTo>
                  <a:lnTo>
                    <a:pt x="280412" y="263142"/>
                  </a:lnTo>
                  <a:lnTo>
                    <a:pt x="246837" y="263142"/>
                  </a:lnTo>
                  <a:lnTo>
                    <a:pt x="135075" y="22469"/>
                  </a:lnTo>
                  <a:close/>
                </a:path>
                <a:path w="285750" h="359410">
                  <a:moveTo>
                    <a:pt x="71031" y="73760"/>
                  </a:moveTo>
                  <a:lnTo>
                    <a:pt x="22552" y="73769"/>
                  </a:lnTo>
                  <a:lnTo>
                    <a:pt x="71045" y="7376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647" y="5152347"/>
              <a:ext cx="163679" cy="2220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44996" y="4952110"/>
              <a:ext cx="1122045" cy="527685"/>
            </a:xfrm>
            <a:custGeom>
              <a:avLst/>
              <a:gdLst/>
              <a:ahLst/>
              <a:cxnLst/>
              <a:rect l="l" t="t" r="r" b="b"/>
              <a:pathLst>
                <a:path w="1122045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05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28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22045" h="527685">
                  <a:moveTo>
                    <a:pt x="1121486" y="331228"/>
                  </a:moveTo>
                  <a:lnTo>
                    <a:pt x="1116469" y="326199"/>
                  </a:lnTo>
                  <a:lnTo>
                    <a:pt x="1099045" y="326199"/>
                  </a:lnTo>
                  <a:lnTo>
                    <a:pt x="1099045" y="348665"/>
                  </a:lnTo>
                  <a:lnTo>
                    <a:pt x="1099045" y="399834"/>
                  </a:lnTo>
                  <a:lnTo>
                    <a:pt x="1031735" y="399834"/>
                  </a:lnTo>
                  <a:lnTo>
                    <a:pt x="911072" y="139357"/>
                  </a:lnTo>
                  <a:lnTo>
                    <a:pt x="907097" y="136829"/>
                  </a:lnTo>
                  <a:lnTo>
                    <a:pt x="858608" y="136829"/>
                  </a:lnTo>
                  <a:lnTo>
                    <a:pt x="858608" y="85521"/>
                  </a:lnTo>
                  <a:lnTo>
                    <a:pt x="946683" y="85521"/>
                  </a:lnTo>
                  <a:lnTo>
                    <a:pt x="1067574" y="346113"/>
                  </a:lnTo>
                  <a:lnTo>
                    <a:pt x="1071562" y="348665"/>
                  </a:lnTo>
                  <a:lnTo>
                    <a:pt x="1099045" y="348665"/>
                  </a:lnTo>
                  <a:lnTo>
                    <a:pt x="1099045" y="326199"/>
                  </a:lnTo>
                  <a:lnTo>
                    <a:pt x="1082890" y="326199"/>
                  </a:lnTo>
                  <a:lnTo>
                    <a:pt x="971130" y="85521"/>
                  </a:lnTo>
                  <a:lnTo>
                    <a:pt x="963739" y="69608"/>
                  </a:lnTo>
                  <a:lnTo>
                    <a:pt x="961936" y="65671"/>
                  </a:lnTo>
                  <a:lnTo>
                    <a:pt x="958049" y="63144"/>
                  </a:lnTo>
                  <a:lnTo>
                    <a:pt x="953757" y="63055"/>
                  </a:lnTo>
                  <a:lnTo>
                    <a:pt x="841082" y="63055"/>
                  </a:lnTo>
                  <a:lnTo>
                    <a:pt x="836053" y="68110"/>
                  </a:lnTo>
                  <a:lnTo>
                    <a:pt x="836053" y="154254"/>
                  </a:lnTo>
                  <a:lnTo>
                    <a:pt x="841082" y="159270"/>
                  </a:lnTo>
                  <a:lnTo>
                    <a:pt x="895515" y="159270"/>
                  </a:lnTo>
                  <a:lnTo>
                    <a:pt x="1014895" y="415886"/>
                  </a:lnTo>
                  <a:lnTo>
                    <a:pt x="1016774" y="419823"/>
                  </a:lnTo>
                  <a:lnTo>
                    <a:pt x="1020749" y="422313"/>
                  </a:lnTo>
                  <a:lnTo>
                    <a:pt x="1116469" y="422287"/>
                  </a:lnTo>
                  <a:lnTo>
                    <a:pt x="1121486" y="417258"/>
                  </a:lnTo>
                  <a:lnTo>
                    <a:pt x="1121486" y="399834"/>
                  </a:lnTo>
                  <a:lnTo>
                    <a:pt x="1121486" y="348653"/>
                  </a:lnTo>
                  <a:lnTo>
                    <a:pt x="1121486" y="331228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495" y="5152347"/>
              <a:ext cx="163679" cy="22204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33844" y="4952110"/>
              <a:ext cx="1118870" cy="527685"/>
            </a:xfrm>
            <a:custGeom>
              <a:avLst/>
              <a:gdLst/>
              <a:ahLst/>
              <a:cxnLst/>
              <a:rect l="l" t="t" r="r" b="b"/>
              <a:pathLst>
                <a:path w="1118870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05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28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18870" h="527685">
                  <a:moveTo>
                    <a:pt x="1118438" y="322084"/>
                  </a:moveTo>
                  <a:lnTo>
                    <a:pt x="1113421" y="317055"/>
                  </a:lnTo>
                  <a:lnTo>
                    <a:pt x="1095997" y="317055"/>
                  </a:lnTo>
                  <a:lnTo>
                    <a:pt x="1095997" y="339521"/>
                  </a:lnTo>
                  <a:lnTo>
                    <a:pt x="1095997" y="390690"/>
                  </a:lnTo>
                  <a:lnTo>
                    <a:pt x="1028687" y="390690"/>
                  </a:lnTo>
                  <a:lnTo>
                    <a:pt x="908024" y="130213"/>
                  </a:lnTo>
                  <a:lnTo>
                    <a:pt x="904049" y="127685"/>
                  </a:lnTo>
                  <a:lnTo>
                    <a:pt x="855560" y="127685"/>
                  </a:lnTo>
                  <a:lnTo>
                    <a:pt x="855560" y="76377"/>
                  </a:lnTo>
                  <a:lnTo>
                    <a:pt x="943635" y="76377"/>
                  </a:lnTo>
                  <a:lnTo>
                    <a:pt x="1064526" y="336969"/>
                  </a:lnTo>
                  <a:lnTo>
                    <a:pt x="1068514" y="339521"/>
                  </a:lnTo>
                  <a:lnTo>
                    <a:pt x="1095997" y="339521"/>
                  </a:lnTo>
                  <a:lnTo>
                    <a:pt x="1095997" y="317055"/>
                  </a:lnTo>
                  <a:lnTo>
                    <a:pt x="1079842" y="317055"/>
                  </a:lnTo>
                  <a:lnTo>
                    <a:pt x="968082" y="76377"/>
                  </a:lnTo>
                  <a:lnTo>
                    <a:pt x="960691" y="60464"/>
                  </a:lnTo>
                  <a:lnTo>
                    <a:pt x="958888" y="56527"/>
                  </a:lnTo>
                  <a:lnTo>
                    <a:pt x="955001" y="54000"/>
                  </a:lnTo>
                  <a:lnTo>
                    <a:pt x="950709" y="53911"/>
                  </a:lnTo>
                  <a:lnTo>
                    <a:pt x="838034" y="53911"/>
                  </a:lnTo>
                  <a:lnTo>
                    <a:pt x="833005" y="58966"/>
                  </a:lnTo>
                  <a:lnTo>
                    <a:pt x="833005" y="145110"/>
                  </a:lnTo>
                  <a:lnTo>
                    <a:pt x="838034" y="150126"/>
                  </a:lnTo>
                  <a:lnTo>
                    <a:pt x="892467" y="150126"/>
                  </a:lnTo>
                  <a:lnTo>
                    <a:pt x="1011847" y="406742"/>
                  </a:lnTo>
                  <a:lnTo>
                    <a:pt x="1013726" y="410679"/>
                  </a:lnTo>
                  <a:lnTo>
                    <a:pt x="1017701" y="413169"/>
                  </a:lnTo>
                  <a:lnTo>
                    <a:pt x="1113421" y="413143"/>
                  </a:lnTo>
                  <a:lnTo>
                    <a:pt x="1118438" y="408114"/>
                  </a:lnTo>
                  <a:lnTo>
                    <a:pt x="1118438" y="390690"/>
                  </a:lnTo>
                  <a:lnTo>
                    <a:pt x="1118438" y="339509"/>
                  </a:lnTo>
                  <a:lnTo>
                    <a:pt x="1118438" y="322084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7295" y="5143203"/>
              <a:ext cx="163679" cy="22204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719654" y="4942965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4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8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5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1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70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2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4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49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7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627114" y="3811270"/>
            <a:ext cx="143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21754" y="4506214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08064" y="4547615"/>
            <a:ext cx="1375410" cy="381635"/>
          </a:xfrm>
          <a:custGeom>
            <a:avLst/>
            <a:gdLst/>
            <a:ahLst/>
            <a:cxnLst/>
            <a:rect l="l" t="t" r="r" b="b"/>
            <a:pathLst>
              <a:path w="1375409" h="381635">
                <a:moveTo>
                  <a:pt x="58927" y="0"/>
                </a:moveTo>
                <a:lnTo>
                  <a:pt x="0" y="379602"/>
                </a:lnTo>
              </a:path>
              <a:path w="1375409" h="381635">
                <a:moveTo>
                  <a:pt x="700658" y="152399"/>
                </a:moveTo>
                <a:lnTo>
                  <a:pt x="688847" y="381634"/>
                </a:lnTo>
              </a:path>
              <a:path w="1375409" h="381635">
                <a:moveTo>
                  <a:pt x="1307591" y="0"/>
                </a:moveTo>
                <a:lnTo>
                  <a:pt x="1375409" y="371728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224529" y="3785361"/>
            <a:ext cx="1930400" cy="1670685"/>
            <a:chOff x="3224529" y="3785361"/>
            <a:chExt cx="1930400" cy="1670685"/>
          </a:xfrm>
        </p:grpSpPr>
        <p:sp>
          <p:nvSpPr>
            <p:cNvPr id="36" name="object 36"/>
            <p:cNvSpPr/>
            <p:nvPr/>
          </p:nvSpPr>
          <p:spPr>
            <a:xfrm>
              <a:off x="3230879" y="3791711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752092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2" y="165100"/>
                  </a:lnTo>
                  <a:lnTo>
                    <a:pt x="1917192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2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1317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1317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5396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5396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56303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56303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9709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9709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6285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6285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0364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0364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80202" y="4993367"/>
              <a:ext cx="285750" cy="357505"/>
            </a:xfrm>
            <a:custGeom>
              <a:avLst/>
              <a:gdLst/>
              <a:ahLst/>
              <a:cxnLst/>
              <a:rect l="l" t="t" r="r" b="b"/>
              <a:pathLst>
                <a:path w="285750" h="357504">
                  <a:moveTo>
                    <a:pt x="117696" y="0"/>
                  </a:moveTo>
                  <a:lnTo>
                    <a:pt x="5025" y="0"/>
                  </a:lnTo>
                  <a:lnTo>
                    <a:pt x="0" y="5024"/>
                  </a:lnTo>
                  <a:lnTo>
                    <a:pt x="0" y="90711"/>
                  </a:lnTo>
                  <a:lnTo>
                    <a:pt x="5025" y="95707"/>
                  </a:lnTo>
                  <a:lnTo>
                    <a:pt x="59465" y="95707"/>
                  </a:lnTo>
                  <a:lnTo>
                    <a:pt x="178844" y="350952"/>
                  </a:lnTo>
                  <a:lnTo>
                    <a:pt x="180719" y="354870"/>
                  </a:lnTo>
                  <a:lnTo>
                    <a:pt x="184697" y="357349"/>
                  </a:lnTo>
                  <a:lnTo>
                    <a:pt x="280412" y="357317"/>
                  </a:lnTo>
                  <a:lnTo>
                    <a:pt x="285433" y="352320"/>
                  </a:lnTo>
                  <a:lnTo>
                    <a:pt x="285433" y="334986"/>
                  </a:lnTo>
                  <a:lnTo>
                    <a:pt x="195674" y="334986"/>
                  </a:lnTo>
                  <a:lnTo>
                    <a:pt x="75014" y="75898"/>
                  </a:lnTo>
                  <a:lnTo>
                    <a:pt x="71045" y="73376"/>
                  </a:lnTo>
                  <a:lnTo>
                    <a:pt x="22551" y="73376"/>
                  </a:lnTo>
                  <a:lnTo>
                    <a:pt x="22551" y="22349"/>
                  </a:lnTo>
                  <a:lnTo>
                    <a:pt x="135075" y="22349"/>
                  </a:lnTo>
                  <a:lnTo>
                    <a:pt x="127682" y="6513"/>
                  </a:lnTo>
                  <a:lnTo>
                    <a:pt x="125877" y="2605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7504">
                  <a:moveTo>
                    <a:pt x="285433" y="284070"/>
                  </a:moveTo>
                  <a:lnTo>
                    <a:pt x="262993" y="284070"/>
                  </a:lnTo>
                  <a:lnTo>
                    <a:pt x="262993" y="334986"/>
                  </a:lnTo>
                  <a:lnTo>
                    <a:pt x="285433" y="334986"/>
                  </a:lnTo>
                  <a:lnTo>
                    <a:pt x="285433" y="284070"/>
                  </a:lnTo>
                  <a:close/>
                </a:path>
                <a:path w="285750" h="357504">
                  <a:moveTo>
                    <a:pt x="135075" y="22349"/>
                  </a:moveTo>
                  <a:lnTo>
                    <a:pt x="110627" y="22349"/>
                  </a:lnTo>
                  <a:lnTo>
                    <a:pt x="231512" y="281554"/>
                  </a:lnTo>
                  <a:lnTo>
                    <a:pt x="235500" y="284084"/>
                  </a:lnTo>
                  <a:lnTo>
                    <a:pt x="285433" y="284070"/>
                  </a:lnTo>
                  <a:lnTo>
                    <a:pt x="285433" y="266741"/>
                  </a:lnTo>
                  <a:lnTo>
                    <a:pt x="280412" y="261739"/>
                  </a:lnTo>
                  <a:lnTo>
                    <a:pt x="246837" y="261739"/>
                  </a:lnTo>
                  <a:lnTo>
                    <a:pt x="135075" y="22349"/>
                  </a:lnTo>
                  <a:close/>
                </a:path>
                <a:path w="285750" h="357504">
                  <a:moveTo>
                    <a:pt x="71031" y="73367"/>
                  </a:moveTo>
                  <a:lnTo>
                    <a:pt x="22551" y="73376"/>
                  </a:lnTo>
                  <a:lnTo>
                    <a:pt x="71045" y="73376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0639" y="5129824"/>
              <a:ext cx="163679" cy="2208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232988" y="4930660"/>
              <a:ext cx="1122045" cy="525145"/>
            </a:xfrm>
            <a:custGeom>
              <a:avLst/>
              <a:gdLst/>
              <a:ahLst/>
              <a:cxnLst/>
              <a:rect l="l" t="t" r="r" b="b"/>
              <a:pathLst>
                <a:path w="1122045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17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40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22045" h="525145">
                  <a:moveTo>
                    <a:pt x="1121486" y="329450"/>
                  </a:moveTo>
                  <a:lnTo>
                    <a:pt x="1116469" y="324446"/>
                  </a:lnTo>
                  <a:lnTo>
                    <a:pt x="1099045" y="324446"/>
                  </a:lnTo>
                  <a:lnTo>
                    <a:pt x="1099045" y="346798"/>
                  </a:lnTo>
                  <a:lnTo>
                    <a:pt x="1099045" y="397700"/>
                  </a:lnTo>
                  <a:lnTo>
                    <a:pt x="1031735" y="397700"/>
                  </a:lnTo>
                  <a:lnTo>
                    <a:pt x="911072" y="138607"/>
                  </a:lnTo>
                  <a:lnTo>
                    <a:pt x="907097" y="136093"/>
                  </a:lnTo>
                  <a:lnTo>
                    <a:pt x="858608" y="136093"/>
                  </a:lnTo>
                  <a:lnTo>
                    <a:pt x="858608" y="85064"/>
                  </a:lnTo>
                  <a:lnTo>
                    <a:pt x="946683" y="85064"/>
                  </a:lnTo>
                  <a:lnTo>
                    <a:pt x="1067574" y="344271"/>
                  </a:lnTo>
                  <a:lnTo>
                    <a:pt x="1071562" y="346798"/>
                  </a:lnTo>
                  <a:lnTo>
                    <a:pt x="1099045" y="346798"/>
                  </a:lnTo>
                  <a:lnTo>
                    <a:pt x="1099045" y="324446"/>
                  </a:lnTo>
                  <a:lnTo>
                    <a:pt x="1082890" y="324446"/>
                  </a:lnTo>
                  <a:lnTo>
                    <a:pt x="971130" y="85064"/>
                  </a:lnTo>
                  <a:lnTo>
                    <a:pt x="963739" y="69227"/>
                  </a:lnTo>
                  <a:lnTo>
                    <a:pt x="961936" y="65316"/>
                  </a:lnTo>
                  <a:lnTo>
                    <a:pt x="958049" y="62801"/>
                  </a:lnTo>
                  <a:lnTo>
                    <a:pt x="953757" y="62712"/>
                  </a:lnTo>
                  <a:lnTo>
                    <a:pt x="841082" y="62712"/>
                  </a:lnTo>
                  <a:lnTo>
                    <a:pt x="836053" y="67741"/>
                  </a:lnTo>
                  <a:lnTo>
                    <a:pt x="836053" y="153428"/>
                  </a:lnTo>
                  <a:lnTo>
                    <a:pt x="841082" y="158419"/>
                  </a:lnTo>
                  <a:lnTo>
                    <a:pt x="895515" y="158419"/>
                  </a:lnTo>
                  <a:lnTo>
                    <a:pt x="1014895" y="413664"/>
                  </a:lnTo>
                  <a:lnTo>
                    <a:pt x="1016774" y="417588"/>
                  </a:lnTo>
                  <a:lnTo>
                    <a:pt x="1020749" y="420065"/>
                  </a:lnTo>
                  <a:lnTo>
                    <a:pt x="1116469" y="420027"/>
                  </a:lnTo>
                  <a:lnTo>
                    <a:pt x="1121486" y="415036"/>
                  </a:lnTo>
                  <a:lnTo>
                    <a:pt x="1121486" y="397700"/>
                  </a:lnTo>
                  <a:lnTo>
                    <a:pt x="1121486" y="346786"/>
                  </a:lnTo>
                  <a:lnTo>
                    <a:pt x="1121486" y="329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487" y="5129824"/>
              <a:ext cx="163679" cy="22085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921836" y="4930660"/>
              <a:ext cx="1118870" cy="525145"/>
            </a:xfrm>
            <a:custGeom>
              <a:avLst/>
              <a:gdLst/>
              <a:ahLst/>
              <a:cxnLst/>
              <a:rect l="l" t="t" r="r" b="b"/>
              <a:pathLst>
                <a:path w="1118870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17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40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18870" h="525145">
                  <a:moveTo>
                    <a:pt x="1118438" y="322199"/>
                  </a:moveTo>
                  <a:lnTo>
                    <a:pt x="1113421" y="317169"/>
                  </a:lnTo>
                  <a:lnTo>
                    <a:pt x="1095997" y="317169"/>
                  </a:lnTo>
                  <a:lnTo>
                    <a:pt x="1095997" y="339636"/>
                  </a:lnTo>
                  <a:lnTo>
                    <a:pt x="1095997" y="390804"/>
                  </a:lnTo>
                  <a:lnTo>
                    <a:pt x="1028687" y="390804"/>
                  </a:lnTo>
                  <a:lnTo>
                    <a:pt x="908024" y="130327"/>
                  </a:lnTo>
                  <a:lnTo>
                    <a:pt x="904049" y="127800"/>
                  </a:lnTo>
                  <a:lnTo>
                    <a:pt x="855560" y="127800"/>
                  </a:lnTo>
                  <a:lnTo>
                    <a:pt x="855560" y="76492"/>
                  </a:lnTo>
                  <a:lnTo>
                    <a:pt x="943635" y="76492"/>
                  </a:lnTo>
                  <a:lnTo>
                    <a:pt x="1064526" y="337083"/>
                  </a:lnTo>
                  <a:lnTo>
                    <a:pt x="1068514" y="339636"/>
                  </a:lnTo>
                  <a:lnTo>
                    <a:pt x="1095997" y="339636"/>
                  </a:lnTo>
                  <a:lnTo>
                    <a:pt x="1095997" y="317169"/>
                  </a:lnTo>
                  <a:lnTo>
                    <a:pt x="1079842" y="317169"/>
                  </a:lnTo>
                  <a:lnTo>
                    <a:pt x="968082" y="76492"/>
                  </a:lnTo>
                  <a:lnTo>
                    <a:pt x="960691" y="60579"/>
                  </a:lnTo>
                  <a:lnTo>
                    <a:pt x="958888" y="56642"/>
                  </a:lnTo>
                  <a:lnTo>
                    <a:pt x="955001" y="54114"/>
                  </a:lnTo>
                  <a:lnTo>
                    <a:pt x="950709" y="54025"/>
                  </a:lnTo>
                  <a:lnTo>
                    <a:pt x="838034" y="54025"/>
                  </a:lnTo>
                  <a:lnTo>
                    <a:pt x="833005" y="59080"/>
                  </a:lnTo>
                  <a:lnTo>
                    <a:pt x="833005" y="145224"/>
                  </a:lnTo>
                  <a:lnTo>
                    <a:pt x="838034" y="150241"/>
                  </a:lnTo>
                  <a:lnTo>
                    <a:pt x="892467" y="150241"/>
                  </a:lnTo>
                  <a:lnTo>
                    <a:pt x="1011847" y="406857"/>
                  </a:lnTo>
                  <a:lnTo>
                    <a:pt x="1013726" y="410794"/>
                  </a:lnTo>
                  <a:lnTo>
                    <a:pt x="1017701" y="413283"/>
                  </a:lnTo>
                  <a:lnTo>
                    <a:pt x="1113421" y="413258"/>
                  </a:lnTo>
                  <a:lnTo>
                    <a:pt x="1118438" y="408228"/>
                  </a:lnTo>
                  <a:lnTo>
                    <a:pt x="1118438" y="390804"/>
                  </a:lnTo>
                  <a:lnTo>
                    <a:pt x="1118438" y="339623"/>
                  </a:lnTo>
                  <a:lnTo>
                    <a:pt x="1118438" y="32219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287" y="5121867"/>
              <a:ext cx="163679" cy="22204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607646" y="4921629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9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5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1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69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3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5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50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8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513835" y="3789045"/>
            <a:ext cx="143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08221" y="4483989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96055" y="4526279"/>
            <a:ext cx="1375410" cy="381635"/>
          </a:xfrm>
          <a:custGeom>
            <a:avLst/>
            <a:gdLst/>
            <a:ahLst/>
            <a:cxnLst/>
            <a:rect l="l" t="t" r="r" b="b"/>
            <a:pathLst>
              <a:path w="1375410" h="381635">
                <a:moveTo>
                  <a:pt x="58928" y="0"/>
                </a:moveTo>
                <a:lnTo>
                  <a:pt x="0" y="379603"/>
                </a:lnTo>
              </a:path>
              <a:path w="1375410" h="381635">
                <a:moveTo>
                  <a:pt x="700659" y="152400"/>
                </a:moveTo>
                <a:lnTo>
                  <a:pt x="688848" y="381635"/>
                </a:lnTo>
              </a:path>
              <a:path w="1375410" h="381635">
                <a:moveTo>
                  <a:pt x="1307592" y="0"/>
                </a:moveTo>
                <a:lnTo>
                  <a:pt x="1375410" y="371729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4181894" y="2779645"/>
            <a:ext cx="3316604" cy="768985"/>
            <a:chOff x="4181894" y="2779645"/>
            <a:chExt cx="3316604" cy="768985"/>
          </a:xfrm>
        </p:grpSpPr>
        <p:sp>
          <p:nvSpPr>
            <p:cNvPr id="60" name="object 60"/>
            <p:cNvSpPr/>
            <p:nvPr/>
          </p:nvSpPr>
          <p:spPr>
            <a:xfrm>
              <a:off x="4185069" y="2782820"/>
              <a:ext cx="3310254" cy="762635"/>
            </a:xfrm>
            <a:custGeom>
              <a:avLst/>
              <a:gdLst/>
              <a:ahLst/>
              <a:cxnLst/>
              <a:rect l="l" t="t" r="r" b="b"/>
              <a:pathLst>
                <a:path w="3310254" h="762635">
                  <a:moveTo>
                    <a:pt x="3009353" y="599951"/>
                  </a:moveTo>
                  <a:lnTo>
                    <a:pt x="2938029" y="621670"/>
                  </a:lnTo>
                  <a:lnTo>
                    <a:pt x="2900333" y="631968"/>
                  </a:lnTo>
                  <a:lnTo>
                    <a:pt x="2861345" y="641890"/>
                  </a:lnTo>
                  <a:lnTo>
                    <a:pt x="2821115" y="651434"/>
                  </a:lnTo>
                  <a:lnTo>
                    <a:pt x="2779692" y="660598"/>
                  </a:lnTo>
                  <a:lnTo>
                    <a:pt x="2737123" y="669379"/>
                  </a:lnTo>
                  <a:lnTo>
                    <a:pt x="2693458" y="677776"/>
                  </a:lnTo>
                  <a:lnTo>
                    <a:pt x="2648746" y="685786"/>
                  </a:lnTo>
                  <a:lnTo>
                    <a:pt x="2603035" y="693409"/>
                  </a:lnTo>
                  <a:lnTo>
                    <a:pt x="2556374" y="700641"/>
                  </a:lnTo>
                  <a:lnTo>
                    <a:pt x="2508812" y="707482"/>
                  </a:lnTo>
                  <a:lnTo>
                    <a:pt x="2460398" y="713928"/>
                  </a:lnTo>
                  <a:lnTo>
                    <a:pt x="2411180" y="719978"/>
                  </a:lnTo>
                  <a:lnTo>
                    <a:pt x="2361208" y="725631"/>
                  </a:lnTo>
                  <a:lnTo>
                    <a:pt x="2310529" y="730883"/>
                  </a:lnTo>
                  <a:lnTo>
                    <a:pt x="2259193" y="735734"/>
                  </a:lnTo>
                  <a:lnTo>
                    <a:pt x="2207249" y="740180"/>
                  </a:lnTo>
                  <a:lnTo>
                    <a:pt x="2154745" y="744221"/>
                  </a:lnTo>
                  <a:lnTo>
                    <a:pt x="2101731" y="747854"/>
                  </a:lnTo>
                  <a:lnTo>
                    <a:pt x="2048254" y="751078"/>
                  </a:lnTo>
                  <a:lnTo>
                    <a:pt x="1994363" y="753890"/>
                  </a:lnTo>
                  <a:lnTo>
                    <a:pt x="1940109" y="756288"/>
                  </a:lnTo>
                  <a:lnTo>
                    <a:pt x="1885538" y="758270"/>
                  </a:lnTo>
                  <a:lnTo>
                    <a:pt x="1830700" y="759836"/>
                  </a:lnTo>
                  <a:lnTo>
                    <a:pt x="1775644" y="760981"/>
                  </a:lnTo>
                  <a:lnTo>
                    <a:pt x="1720419" y="761705"/>
                  </a:lnTo>
                  <a:lnTo>
                    <a:pt x="1665072" y="762006"/>
                  </a:lnTo>
                  <a:lnTo>
                    <a:pt x="1609654" y="761882"/>
                  </a:lnTo>
                  <a:lnTo>
                    <a:pt x="1554213" y="761330"/>
                  </a:lnTo>
                  <a:lnTo>
                    <a:pt x="1498797" y="760349"/>
                  </a:lnTo>
                  <a:lnTo>
                    <a:pt x="1443456" y="758936"/>
                  </a:lnTo>
                  <a:lnTo>
                    <a:pt x="1388237" y="757091"/>
                  </a:lnTo>
                  <a:lnTo>
                    <a:pt x="1333191" y="754810"/>
                  </a:lnTo>
                  <a:lnTo>
                    <a:pt x="1278365" y="752092"/>
                  </a:lnTo>
                  <a:lnTo>
                    <a:pt x="1223809" y="748935"/>
                  </a:lnTo>
                  <a:lnTo>
                    <a:pt x="1169571" y="745337"/>
                  </a:lnTo>
                  <a:lnTo>
                    <a:pt x="1115700" y="741296"/>
                  </a:lnTo>
                  <a:lnTo>
                    <a:pt x="1062245" y="736811"/>
                  </a:lnTo>
                  <a:lnTo>
                    <a:pt x="1009254" y="731878"/>
                  </a:lnTo>
                  <a:lnTo>
                    <a:pt x="956776" y="726497"/>
                  </a:lnTo>
                  <a:lnTo>
                    <a:pt x="904861" y="720664"/>
                  </a:lnTo>
                  <a:lnTo>
                    <a:pt x="853556" y="714379"/>
                  </a:lnTo>
                  <a:lnTo>
                    <a:pt x="802911" y="707639"/>
                  </a:lnTo>
                  <a:lnTo>
                    <a:pt x="752975" y="700443"/>
                  </a:lnTo>
                  <a:lnTo>
                    <a:pt x="703795" y="692788"/>
                  </a:lnTo>
                  <a:lnTo>
                    <a:pt x="635334" y="681117"/>
                  </a:lnTo>
                  <a:lnTo>
                    <a:pt x="570223" y="668795"/>
                  </a:lnTo>
                  <a:lnTo>
                    <a:pt x="508488" y="655856"/>
                  </a:lnTo>
                  <a:lnTo>
                    <a:pt x="450153" y="642334"/>
                  </a:lnTo>
                  <a:lnTo>
                    <a:pt x="395245" y="628260"/>
                  </a:lnTo>
                  <a:lnTo>
                    <a:pt x="343788" y="613670"/>
                  </a:lnTo>
                  <a:lnTo>
                    <a:pt x="295808" y="598596"/>
                  </a:lnTo>
                  <a:lnTo>
                    <a:pt x="251330" y="583072"/>
                  </a:lnTo>
                  <a:lnTo>
                    <a:pt x="210380" y="567130"/>
                  </a:lnTo>
                  <a:lnTo>
                    <a:pt x="172983" y="550805"/>
                  </a:lnTo>
                  <a:lnTo>
                    <a:pt x="108949" y="517136"/>
                  </a:lnTo>
                  <a:lnTo>
                    <a:pt x="59430" y="482333"/>
                  </a:lnTo>
                  <a:lnTo>
                    <a:pt x="24631" y="446662"/>
                  </a:lnTo>
                  <a:lnTo>
                    <a:pt x="4753" y="410389"/>
                  </a:lnTo>
                  <a:lnTo>
                    <a:pt x="0" y="373782"/>
                  </a:lnTo>
                  <a:lnTo>
                    <a:pt x="3358" y="355437"/>
                  </a:lnTo>
                  <a:lnTo>
                    <a:pt x="21671" y="318828"/>
                  </a:lnTo>
                  <a:lnTo>
                    <a:pt x="55615" y="282552"/>
                  </a:lnTo>
                  <a:lnTo>
                    <a:pt x="105393" y="246875"/>
                  </a:lnTo>
                  <a:lnTo>
                    <a:pt x="171208" y="212064"/>
                  </a:lnTo>
                  <a:lnTo>
                    <a:pt x="210193" y="195067"/>
                  </a:lnTo>
                  <a:lnTo>
                    <a:pt x="253263" y="178386"/>
                  </a:lnTo>
                  <a:lnTo>
                    <a:pt x="300443" y="162055"/>
                  </a:lnTo>
                  <a:lnTo>
                    <a:pt x="371767" y="140336"/>
                  </a:lnTo>
                  <a:lnTo>
                    <a:pt x="409464" y="130038"/>
                  </a:lnTo>
                  <a:lnTo>
                    <a:pt x="448451" y="120115"/>
                  </a:lnTo>
                  <a:lnTo>
                    <a:pt x="488681" y="110571"/>
                  </a:lnTo>
                  <a:lnTo>
                    <a:pt x="530105" y="101408"/>
                  </a:lnTo>
                  <a:lnTo>
                    <a:pt x="572674" y="92627"/>
                  </a:lnTo>
                  <a:lnTo>
                    <a:pt x="616339" y="84230"/>
                  </a:lnTo>
                  <a:lnTo>
                    <a:pt x="661051" y="76219"/>
                  </a:lnTo>
                  <a:lnTo>
                    <a:pt x="706762" y="68597"/>
                  </a:lnTo>
                  <a:lnTo>
                    <a:pt x="753423" y="61364"/>
                  </a:lnTo>
                  <a:lnTo>
                    <a:pt x="800985" y="54524"/>
                  </a:lnTo>
                  <a:lnTo>
                    <a:pt x="849399" y="48078"/>
                  </a:lnTo>
                  <a:lnTo>
                    <a:pt x="898617" y="42027"/>
                  </a:lnTo>
                  <a:lnTo>
                    <a:pt x="948589" y="36375"/>
                  </a:lnTo>
                  <a:lnTo>
                    <a:pt x="999268" y="31123"/>
                  </a:lnTo>
                  <a:lnTo>
                    <a:pt x="1050603" y="26272"/>
                  </a:lnTo>
                  <a:lnTo>
                    <a:pt x="1102547" y="21825"/>
                  </a:lnTo>
                  <a:lnTo>
                    <a:pt x="1155051" y="17785"/>
                  </a:lnTo>
                  <a:lnTo>
                    <a:pt x="1208066" y="14151"/>
                  </a:lnTo>
                  <a:lnTo>
                    <a:pt x="1261543" y="10928"/>
                  </a:lnTo>
                  <a:lnTo>
                    <a:pt x="1315433" y="8116"/>
                  </a:lnTo>
                  <a:lnTo>
                    <a:pt x="1369688" y="5718"/>
                  </a:lnTo>
                  <a:lnTo>
                    <a:pt x="1424259" y="3735"/>
                  </a:lnTo>
                  <a:lnTo>
                    <a:pt x="1479096" y="2170"/>
                  </a:lnTo>
                  <a:lnTo>
                    <a:pt x="1534152" y="1024"/>
                  </a:lnTo>
                  <a:lnTo>
                    <a:pt x="1589378" y="300"/>
                  </a:lnTo>
                  <a:lnTo>
                    <a:pt x="1644724" y="0"/>
                  </a:lnTo>
                  <a:lnTo>
                    <a:pt x="1700142" y="124"/>
                  </a:lnTo>
                  <a:lnTo>
                    <a:pt x="1755584" y="676"/>
                  </a:lnTo>
                  <a:lnTo>
                    <a:pt x="1810999" y="1657"/>
                  </a:lnTo>
                  <a:lnTo>
                    <a:pt x="1866341" y="3070"/>
                  </a:lnTo>
                  <a:lnTo>
                    <a:pt x="1921559" y="4915"/>
                  </a:lnTo>
                  <a:lnTo>
                    <a:pt x="1976606" y="7196"/>
                  </a:lnTo>
                  <a:lnTo>
                    <a:pt x="2031431" y="9914"/>
                  </a:lnTo>
                  <a:lnTo>
                    <a:pt x="2085988" y="13070"/>
                  </a:lnTo>
                  <a:lnTo>
                    <a:pt x="2140226" y="16668"/>
                  </a:lnTo>
                  <a:lnTo>
                    <a:pt x="2194097" y="20709"/>
                  </a:lnTo>
                  <a:lnTo>
                    <a:pt x="2247552" y="25195"/>
                  </a:lnTo>
                  <a:lnTo>
                    <a:pt x="2300543" y="30128"/>
                  </a:lnTo>
                  <a:lnTo>
                    <a:pt x="2353020" y="35509"/>
                  </a:lnTo>
                  <a:lnTo>
                    <a:pt x="2404936" y="41341"/>
                  </a:lnTo>
                  <a:lnTo>
                    <a:pt x="2456240" y="47627"/>
                  </a:lnTo>
                  <a:lnTo>
                    <a:pt x="2506885" y="54366"/>
                  </a:lnTo>
                  <a:lnTo>
                    <a:pt x="2556822" y="61563"/>
                  </a:lnTo>
                  <a:lnTo>
                    <a:pt x="2606001" y="69218"/>
                  </a:lnTo>
                  <a:lnTo>
                    <a:pt x="2682010" y="82272"/>
                  </a:lnTo>
                  <a:lnTo>
                    <a:pt x="2754207" y="96215"/>
                  </a:lnTo>
                  <a:lnTo>
                    <a:pt x="2822488" y="111000"/>
                  </a:lnTo>
                  <a:lnTo>
                    <a:pt x="2886753" y="126582"/>
                  </a:lnTo>
                  <a:lnTo>
                    <a:pt x="2946897" y="142915"/>
                  </a:lnTo>
                  <a:lnTo>
                    <a:pt x="3002819" y="159955"/>
                  </a:lnTo>
                  <a:lnTo>
                    <a:pt x="3054416" y="177656"/>
                  </a:lnTo>
                  <a:lnTo>
                    <a:pt x="3101586" y="195972"/>
                  </a:lnTo>
                  <a:lnTo>
                    <a:pt x="3144226" y="214857"/>
                  </a:lnTo>
                  <a:lnTo>
                    <a:pt x="3182233" y="234267"/>
                  </a:lnTo>
                  <a:lnTo>
                    <a:pt x="3215505" y="254156"/>
                  </a:lnTo>
                  <a:lnTo>
                    <a:pt x="3267435" y="295189"/>
                  </a:lnTo>
                  <a:lnTo>
                    <a:pt x="3299194" y="337593"/>
                  </a:lnTo>
                  <a:lnTo>
                    <a:pt x="3307253" y="359195"/>
                  </a:lnTo>
                  <a:lnTo>
                    <a:pt x="3309962" y="381003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1121" y="3291712"/>
              <a:ext cx="225805" cy="98171"/>
            </a:xfrm>
            <a:prstGeom prst="rect">
              <a:avLst/>
            </a:prstGeom>
          </p:spPr>
        </p:pic>
      </p:grp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034530" y="2624073"/>
            <a:ext cx="4789170" cy="1427480"/>
            <a:chOff x="7034530" y="2624073"/>
            <a:chExt cx="4789170" cy="1427480"/>
          </a:xfrm>
        </p:grpSpPr>
        <p:sp>
          <p:nvSpPr>
            <p:cNvPr id="8" name="object 8"/>
            <p:cNvSpPr/>
            <p:nvPr/>
          </p:nvSpPr>
          <p:spPr>
            <a:xfrm>
              <a:off x="7040880" y="2630423"/>
              <a:ext cx="4776470" cy="1414780"/>
            </a:xfrm>
            <a:custGeom>
              <a:avLst/>
              <a:gdLst/>
              <a:ahLst/>
              <a:cxnLst/>
              <a:rect l="l" t="t" r="r" b="b"/>
              <a:pathLst>
                <a:path w="4776470" h="1414779">
                  <a:moveTo>
                    <a:pt x="0" y="1414271"/>
                  </a:moveTo>
                  <a:lnTo>
                    <a:pt x="4776216" y="1414271"/>
                  </a:lnTo>
                  <a:lnTo>
                    <a:pt x="4776216" y="0"/>
                  </a:lnTo>
                  <a:lnTo>
                    <a:pt x="0" y="0"/>
                  </a:lnTo>
                  <a:lnTo>
                    <a:pt x="0" y="1414271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62800" y="3014471"/>
              <a:ext cx="1667510" cy="765175"/>
            </a:xfrm>
            <a:custGeom>
              <a:avLst/>
              <a:gdLst/>
              <a:ahLst/>
              <a:cxnLst/>
              <a:rect l="l" t="t" r="r" b="b"/>
              <a:pathLst>
                <a:path w="1667509" h="765175">
                  <a:moveTo>
                    <a:pt x="1667255" y="0"/>
                  </a:moveTo>
                  <a:lnTo>
                    <a:pt x="0" y="0"/>
                  </a:lnTo>
                  <a:lnTo>
                    <a:pt x="0" y="765047"/>
                  </a:lnTo>
                  <a:lnTo>
                    <a:pt x="1667255" y="765047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Out-</a:t>
            </a:r>
            <a:r>
              <a:rPr spc="-25" dirty="0"/>
              <a:t>of-</a:t>
            </a:r>
            <a:r>
              <a:rPr dirty="0"/>
              <a:t>order</a:t>
            </a:r>
            <a:r>
              <a:rPr spc="-80" dirty="0"/>
              <a:t> </a:t>
            </a:r>
            <a:r>
              <a:rPr dirty="0"/>
              <a:t>records</a:t>
            </a:r>
            <a:r>
              <a:rPr spc="-80" dirty="0"/>
              <a:t> </a:t>
            </a:r>
            <a:r>
              <a:rPr dirty="0"/>
              <a:t>after</a:t>
            </a:r>
            <a:r>
              <a:rPr spc="-100" dirty="0"/>
              <a:t> </a:t>
            </a:r>
            <a:r>
              <a:rPr spc="-10" dirty="0"/>
              <a:t>resharding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244" y="1357960"/>
            <a:ext cx="52895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reshard,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244" y="1636013"/>
            <a:ext cx="6022340" cy="398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child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endParaRPr sz="2600">
              <a:latin typeface="Arial"/>
              <a:cs typeface="Arial"/>
            </a:endParaRPr>
          </a:p>
          <a:p>
            <a:pPr marL="241300" marR="591820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However,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haven’t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yet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could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still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parent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655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start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reading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child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185"/>
              </a:lnSpc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completing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reading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parent,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5091D0"/>
                </a:solidFill>
                <a:latin typeface="Arial"/>
                <a:cs typeface="Arial"/>
              </a:rPr>
              <a:t>you</a:t>
            </a:r>
            <a:endParaRPr sz="2600">
              <a:latin typeface="Arial"/>
              <a:cs typeface="Arial"/>
            </a:endParaRPr>
          </a:p>
          <a:p>
            <a:pPr marL="241300" marR="65405">
              <a:lnSpc>
                <a:spcPct val="70000"/>
              </a:lnSpc>
              <a:spcBef>
                <a:spcPts val="470"/>
              </a:spcBef>
            </a:pP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could</a:t>
            </a:r>
            <a:r>
              <a:rPr sz="2600" b="1" spc="-5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read</a:t>
            </a:r>
            <a:r>
              <a:rPr sz="2600" b="1" spc="-30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data</a:t>
            </a:r>
            <a:r>
              <a:rPr sz="2600" b="1" spc="-5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for</a:t>
            </a:r>
            <a:r>
              <a:rPr sz="2600" b="1" spc="-7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a</a:t>
            </a:r>
            <a:r>
              <a:rPr sz="2600" b="1" spc="-50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particular</a:t>
            </a:r>
            <a:r>
              <a:rPr sz="2600" b="1" spc="-40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5091D0"/>
                </a:solidFill>
                <a:latin typeface="Arial"/>
                <a:cs typeface="Arial"/>
              </a:rPr>
              <a:t>hash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key</a:t>
            </a:r>
            <a:r>
              <a:rPr sz="2600" b="1" spc="-30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out</a:t>
            </a:r>
            <a:r>
              <a:rPr sz="2600" b="1" spc="-2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5091D0"/>
                </a:solidFill>
                <a:latin typeface="Arial"/>
                <a:cs typeface="Arial"/>
              </a:rPr>
              <a:t>of</a:t>
            </a:r>
            <a:r>
              <a:rPr sz="2600" b="1" spc="-4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5091D0"/>
                </a:solidFill>
                <a:latin typeface="Arial"/>
                <a:cs typeface="Arial"/>
              </a:rPr>
              <a:t>order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reshard,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entirely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parent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until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65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Note: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(KCL)</a:t>
            </a:r>
            <a:endParaRPr sz="2600">
              <a:latin typeface="Arial"/>
              <a:cs typeface="Arial"/>
            </a:endParaRPr>
          </a:p>
          <a:p>
            <a:pPr marL="241300" marR="723900">
              <a:lnSpc>
                <a:spcPct val="70100"/>
              </a:lnSpc>
              <a:spcBef>
                <a:spcPts val="465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logic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already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built-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in,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even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resharding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operations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21823" y="2706623"/>
            <a:ext cx="1667510" cy="594360"/>
          </a:xfrm>
          <a:prstGeom prst="rect">
            <a:avLst/>
          </a:prstGeom>
          <a:solidFill>
            <a:srgbClr val="1E4871"/>
          </a:solidFill>
          <a:ln w="12700">
            <a:solidFill>
              <a:srgbClr val="78787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Child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(new)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28023" y="2992882"/>
            <a:ext cx="2858135" cy="1000125"/>
            <a:chOff x="8828023" y="2992882"/>
            <a:chExt cx="2858135" cy="1000125"/>
          </a:xfrm>
        </p:grpSpPr>
        <p:sp>
          <p:nvSpPr>
            <p:cNvPr id="15" name="object 15"/>
            <p:cNvSpPr/>
            <p:nvPr/>
          </p:nvSpPr>
          <p:spPr>
            <a:xfrm>
              <a:off x="10018775" y="3398520"/>
              <a:ext cx="1667510" cy="594360"/>
            </a:xfrm>
            <a:custGeom>
              <a:avLst/>
              <a:gdLst/>
              <a:ahLst/>
              <a:cxnLst/>
              <a:rect l="l" t="t" r="r" b="b"/>
              <a:pathLst>
                <a:path w="1667509" h="594360">
                  <a:moveTo>
                    <a:pt x="1667255" y="0"/>
                  </a:moveTo>
                  <a:lnTo>
                    <a:pt x="0" y="0"/>
                  </a:lnTo>
                  <a:lnTo>
                    <a:pt x="0" y="594359"/>
                  </a:lnTo>
                  <a:lnTo>
                    <a:pt x="1667255" y="594359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1E4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8024" y="2992881"/>
              <a:ext cx="1194435" cy="720725"/>
            </a:xfrm>
            <a:custGeom>
              <a:avLst/>
              <a:gdLst/>
              <a:ahLst/>
              <a:cxnLst/>
              <a:rect l="l" t="t" r="r" b="b"/>
              <a:pathLst>
                <a:path w="1194434" h="720725">
                  <a:moveTo>
                    <a:pt x="1194435" y="12446"/>
                  </a:moveTo>
                  <a:lnTo>
                    <a:pt x="1110107" y="0"/>
                  </a:lnTo>
                  <a:lnTo>
                    <a:pt x="1119987" y="30137"/>
                  </a:lnTo>
                  <a:lnTo>
                    <a:pt x="0" y="397510"/>
                  </a:lnTo>
                  <a:lnTo>
                    <a:pt x="1892" y="403148"/>
                  </a:lnTo>
                  <a:lnTo>
                    <a:pt x="508" y="408686"/>
                  </a:lnTo>
                  <a:lnTo>
                    <a:pt x="1115796" y="689927"/>
                  </a:lnTo>
                  <a:lnTo>
                    <a:pt x="1108075" y="720725"/>
                  </a:lnTo>
                  <a:lnTo>
                    <a:pt x="1191260" y="702437"/>
                  </a:lnTo>
                  <a:lnTo>
                    <a:pt x="1180338" y="693039"/>
                  </a:lnTo>
                  <a:lnTo>
                    <a:pt x="1126617" y="646811"/>
                  </a:lnTo>
                  <a:lnTo>
                    <a:pt x="1118882" y="677621"/>
                  </a:lnTo>
                  <a:lnTo>
                    <a:pt x="26390" y="402259"/>
                  </a:lnTo>
                  <a:lnTo>
                    <a:pt x="1123937" y="42189"/>
                  </a:lnTo>
                  <a:lnTo>
                    <a:pt x="1133856" y="72390"/>
                  </a:lnTo>
                  <a:lnTo>
                    <a:pt x="1180566" y="26162"/>
                  </a:lnTo>
                  <a:lnTo>
                    <a:pt x="1194435" y="1244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165717" y="2833242"/>
            <a:ext cx="428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Split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30185" y="3422650"/>
            <a:ext cx="1332865" cy="205104"/>
            <a:chOff x="7330185" y="3422650"/>
            <a:chExt cx="1332865" cy="205104"/>
          </a:xfrm>
        </p:grpSpPr>
        <p:sp>
          <p:nvSpPr>
            <p:cNvPr id="19" name="object 19"/>
            <p:cNvSpPr/>
            <p:nvPr/>
          </p:nvSpPr>
          <p:spPr>
            <a:xfrm>
              <a:off x="7336535" y="3429000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36535" y="3429000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07807" y="3429000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198120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8120" y="192024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07807" y="3429000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0" y="192024"/>
                  </a:moveTo>
                  <a:lnTo>
                    <a:pt x="198120" y="192024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699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06511" y="3429000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6511" y="3429000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7783" y="3429000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198120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8120" y="192024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77783" y="3429000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0" y="192024"/>
                  </a:moveTo>
                  <a:lnTo>
                    <a:pt x="198120" y="192024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699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61247" y="3429000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61247" y="3429000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162800" y="3014472"/>
            <a:ext cx="1667510" cy="765175"/>
          </a:xfrm>
          <a:prstGeom prst="rect">
            <a:avLst/>
          </a:prstGeom>
          <a:ln w="12700">
            <a:solidFill>
              <a:srgbClr val="787878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229235" algn="r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Parent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endParaRPr sz="1800">
              <a:latin typeface="Calibri"/>
              <a:cs typeface="Calibri"/>
            </a:endParaRPr>
          </a:p>
          <a:p>
            <a:pPr marR="202565" algn="r">
              <a:lnSpc>
                <a:spcPct val="100000"/>
              </a:lnSpc>
              <a:spcBef>
                <a:spcPts val="425"/>
              </a:spcBef>
              <a:tabLst>
                <a:tab pos="282575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5938" y="1373581"/>
            <a:ext cx="330403" cy="57820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353550" y="1496695"/>
            <a:ext cx="1755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(e.g.,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KPL)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994904" y="2070861"/>
            <a:ext cx="2679700" cy="1837055"/>
            <a:chOff x="7994904" y="2070861"/>
            <a:chExt cx="2679700" cy="1837055"/>
          </a:xfrm>
        </p:grpSpPr>
        <p:sp>
          <p:nvSpPr>
            <p:cNvPr id="33" name="object 33"/>
            <p:cNvSpPr/>
            <p:nvPr/>
          </p:nvSpPr>
          <p:spPr>
            <a:xfrm>
              <a:off x="7994904" y="2070861"/>
              <a:ext cx="1129665" cy="942340"/>
            </a:xfrm>
            <a:custGeom>
              <a:avLst/>
              <a:gdLst/>
              <a:ahLst/>
              <a:cxnLst/>
              <a:rect l="l" t="t" r="r" b="b"/>
              <a:pathLst>
                <a:path w="1129665" h="942339">
                  <a:moveTo>
                    <a:pt x="34163" y="863980"/>
                  </a:moveTo>
                  <a:lnTo>
                    <a:pt x="0" y="941959"/>
                  </a:lnTo>
                  <a:lnTo>
                    <a:pt x="82930" y="922527"/>
                  </a:lnTo>
                  <a:lnTo>
                    <a:pt x="69390" y="906272"/>
                  </a:lnTo>
                  <a:lnTo>
                    <a:pt x="52831" y="906272"/>
                  </a:lnTo>
                  <a:lnTo>
                    <a:pt x="44703" y="896492"/>
                  </a:lnTo>
                  <a:lnTo>
                    <a:pt x="54470" y="888360"/>
                  </a:lnTo>
                  <a:lnTo>
                    <a:pt x="34163" y="863980"/>
                  </a:lnTo>
                  <a:close/>
                </a:path>
                <a:path w="1129665" h="942339">
                  <a:moveTo>
                    <a:pt x="54470" y="888360"/>
                  </a:moveTo>
                  <a:lnTo>
                    <a:pt x="44703" y="896492"/>
                  </a:lnTo>
                  <a:lnTo>
                    <a:pt x="52831" y="906272"/>
                  </a:lnTo>
                  <a:lnTo>
                    <a:pt x="62608" y="898130"/>
                  </a:lnTo>
                  <a:lnTo>
                    <a:pt x="54470" y="888360"/>
                  </a:lnTo>
                  <a:close/>
                </a:path>
                <a:path w="1129665" h="942339">
                  <a:moveTo>
                    <a:pt x="62608" y="898130"/>
                  </a:moveTo>
                  <a:lnTo>
                    <a:pt x="52831" y="906272"/>
                  </a:lnTo>
                  <a:lnTo>
                    <a:pt x="69390" y="906272"/>
                  </a:lnTo>
                  <a:lnTo>
                    <a:pt x="62608" y="898130"/>
                  </a:lnTo>
                  <a:close/>
                </a:path>
                <a:path w="1129665" h="942339">
                  <a:moveTo>
                    <a:pt x="1121282" y="0"/>
                  </a:moveTo>
                  <a:lnTo>
                    <a:pt x="54470" y="888360"/>
                  </a:lnTo>
                  <a:lnTo>
                    <a:pt x="62608" y="898130"/>
                  </a:lnTo>
                  <a:lnTo>
                    <a:pt x="1129411" y="9651"/>
                  </a:lnTo>
                  <a:lnTo>
                    <a:pt x="1121282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89464" y="3709416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89464" y="3709416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69880" y="3709416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198120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8120" y="192024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69880" y="3709416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0" y="192024"/>
                  </a:moveTo>
                  <a:lnTo>
                    <a:pt x="198120" y="192024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699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018776" y="3398520"/>
            <a:ext cx="1667510" cy="594360"/>
          </a:xfrm>
          <a:prstGeom prst="rect">
            <a:avLst/>
          </a:prstGeom>
          <a:ln w="12700">
            <a:solidFill>
              <a:srgbClr val="787878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Child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Shard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(new)</a:t>
            </a:r>
            <a:endParaRPr sz="1400">
              <a:latin typeface="Calibri"/>
              <a:cs typeface="Calibri"/>
            </a:endParaRPr>
          </a:p>
          <a:p>
            <a:pPr marL="212090">
              <a:lnSpc>
                <a:spcPct val="100000"/>
              </a:lnSpc>
              <a:spcBef>
                <a:spcPts val="40"/>
              </a:spcBef>
              <a:tabLst>
                <a:tab pos="494665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362188" y="2072258"/>
            <a:ext cx="1657985" cy="3513454"/>
            <a:chOff x="8362188" y="2072258"/>
            <a:chExt cx="1657985" cy="3513454"/>
          </a:xfrm>
        </p:grpSpPr>
        <p:sp>
          <p:nvSpPr>
            <p:cNvPr id="40" name="object 40"/>
            <p:cNvSpPr/>
            <p:nvPr/>
          </p:nvSpPr>
          <p:spPr>
            <a:xfrm>
              <a:off x="9117330" y="2072258"/>
              <a:ext cx="902969" cy="1437005"/>
            </a:xfrm>
            <a:custGeom>
              <a:avLst/>
              <a:gdLst/>
              <a:ahLst/>
              <a:cxnLst/>
              <a:rect l="l" t="t" r="r" b="b"/>
              <a:pathLst>
                <a:path w="902970" h="1437004">
                  <a:moveTo>
                    <a:pt x="856856" y="1375434"/>
                  </a:moveTo>
                  <a:lnTo>
                    <a:pt x="829945" y="1392301"/>
                  </a:lnTo>
                  <a:lnTo>
                    <a:pt x="902716" y="1436624"/>
                  </a:lnTo>
                  <a:lnTo>
                    <a:pt x="897885" y="1386204"/>
                  </a:lnTo>
                  <a:lnTo>
                    <a:pt x="863600" y="1386204"/>
                  </a:lnTo>
                  <a:lnTo>
                    <a:pt x="856856" y="1375434"/>
                  </a:lnTo>
                  <a:close/>
                </a:path>
                <a:path w="902970" h="1437004">
                  <a:moveTo>
                    <a:pt x="867636" y="1368679"/>
                  </a:moveTo>
                  <a:lnTo>
                    <a:pt x="856856" y="1375434"/>
                  </a:lnTo>
                  <a:lnTo>
                    <a:pt x="863600" y="1386204"/>
                  </a:lnTo>
                  <a:lnTo>
                    <a:pt x="874395" y="1379474"/>
                  </a:lnTo>
                  <a:lnTo>
                    <a:pt x="867636" y="1368679"/>
                  </a:lnTo>
                  <a:close/>
                </a:path>
                <a:path w="902970" h="1437004">
                  <a:moveTo>
                    <a:pt x="894588" y="1351788"/>
                  </a:moveTo>
                  <a:lnTo>
                    <a:pt x="867636" y="1368679"/>
                  </a:lnTo>
                  <a:lnTo>
                    <a:pt x="874395" y="1379474"/>
                  </a:lnTo>
                  <a:lnTo>
                    <a:pt x="863600" y="1386204"/>
                  </a:lnTo>
                  <a:lnTo>
                    <a:pt x="897885" y="1386204"/>
                  </a:lnTo>
                  <a:lnTo>
                    <a:pt x="894588" y="1351788"/>
                  </a:lnTo>
                  <a:close/>
                </a:path>
                <a:path w="902970" h="1437004">
                  <a:moveTo>
                    <a:pt x="10668" y="0"/>
                  </a:moveTo>
                  <a:lnTo>
                    <a:pt x="0" y="6857"/>
                  </a:lnTo>
                  <a:lnTo>
                    <a:pt x="856856" y="1375434"/>
                  </a:lnTo>
                  <a:lnTo>
                    <a:pt x="867636" y="136867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68538" y="2264663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143636" y="0"/>
                  </a:moveTo>
                  <a:lnTo>
                    <a:pt x="0" y="133603"/>
                  </a:lnTo>
                  <a:lnTo>
                    <a:pt x="131063" y="274574"/>
                  </a:lnTo>
                  <a:lnTo>
                    <a:pt x="274827" y="141097"/>
                  </a:lnTo>
                  <a:lnTo>
                    <a:pt x="143636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68538" y="2264663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0" y="133603"/>
                  </a:moveTo>
                  <a:lnTo>
                    <a:pt x="143636" y="0"/>
                  </a:lnTo>
                  <a:lnTo>
                    <a:pt x="274827" y="141097"/>
                  </a:lnTo>
                  <a:lnTo>
                    <a:pt x="131063" y="274574"/>
                  </a:lnTo>
                  <a:lnTo>
                    <a:pt x="0" y="133603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6991" y="2339085"/>
              <a:ext cx="152018" cy="1470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411588" y="2190622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70865" y="0"/>
                  </a:moveTo>
                  <a:lnTo>
                    <a:pt x="0" y="179069"/>
                  </a:lnTo>
                  <a:lnTo>
                    <a:pt x="182499" y="251205"/>
                  </a:lnTo>
                  <a:lnTo>
                    <a:pt x="253364" y="72136"/>
                  </a:lnTo>
                  <a:lnTo>
                    <a:pt x="70865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11588" y="2190622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70865" y="0"/>
                  </a:moveTo>
                  <a:lnTo>
                    <a:pt x="253364" y="72136"/>
                  </a:lnTo>
                  <a:lnTo>
                    <a:pt x="182499" y="251205"/>
                  </a:lnTo>
                  <a:lnTo>
                    <a:pt x="0" y="179069"/>
                  </a:lnTo>
                  <a:lnTo>
                    <a:pt x="70865" y="0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1660" y="2244978"/>
              <a:ext cx="117221" cy="1470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2956" y="5082539"/>
              <a:ext cx="502920" cy="50292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930133" y="5550814"/>
            <a:ext cx="29686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Consumer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Running</a:t>
            </a:r>
            <a:r>
              <a:rPr sz="18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(e.g.,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SDK)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097139" y="3774947"/>
            <a:ext cx="2025650" cy="1284605"/>
            <a:chOff x="8097139" y="3774947"/>
            <a:chExt cx="2025650" cy="1284605"/>
          </a:xfrm>
        </p:grpSpPr>
        <p:sp>
          <p:nvSpPr>
            <p:cNvPr id="50" name="object 50"/>
            <p:cNvSpPr/>
            <p:nvPr/>
          </p:nvSpPr>
          <p:spPr>
            <a:xfrm>
              <a:off x="8097139" y="3774947"/>
              <a:ext cx="1326515" cy="1284605"/>
            </a:xfrm>
            <a:custGeom>
              <a:avLst/>
              <a:gdLst/>
              <a:ahLst/>
              <a:cxnLst/>
              <a:rect l="l" t="t" r="r" b="b"/>
              <a:pathLst>
                <a:path w="1326515" h="1284604">
                  <a:moveTo>
                    <a:pt x="1267071" y="1236118"/>
                  </a:moveTo>
                  <a:lnTo>
                    <a:pt x="1244980" y="1258951"/>
                  </a:lnTo>
                  <a:lnTo>
                    <a:pt x="1326260" y="1284477"/>
                  </a:lnTo>
                  <a:lnTo>
                    <a:pt x="1312324" y="1244981"/>
                  </a:lnTo>
                  <a:lnTo>
                    <a:pt x="1276222" y="1244981"/>
                  </a:lnTo>
                  <a:lnTo>
                    <a:pt x="1267071" y="1236118"/>
                  </a:lnTo>
                  <a:close/>
                </a:path>
                <a:path w="1326515" h="1284604">
                  <a:moveTo>
                    <a:pt x="1275878" y="1227016"/>
                  </a:moveTo>
                  <a:lnTo>
                    <a:pt x="1267071" y="1236118"/>
                  </a:lnTo>
                  <a:lnTo>
                    <a:pt x="1276222" y="1244981"/>
                  </a:lnTo>
                  <a:lnTo>
                    <a:pt x="1284985" y="1235837"/>
                  </a:lnTo>
                  <a:lnTo>
                    <a:pt x="1275878" y="1227016"/>
                  </a:lnTo>
                  <a:close/>
                </a:path>
                <a:path w="1326515" h="1284604">
                  <a:moveTo>
                    <a:pt x="1297939" y="1204214"/>
                  </a:moveTo>
                  <a:lnTo>
                    <a:pt x="1275878" y="1227016"/>
                  </a:lnTo>
                  <a:lnTo>
                    <a:pt x="1284985" y="1235837"/>
                  </a:lnTo>
                  <a:lnTo>
                    <a:pt x="1276222" y="1244981"/>
                  </a:lnTo>
                  <a:lnTo>
                    <a:pt x="1312324" y="1244981"/>
                  </a:lnTo>
                  <a:lnTo>
                    <a:pt x="1297939" y="1204214"/>
                  </a:lnTo>
                  <a:close/>
                </a:path>
                <a:path w="1326515" h="1284604">
                  <a:moveTo>
                    <a:pt x="8889" y="0"/>
                  </a:moveTo>
                  <a:lnTo>
                    <a:pt x="0" y="9143"/>
                  </a:lnTo>
                  <a:lnTo>
                    <a:pt x="1267071" y="1236118"/>
                  </a:lnTo>
                  <a:lnTo>
                    <a:pt x="1275878" y="1227016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921240" y="4303775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21240" y="4303775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80448" y="449884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950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5072" y="1920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80448" y="449884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0" y="192024"/>
                  </a:moveTo>
                  <a:lnTo>
                    <a:pt x="195072" y="19202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709531" y="4235653"/>
            <a:ext cx="382905" cy="495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>
              <a:lnSpc>
                <a:spcPts val="185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5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180323" y="2306701"/>
            <a:ext cx="2675890" cy="2752725"/>
            <a:chOff x="8180323" y="2306701"/>
            <a:chExt cx="2675890" cy="2752725"/>
          </a:xfrm>
        </p:grpSpPr>
        <p:sp>
          <p:nvSpPr>
            <p:cNvPr id="57" name="object 57"/>
            <p:cNvSpPr/>
            <p:nvPr/>
          </p:nvSpPr>
          <p:spPr>
            <a:xfrm>
              <a:off x="8186673" y="2427097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143764" y="0"/>
                  </a:moveTo>
                  <a:lnTo>
                    <a:pt x="0" y="133476"/>
                  </a:lnTo>
                  <a:lnTo>
                    <a:pt x="131064" y="274574"/>
                  </a:lnTo>
                  <a:lnTo>
                    <a:pt x="274827" y="141097"/>
                  </a:lnTo>
                  <a:lnTo>
                    <a:pt x="143764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86673" y="2427097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0" y="133476"/>
                  </a:moveTo>
                  <a:lnTo>
                    <a:pt x="143764" y="0"/>
                  </a:lnTo>
                  <a:lnTo>
                    <a:pt x="274827" y="141097"/>
                  </a:lnTo>
                  <a:lnTo>
                    <a:pt x="131064" y="274574"/>
                  </a:lnTo>
                  <a:lnTo>
                    <a:pt x="0" y="133476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6302" y="2504567"/>
              <a:ext cx="141097" cy="13957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695941" y="2313051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70865" y="0"/>
                  </a:moveTo>
                  <a:lnTo>
                    <a:pt x="0" y="179070"/>
                  </a:lnTo>
                  <a:lnTo>
                    <a:pt x="182499" y="251333"/>
                  </a:lnTo>
                  <a:lnTo>
                    <a:pt x="253364" y="72262"/>
                  </a:lnTo>
                  <a:lnTo>
                    <a:pt x="70865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695941" y="2313051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70865" y="0"/>
                  </a:moveTo>
                  <a:lnTo>
                    <a:pt x="253364" y="72262"/>
                  </a:lnTo>
                  <a:lnTo>
                    <a:pt x="182499" y="251333"/>
                  </a:lnTo>
                  <a:lnTo>
                    <a:pt x="0" y="179070"/>
                  </a:lnTo>
                  <a:lnTo>
                    <a:pt x="70865" y="0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9441" y="2377440"/>
              <a:ext cx="115950" cy="14249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534143" y="3987927"/>
              <a:ext cx="1322070" cy="1071245"/>
            </a:xfrm>
            <a:custGeom>
              <a:avLst/>
              <a:gdLst/>
              <a:ahLst/>
              <a:cxnLst/>
              <a:rect l="l" t="t" r="r" b="b"/>
              <a:pathLst>
                <a:path w="1322070" h="1071245">
                  <a:moveTo>
                    <a:pt x="35305" y="993648"/>
                  </a:moveTo>
                  <a:lnTo>
                    <a:pt x="0" y="1071118"/>
                  </a:lnTo>
                  <a:lnTo>
                    <a:pt x="83184" y="1052830"/>
                  </a:lnTo>
                  <a:lnTo>
                    <a:pt x="69725" y="1036193"/>
                  </a:lnTo>
                  <a:lnTo>
                    <a:pt x="53339" y="1036193"/>
                  </a:lnTo>
                  <a:lnTo>
                    <a:pt x="45338" y="1026287"/>
                  </a:lnTo>
                  <a:lnTo>
                    <a:pt x="55234" y="1018281"/>
                  </a:lnTo>
                  <a:lnTo>
                    <a:pt x="35305" y="993648"/>
                  </a:lnTo>
                  <a:close/>
                </a:path>
                <a:path w="1322070" h="1071245">
                  <a:moveTo>
                    <a:pt x="55234" y="1018281"/>
                  </a:moveTo>
                  <a:lnTo>
                    <a:pt x="45338" y="1026287"/>
                  </a:lnTo>
                  <a:lnTo>
                    <a:pt x="53339" y="1036193"/>
                  </a:lnTo>
                  <a:lnTo>
                    <a:pt x="63243" y="1028181"/>
                  </a:lnTo>
                  <a:lnTo>
                    <a:pt x="55234" y="1018281"/>
                  </a:lnTo>
                  <a:close/>
                </a:path>
                <a:path w="1322070" h="1071245">
                  <a:moveTo>
                    <a:pt x="63243" y="1028181"/>
                  </a:moveTo>
                  <a:lnTo>
                    <a:pt x="53339" y="1036193"/>
                  </a:lnTo>
                  <a:lnTo>
                    <a:pt x="69725" y="1036193"/>
                  </a:lnTo>
                  <a:lnTo>
                    <a:pt x="63243" y="1028181"/>
                  </a:lnTo>
                  <a:close/>
                </a:path>
                <a:path w="1322070" h="1071245">
                  <a:moveTo>
                    <a:pt x="1313941" y="0"/>
                  </a:moveTo>
                  <a:lnTo>
                    <a:pt x="55234" y="1018281"/>
                  </a:lnTo>
                  <a:lnTo>
                    <a:pt x="63243" y="1028181"/>
                  </a:lnTo>
                  <a:lnTo>
                    <a:pt x="1321942" y="9906"/>
                  </a:lnTo>
                  <a:lnTo>
                    <a:pt x="1313941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48471" y="4291583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198120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98120" y="192024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48471" y="4291583"/>
              <a:ext cx="198120" cy="192405"/>
            </a:xfrm>
            <a:custGeom>
              <a:avLst/>
              <a:gdLst/>
              <a:ahLst/>
              <a:cxnLst/>
              <a:rect l="l" t="t" r="r" b="b"/>
              <a:pathLst>
                <a:path w="198120" h="192404">
                  <a:moveTo>
                    <a:pt x="0" y="192024"/>
                  </a:moveTo>
                  <a:lnTo>
                    <a:pt x="198120" y="192024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699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378443" y="422427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613393" y="4586985"/>
            <a:ext cx="208279" cy="208279"/>
            <a:chOff x="8613393" y="4586985"/>
            <a:chExt cx="208279" cy="208279"/>
          </a:xfrm>
        </p:grpSpPr>
        <p:sp>
          <p:nvSpPr>
            <p:cNvPr id="68" name="object 68"/>
            <p:cNvSpPr/>
            <p:nvPr/>
          </p:nvSpPr>
          <p:spPr>
            <a:xfrm>
              <a:off x="8619743" y="4593335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195072" y="0"/>
                  </a:moveTo>
                  <a:lnTo>
                    <a:pt x="0" y="0"/>
                  </a:lnTo>
                  <a:lnTo>
                    <a:pt x="0" y="195071"/>
                  </a:lnTo>
                  <a:lnTo>
                    <a:pt x="195072" y="195071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619743" y="4593335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0" y="195071"/>
                  </a:moveTo>
                  <a:lnTo>
                    <a:pt x="195072" y="195071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95071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649081" y="452793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KEY</a:t>
            </a:r>
            <a:r>
              <a:rPr spc="-150" dirty="0"/>
              <a:t> </a:t>
            </a:r>
            <a:r>
              <a:rPr spc="-10" dirty="0"/>
              <a:t>distribution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666744" y="1374070"/>
            <a:ext cx="4126865" cy="2382520"/>
            <a:chOff x="3666744" y="1374070"/>
            <a:chExt cx="4126865" cy="2382520"/>
          </a:xfrm>
        </p:grpSpPr>
        <p:sp>
          <p:nvSpPr>
            <p:cNvPr id="9" name="object 9"/>
            <p:cNvSpPr/>
            <p:nvPr/>
          </p:nvSpPr>
          <p:spPr>
            <a:xfrm>
              <a:off x="5201894" y="1374076"/>
              <a:ext cx="1133475" cy="1133475"/>
            </a:xfrm>
            <a:custGeom>
              <a:avLst/>
              <a:gdLst/>
              <a:ahLst/>
              <a:cxnLst/>
              <a:rect l="l" t="t" r="r" b="b"/>
              <a:pathLst>
                <a:path w="1133475" h="1133475">
                  <a:moveTo>
                    <a:pt x="1133411" y="0"/>
                  </a:moveTo>
                  <a:lnTo>
                    <a:pt x="1114513" y="0"/>
                  </a:lnTo>
                  <a:lnTo>
                    <a:pt x="1114513" y="19050"/>
                  </a:lnTo>
                  <a:lnTo>
                    <a:pt x="1114513" y="1113853"/>
                  </a:lnTo>
                  <a:lnTo>
                    <a:pt x="18884" y="1113853"/>
                  </a:lnTo>
                  <a:lnTo>
                    <a:pt x="18884" y="19050"/>
                  </a:lnTo>
                  <a:lnTo>
                    <a:pt x="1114513" y="19050"/>
                  </a:lnTo>
                  <a:lnTo>
                    <a:pt x="111451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13853"/>
                  </a:lnTo>
                  <a:lnTo>
                    <a:pt x="0" y="1132903"/>
                  </a:lnTo>
                  <a:lnTo>
                    <a:pt x="1133411" y="1132903"/>
                  </a:lnTo>
                  <a:lnTo>
                    <a:pt x="1133411" y="1114196"/>
                  </a:lnTo>
                  <a:lnTo>
                    <a:pt x="1133411" y="1113853"/>
                  </a:lnTo>
                  <a:lnTo>
                    <a:pt x="1133411" y="19050"/>
                  </a:lnTo>
                  <a:lnTo>
                    <a:pt x="1133411" y="18415"/>
                  </a:lnTo>
                  <a:lnTo>
                    <a:pt x="113341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43569" y="1515287"/>
              <a:ext cx="850265" cy="850265"/>
            </a:xfrm>
            <a:custGeom>
              <a:avLst/>
              <a:gdLst/>
              <a:ahLst/>
              <a:cxnLst/>
              <a:rect l="l" t="t" r="r" b="b"/>
              <a:pathLst>
                <a:path w="850264" h="850264">
                  <a:moveTo>
                    <a:pt x="0" y="0"/>
                  </a:moveTo>
                  <a:lnTo>
                    <a:pt x="159429" y="0"/>
                  </a:lnTo>
                  <a:lnTo>
                    <a:pt x="159429" y="159480"/>
                  </a:lnTo>
                  <a:lnTo>
                    <a:pt x="0" y="159480"/>
                  </a:lnTo>
                  <a:lnTo>
                    <a:pt x="0" y="0"/>
                  </a:lnTo>
                  <a:close/>
                </a:path>
                <a:path w="850264" h="850264">
                  <a:moveTo>
                    <a:pt x="0" y="230326"/>
                  </a:moveTo>
                  <a:lnTo>
                    <a:pt x="159429" y="230326"/>
                  </a:lnTo>
                  <a:lnTo>
                    <a:pt x="159429" y="389775"/>
                  </a:lnTo>
                  <a:lnTo>
                    <a:pt x="0" y="389775"/>
                  </a:lnTo>
                  <a:lnTo>
                    <a:pt x="0" y="230326"/>
                  </a:lnTo>
                  <a:close/>
                </a:path>
                <a:path w="850264" h="850264">
                  <a:moveTo>
                    <a:pt x="0" y="460620"/>
                  </a:moveTo>
                  <a:lnTo>
                    <a:pt x="159429" y="460620"/>
                  </a:lnTo>
                  <a:lnTo>
                    <a:pt x="159429" y="620069"/>
                  </a:lnTo>
                  <a:lnTo>
                    <a:pt x="0" y="620069"/>
                  </a:lnTo>
                  <a:lnTo>
                    <a:pt x="0" y="460620"/>
                  </a:lnTo>
                  <a:close/>
                </a:path>
                <a:path w="850264" h="850264">
                  <a:moveTo>
                    <a:pt x="0" y="690726"/>
                  </a:moveTo>
                  <a:lnTo>
                    <a:pt x="159430" y="690726"/>
                  </a:lnTo>
                  <a:lnTo>
                    <a:pt x="159430" y="850175"/>
                  </a:lnTo>
                  <a:lnTo>
                    <a:pt x="0" y="850175"/>
                  </a:lnTo>
                  <a:lnTo>
                    <a:pt x="0" y="690726"/>
                  </a:lnTo>
                  <a:close/>
                </a:path>
                <a:path w="850264" h="850264">
                  <a:moveTo>
                    <a:pt x="230266" y="0"/>
                  </a:moveTo>
                  <a:lnTo>
                    <a:pt x="850063" y="0"/>
                  </a:lnTo>
                  <a:lnTo>
                    <a:pt x="850064" y="159480"/>
                  </a:lnTo>
                  <a:lnTo>
                    <a:pt x="230266" y="159480"/>
                  </a:lnTo>
                  <a:lnTo>
                    <a:pt x="230266" y="0"/>
                  </a:lnTo>
                  <a:close/>
                </a:path>
                <a:path w="850264" h="850264">
                  <a:moveTo>
                    <a:pt x="230266" y="230326"/>
                  </a:moveTo>
                  <a:lnTo>
                    <a:pt x="850064" y="230326"/>
                  </a:lnTo>
                  <a:lnTo>
                    <a:pt x="850064" y="389775"/>
                  </a:lnTo>
                  <a:lnTo>
                    <a:pt x="230266" y="389775"/>
                  </a:lnTo>
                  <a:lnTo>
                    <a:pt x="230266" y="230326"/>
                  </a:lnTo>
                  <a:close/>
                </a:path>
                <a:path w="850264" h="850264">
                  <a:moveTo>
                    <a:pt x="230266" y="460620"/>
                  </a:moveTo>
                  <a:lnTo>
                    <a:pt x="850064" y="460620"/>
                  </a:lnTo>
                  <a:lnTo>
                    <a:pt x="850064" y="620070"/>
                  </a:lnTo>
                  <a:lnTo>
                    <a:pt x="230266" y="620069"/>
                  </a:lnTo>
                  <a:lnTo>
                    <a:pt x="230266" y="460620"/>
                  </a:lnTo>
                  <a:close/>
                </a:path>
                <a:path w="850264" h="850264">
                  <a:moveTo>
                    <a:pt x="230266" y="690726"/>
                  </a:moveTo>
                  <a:lnTo>
                    <a:pt x="850064" y="690726"/>
                  </a:lnTo>
                  <a:lnTo>
                    <a:pt x="850064" y="850175"/>
                  </a:lnTo>
                  <a:lnTo>
                    <a:pt x="230266" y="850175"/>
                  </a:lnTo>
                  <a:lnTo>
                    <a:pt x="230266" y="690726"/>
                  </a:lnTo>
                  <a:close/>
                </a:path>
              </a:pathLst>
            </a:custGeom>
            <a:ln w="3778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6744" y="2509138"/>
              <a:ext cx="4126865" cy="1247775"/>
            </a:xfrm>
            <a:custGeom>
              <a:avLst/>
              <a:gdLst/>
              <a:ahLst/>
              <a:cxnLst/>
              <a:rect l="l" t="t" r="r" b="b"/>
              <a:pathLst>
                <a:path w="4126865" h="1247775">
                  <a:moveTo>
                    <a:pt x="4126865" y="1247267"/>
                  </a:moveTo>
                  <a:lnTo>
                    <a:pt x="4109542" y="1219454"/>
                  </a:lnTo>
                  <a:lnTo>
                    <a:pt x="4081780" y="1174877"/>
                  </a:lnTo>
                  <a:lnTo>
                    <a:pt x="4065193" y="1202004"/>
                  </a:lnTo>
                  <a:lnTo>
                    <a:pt x="2103374" y="0"/>
                  </a:lnTo>
                  <a:lnTo>
                    <a:pt x="2101037" y="3848"/>
                  </a:lnTo>
                  <a:lnTo>
                    <a:pt x="2098421" y="508"/>
                  </a:lnTo>
                  <a:lnTo>
                    <a:pt x="2098040" y="0"/>
                  </a:lnTo>
                  <a:lnTo>
                    <a:pt x="62763" y="1178318"/>
                  </a:lnTo>
                  <a:lnTo>
                    <a:pt x="46863" y="1150874"/>
                  </a:lnTo>
                  <a:lnTo>
                    <a:pt x="0" y="1221994"/>
                  </a:lnTo>
                  <a:lnTo>
                    <a:pt x="85090" y="1216787"/>
                  </a:lnTo>
                  <a:lnTo>
                    <a:pt x="72859" y="1195705"/>
                  </a:lnTo>
                  <a:lnTo>
                    <a:pt x="69164" y="1189342"/>
                  </a:lnTo>
                  <a:lnTo>
                    <a:pt x="2034336" y="51485"/>
                  </a:lnTo>
                  <a:lnTo>
                    <a:pt x="628713" y="1169619"/>
                  </a:lnTo>
                  <a:lnTo>
                    <a:pt x="608965" y="1144778"/>
                  </a:lnTo>
                  <a:lnTo>
                    <a:pt x="573024" y="1221994"/>
                  </a:lnTo>
                  <a:lnTo>
                    <a:pt x="656336" y="1204341"/>
                  </a:lnTo>
                  <a:lnTo>
                    <a:pt x="642899" y="1187450"/>
                  </a:lnTo>
                  <a:lnTo>
                    <a:pt x="636587" y="1179525"/>
                  </a:lnTo>
                  <a:lnTo>
                    <a:pt x="2064639" y="43548"/>
                  </a:lnTo>
                  <a:lnTo>
                    <a:pt x="1211973" y="1150200"/>
                  </a:lnTo>
                  <a:lnTo>
                    <a:pt x="1186815" y="1130808"/>
                  </a:lnTo>
                  <a:lnTo>
                    <a:pt x="1170432" y="1214374"/>
                  </a:lnTo>
                  <a:lnTo>
                    <a:pt x="1247140" y="1177290"/>
                  </a:lnTo>
                  <a:lnTo>
                    <a:pt x="1235100" y="1168019"/>
                  </a:lnTo>
                  <a:lnTo>
                    <a:pt x="1222006" y="1157935"/>
                  </a:lnTo>
                  <a:lnTo>
                    <a:pt x="2100834" y="17462"/>
                  </a:lnTo>
                  <a:lnTo>
                    <a:pt x="2920466" y="1156246"/>
                  </a:lnTo>
                  <a:lnTo>
                    <a:pt x="2894711" y="1174750"/>
                  </a:lnTo>
                  <a:lnTo>
                    <a:pt x="2970149" y="1214374"/>
                  </a:lnTo>
                  <a:lnTo>
                    <a:pt x="2962402" y="1166495"/>
                  </a:lnTo>
                  <a:lnTo>
                    <a:pt x="2956560" y="1130300"/>
                  </a:lnTo>
                  <a:lnTo>
                    <a:pt x="2930741" y="1148854"/>
                  </a:lnTo>
                  <a:lnTo>
                    <a:pt x="2135708" y="44081"/>
                  </a:lnTo>
                  <a:lnTo>
                    <a:pt x="3458832" y="1169835"/>
                  </a:lnTo>
                  <a:lnTo>
                    <a:pt x="3438271" y="1194054"/>
                  </a:lnTo>
                  <a:lnTo>
                    <a:pt x="3520948" y="1214374"/>
                  </a:lnTo>
                  <a:lnTo>
                    <a:pt x="3505454" y="1178052"/>
                  </a:lnTo>
                  <a:lnTo>
                    <a:pt x="3487547" y="1136015"/>
                  </a:lnTo>
                  <a:lnTo>
                    <a:pt x="3467049" y="1160157"/>
                  </a:lnTo>
                  <a:lnTo>
                    <a:pt x="2166277" y="53517"/>
                  </a:lnTo>
                  <a:lnTo>
                    <a:pt x="4058589" y="1212799"/>
                  </a:lnTo>
                  <a:lnTo>
                    <a:pt x="4042029" y="1239901"/>
                  </a:lnTo>
                  <a:lnTo>
                    <a:pt x="4126865" y="1247267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336538" y="3806697"/>
            <a:ext cx="1930400" cy="1673225"/>
            <a:chOff x="6336538" y="3806697"/>
            <a:chExt cx="1930400" cy="1673225"/>
          </a:xfrm>
        </p:grpSpPr>
        <p:sp>
          <p:nvSpPr>
            <p:cNvPr id="13" name="object 13"/>
            <p:cNvSpPr/>
            <p:nvPr/>
          </p:nvSpPr>
          <p:spPr>
            <a:xfrm>
              <a:off x="6342888" y="3813047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752091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1" y="165100"/>
                  </a:lnTo>
                  <a:lnTo>
                    <a:pt x="1917191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1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8232" y="4139183"/>
              <a:ext cx="238125" cy="408940"/>
            </a:xfrm>
            <a:custGeom>
              <a:avLst/>
              <a:gdLst/>
              <a:ahLst/>
              <a:cxnLst/>
              <a:rect l="l" t="t" r="r" b="b"/>
              <a:pathLst>
                <a:path w="238125" h="408939">
                  <a:moveTo>
                    <a:pt x="237743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37743" y="408431"/>
                  </a:lnTo>
                  <a:lnTo>
                    <a:pt x="23774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8232" y="4139183"/>
              <a:ext cx="238125" cy="408940"/>
            </a:xfrm>
            <a:custGeom>
              <a:avLst/>
              <a:gdLst/>
              <a:ahLst/>
              <a:cxnLst/>
              <a:rect l="l" t="t" r="r" b="b"/>
              <a:pathLst>
                <a:path w="238125" h="408939">
                  <a:moveTo>
                    <a:pt x="0" y="408431"/>
                  </a:moveTo>
                  <a:lnTo>
                    <a:pt x="237743" y="408431"/>
                  </a:lnTo>
                  <a:lnTo>
                    <a:pt x="237743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65976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65976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68312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68312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9104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9104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74863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74863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15655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15655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92210" y="5015158"/>
              <a:ext cx="285750" cy="359410"/>
            </a:xfrm>
            <a:custGeom>
              <a:avLst/>
              <a:gdLst/>
              <a:ahLst/>
              <a:cxnLst/>
              <a:rect l="l" t="t" r="r" b="b"/>
              <a:pathLst>
                <a:path w="285750" h="359410">
                  <a:moveTo>
                    <a:pt x="117696" y="0"/>
                  </a:moveTo>
                  <a:lnTo>
                    <a:pt x="5025" y="0"/>
                  </a:lnTo>
                  <a:lnTo>
                    <a:pt x="0" y="5051"/>
                  </a:lnTo>
                  <a:lnTo>
                    <a:pt x="0" y="91197"/>
                  </a:lnTo>
                  <a:lnTo>
                    <a:pt x="5025" y="96220"/>
                  </a:lnTo>
                  <a:lnTo>
                    <a:pt x="59465" y="96220"/>
                  </a:lnTo>
                  <a:lnTo>
                    <a:pt x="178845" y="352833"/>
                  </a:lnTo>
                  <a:lnTo>
                    <a:pt x="180719" y="356771"/>
                  </a:lnTo>
                  <a:lnTo>
                    <a:pt x="184698" y="359264"/>
                  </a:lnTo>
                  <a:lnTo>
                    <a:pt x="280413" y="359231"/>
                  </a:lnTo>
                  <a:lnTo>
                    <a:pt x="285433" y="354208"/>
                  </a:lnTo>
                  <a:lnTo>
                    <a:pt x="285433" y="336781"/>
                  </a:lnTo>
                  <a:lnTo>
                    <a:pt x="195674" y="336781"/>
                  </a:lnTo>
                  <a:lnTo>
                    <a:pt x="75014" y="76304"/>
                  </a:lnTo>
                  <a:lnTo>
                    <a:pt x="71045" y="73769"/>
                  </a:lnTo>
                  <a:lnTo>
                    <a:pt x="22552" y="73769"/>
                  </a:lnTo>
                  <a:lnTo>
                    <a:pt x="22551" y="22469"/>
                  </a:lnTo>
                  <a:lnTo>
                    <a:pt x="135075" y="22469"/>
                  </a:lnTo>
                  <a:lnTo>
                    <a:pt x="127682" y="6548"/>
                  </a:lnTo>
                  <a:lnTo>
                    <a:pt x="125877" y="2619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9410">
                  <a:moveTo>
                    <a:pt x="285433" y="285593"/>
                  </a:moveTo>
                  <a:lnTo>
                    <a:pt x="262994" y="285593"/>
                  </a:lnTo>
                  <a:lnTo>
                    <a:pt x="262994" y="336781"/>
                  </a:lnTo>
                  <a:lnTo>
                    <a:pt x="285433" y="336781"/>
                  </a:lnTo>
                  <a:lnTo>
                    <a:pt x="285433" y="285593"/>
                  </a:lnTo>
                  <a:close/>
                </a:path>
                <a:path w="285750" h="359410">
                  <a:moveTo>
                    <a:pt x="135075" y="22469"/>
                  </a:moveTo>
                  <a:lnTo>
                    <a:pt x="110627" y="22469"/>
                  </a:lnTo>
                  <a:lnTo>
                    <a:pt x="231513" y="283062"/>
                  </a:lnTo>
                  <a:lnTo>
                    <a:pt x="235500" y="285607"/>
                  </a:lnTo>
                  <a:lnTo>
                    <a:pt x="285433" y="285593"/>
                  </a:lnTo>
                  <a:lnTo>
                    <a:pt x="285433" y="268170"/>
                  </a:lnTo>
                  <a:lnTo>
                    <a:pt x="280412" y="263142"/>
                  </a:lnTo>
                  <a:lnTo>
                    <a:pt x="246837" y="263142"/>
                  </a:lnTo>
                  <a:lnTo>
                    <a:pt x="135075" y="22469"/>
                  </a:lnTo>
                  <a:close/>
                </a:path>
                <a:path w="285750" h="359410">
                  <a:moveTo>
                    <a:pt x="71031" y="73760"/>
                  </a:moveTo>
                  <a:lnTo>
                    <a:pt x="22552" y="73769"/>
                  </a:lnTo>
                  <a:lnTo>
                    <a:pt x="71045" y="7376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647" y="5152347"/>
              <a:ext cx="163679" cy="22204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4996" y="4952110"/>
              <a:ext cx="1122045" cy="527685"/>
            </a:xfrm>
            <a:custGeom>
              <a:avLst/>
              <a:gdLst/>
              <a:ahLst/>
              <a:cxnLst/>
              <a:rect l="l" t="t" r="r" b="b"/>
              <a:pathLst>
                <a:path w="1122045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05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28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22045" h="527685">
                  <a:moveTo>
                    <a:pt x="1121486" y="331228"/>
                  </a:moveTo>
                  <a:lnTo>
                    <a:pt x="1116469" y="326199"/>
                  </a:lnTo>
                  <a:lnTo>
                    <a:pt x="1099045" y="326199"/>
                  </a:lnTo>
                  <a:lnTo>
                    <a:pt x="1099045" y="348665"/>
                  </a:lnTo>
                  <a:lnTo>
                    <a:pt x="1099045" y="399834"/>
                  </a:lnTo>
                  <a:lnTo>
                    <a:pt x="1031735" y="399834"/>
                  </a:lnTo>
                  <a:lnTo>
                    <a:pt x="911072" y="139357"/>
                  </a:lnTo>
                  <a:lnTo>
                    <a:pt x="907097" y="136829"/>
                  </a:lnTo>
                  <a:lnTo>
                    <a:pt x="858608" y="136829"/>
                  </a:lnTo>
                  <a:lnTo>
                    <a:pt x="858608" y="85521"/>
                  </a:lnTo>
                  <a:lnTo>
                    <a:pt x="946683" y="85521"/>
                  </a:lnTo>
                  <a:lnTo>
                    <a:pt x="1067574" y="346113"/>
                  </a:lnTo>
                  <a:lnTo>
                    <a:pt x="1071562" y="348665"/>
                  </a:lnTo>
                  <a:lnTo>
                    <a:pt x="1099045" y="348665"/>
                  </a:lnTo>
                  <a:lnTo>
                    <a:pt x="1099045" y="326199"/>
                  </a:lnTo>
                  <a:lnTo>
                    <a:pt x="1082890" y="326199"/>
                  </a:lnTo>
                  <a:lnTo>
                    <a:pt x="971130" y="85521"/>
                  </a:lnTo>
                  <a:lnTo>
                    <a:pt x="963739" y="69608"/>
                  </a:lnTo>
                  <a:lnTo>
                    <a:pt x="961936" y="65671"/>
                  </a:lnTo>
                  <a:lnTo>
                    <a:pt x="958049" y="63144"/>
                  </a:lnTo>
                  <a:lnTo>
                    <a:pt x="953757" y="63055"/>
                  </a:lnTo>
                  <a:lnTo>
                    <a:pt x="841082" y="63055"/>
                  </a:lnTo>
                  <a:lnTo>
                    <a:pt x="836053" y="68110"/>
                  </a:lnTo>
                  <a:lnTo>
                    <a:pt x="836053" y="154254"/>
                  </a:lnTo>
                  <a:lnTo>
                    <a:pt x="841082" y="159270"/>
                  </a:lnTo>
                  <a:lnTo>
                    <a:pt x="895515" y="159270"/>
                  </a:lnTo>
                  <a:lnTo>
                    <a:pt x="1014895" y="415886"/>
                  </a:lnTo>
                  <a:lnTo>
                    <a:pt x="1016774" y="419823"/>
                  </a:lnTo>
                  <a:lnTo>
                    <a:pt x="1020749" y="422313"/>
                  </a:lnTo>
                  <a:lnTo>
                    <a:pt x="1116469" y="422287"/>
                  </a:lnTo>
                  <a:lnTo>
                    <a:pt x="1121486" y="417258"/>
                  </a:lnTo>
                  <a:lnTo>
                    <a:pt x="1121486" y="399834"/>
                  </a:lnTo>
                  <a:lnTo>
                    <a:pt x="1121486" y="348653"/>
                  </a:lnTo>
                  <a:lnTo>
                    <a:pt x="1121486" y="331228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495" y="5152347"/>
              <a:ext cx="163679" cy="2220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33844" y="4952110"/>
              <a:ext cx="1118870" cy="527685"/>
            </a:xfrm>
            <a:custGeom>
              <a:avLst/>
              <a:gdLst/>
              <a:ahLst/>
              <a:cxnLst/>
              <a:rect l="l" t="t" r="r" b="b"/>
              <a:pathLst>
                <a:path w="1118870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05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28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18870" h="527685">
                  <a:moveTo>
                    <a:pt x="1118438" y="322084"/>
                  </a:moveTo>
                  <a:lnTo>
                    <a:pt x="1113421" y="317055"/>
                  </a:lnTo>
                  <a:lnTo>
                    <a:pt x="1095997" y="317055"/>
                  </a:lnTo>
                  <a:lnTo>
                    <a:pt x="1095997" y="339521"/>
                  </a:lnTo>
                  <a:lnTo>
                    <a:pt x="1095997" y="390690"/>
                  </a:lnTo>
                  <a:lnTo>
                    <a:pt x="1028687" y="390690"/>
                  </a:lnTo>
                  <a:lnTo>
                    <a:pt x="908024" y="130213"/>
                  </a:lnTo>
                  <a:lnTo>
                    <a:pt x="904049" y="127685"/>
                  </a:lnTo>
                  <a:lnTo>
                    <a:pt x="855560" y="127685"/>
                  </a:lnTo>
                  <a:lnTo>
                    <a:pt x="855560" y="76377"/>
                  </a:lnTo>
                  <a:lnTo>
                    <a:pt x="943635" y="76377"/>
                  </a:lnTo>
                  <a:lnTo>
                    <a:pt x="1064526" y="336969"/>
                  </a:lnTo>
                  <a:lnTo>
                    <a:pt x="1068514" y="339521"/>
                  </a:lnTo>
                  <a:lnTo>
                    <a:pt x="1095997" y="339521"/>
                  </a:lnTo>
                  <a:lnTo>
                    <a:pt x="1095997" y="317055"/>
                  </a:lnTo>
                  <a:lnTo>
                    <a:pt x="1079842" y="317055"/>
                  </a:lnTo>
                  <a:lnTo>
                    <a:pt x="968082" y="76377"/>
                  </a:lnTo>
                  <a:lnTo>
                    <a:pt x="960691" y="60464"/>
                  </a:lnTo>
                  <a:lnTo>
                    <a:pt x="958888" y="56527"/>
                  </a:lnTo>
                  <a:lnTo>
                    <a:pt x="955001" y="54000"/>
                  </a:lnTo>
                  <a:lnTo>
                    <a:pt x="950709" y="53911"/>
                  </a:lnTo>
                  <a:lnTo>
                    <a:pt x="838034" y="53911"/>
                  </a:lnTo>
                  <a:lnTo>
                    <a:pt x="833005" y="58966"/>
                  </a:lnTo>
                  <a:lnTo>
                    <a:pt x="833005" y="145110"/>
                  </a:lnTo>
                  <a:lnTo>
                    <a:pt x="838034" y="150126"/>
                  </a:lnTo>
                  <a:lnTo>
                    <a:pt x="892467" y="150126"/>
                  </a:lnTo>
                  <a:lnTo>
                    <a:pt x="1011847" y="406742"/>
                  </a:lnTo>
                  <a:lnTo>
                    <a:pt x="1013726" y="410679"/>
                  </a:lnTo>
                  <a:lnTo>
                    <a:pt x="1017701" y="413169"/>
                  </a:lnTo>
                  <a:lnTo>
                    <a:pt x="1113421" y="413143"/>
                  </a:lnTo>
                  <a:lnTo>
                    <a:pt x="1118438" y="408114"/>
                  </a:lnTo>
                  <a:lnTo>
                    <a:pt x="1118438" y="390690"/>
                  </a:lnTo>
                  <a:lnTo>
                    <a:pt x="1118438" y="339509"/>
                  </a:lnTo>
                  <a:lnTo>
                    <a:pt x="1118438" y="322084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7295" y="5143203"/>
              <a:ext cx="163679" cy="2220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19654" y="4942965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4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8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5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1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70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2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4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49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7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27114" y="3811270"/>
            <a:ext cx="143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21754" y="4506214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08064" y="4547615"/>
            <a:ext cx="1375410" cy="381635"/>
          </a:xfrm>
          <a:custGeom>
            <a:avLst/>
            <a:gdLst/>
            <a:ahLst/>
            <a:cxnLst/>
            <a:rect l="l" t="t" r="r" b="b"/>
            <a:pathLst>
              <a:path w="1375409" h="381635">
                <a:moveTo>
                  <a:pt x="58927" y="0"/>
                </a:moveTo>
                <a:lnTo>
                  <a:pt x="0" y="379602"/>
                </a:lnTo>
              </a:path>
              <a:path w="1375409" h="381635">
                <a:moveTo>
                  <a:pt x="700658" y="152399"/>
                </a:moveTo>
                <a:lnTo>
                  <a:pt x="688847" y="381634"/>
                </a:lnTo>
              </a:path>
              <a:path w="1375409" h="381635">
                <a:moveTo>
                  <a:pt x="1307591" y="0"/>
                </a:moveTo>
                <a:lnTo>
                  <a:pt x="1375409" y="371728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224529" y="3785361"/>
            <a:ext cx="1930400" cy="1670685"/>
            <a:chOff x="3224529" y="3785361"/>
            <a:chExt cx="1930400" cy="1670685"/>
          </a:xfrm>
        </p:grpSpPr>
        <p:sp>
          <p:nvSpPr>
            <p:cNvPr id="37" name="object 37"/>
            <p:cNvSpPr/>
            <p:nvPr/>
          </p:nvSpPr>
          <p:spPr>
            <a:xfrm>
              <a:off x="3230879" y="3791711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752092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2" y="165100"/>
                  </a:lnTo>
                  <a:lnTo>
                    <a:pt x="1917192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2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1317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1317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5396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5396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56303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56303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9709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9709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6285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6285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0364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0364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80202" y="4993367"/>
              <a:ext cx="285750" cy="357505"/>
            </a:xfrm>
            <a:custGeom>
              <a:avLst/>
              <a:gdLst/>
              <a:ahLst/>
              <a:cxnLst/>
              <a:rect l="l" t="t" r="r" b="b"/>
              <a:pathLst>
                <a:path w="285750" h="357504">
                  <a:moveTo>
                    <a:pt x="117696" y="0"/>
                  </a:moveTo>
                  <a:lnTo>
                    <a:pt x="5025" y="0"/>
                  </a:lnTo>
                  <a:lnTo>
                    <a:pt x="0" y="5024"/>
                  </a:lnTo>
                  <a:lnTo>
                    <a:pt x="0" y="90711"/>
                  </a:lnTo>
                  <a:lnTo>
                    <a:pt x="5025" y="95707"/>
                  </a:lnTo>
                  <a:lnTo>
                    <a:pt x="59465" y="95707"/>
                  </a:lnTo>
                  <a:lnTo>
                    <a:pt x="178844" y="350952"/>
                  </a:lnTo>
                  <a:lnTo>
                    <a:pt x="180719" y="354870"/>
                  </a:lnTo>
                  <a:lnTo>
                    <a:pt x="184697" y="357349"/>
                  </a:lnTo>
                  <a:lnTo>
                    <a:pt x="280412" y="357317"/>
                  </a:lnTo>
                  <a:lnTo>
                    <a:pt x="285433" y="352320"/>
                  </a:lnTo>
                  <a:lnTo>
                    <a:pt x="285433" y="334986"/>
                  </a:lnTo>
                  <a:lnTo>
                    <a:pt x="195674" y="334986"/>
                  </a:lnTo>
                  <a:lnTo>
                    <a:pt x="75014" y="75898"/>
                  </a:lnTo>
                  <a:lnTo>
                    <a:pt x="71045" y="73376"/>
                  </a:lnTo>
                  <a:lnTo>
                    <a:pt x="22551" y="73376"/>
                  </a:lnTo>
                  <a:lnTo>
                    <a:pt x="22551" y="22349"/>
                  </a:lnTo>
                  <a:lnTo>
                    <a:pt x="135075" y="22349"/>
                  </a:lnTo>
                  <a:lnTo>
                    <a:pt x="127682" y="6513"/>
                  </a:lnTo>
                  <a:lnTo>
                    <a:pt x="125877" y="2605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7504">
                  <a:moveTo>
                    <a:pt x="285433" y="284070"/>
                  </a:moveTo>
                  <a:lnTo>
                    <a:pt x="262993" y="284070"/>
                  </a:lnTo>
                  <a:lnTo>
                    <a:pt x="262993" y="334986"/>
                  </a:lnTo>
                  <a:lnTo>
                    <a:pt x="285433" y="334986"/>
                  </a:lnTo>
                  <a:lnTo>
                    <a:pt x="285433" y="284070"/>
                  </a:lnTo>
                  <a:close/>
                </a:path>
                <a:path w="285750" h="357504">
                  <a:moveTo>
                    <a:pt x="135075" y="22349"/>
                  </a:moveTo>
                  <a:lnTo>
                    <a:pt x="110627" y="22349"/>
                  </a:lnTo>
                  <a:lnTo>
                    <a:pt x="231512" y="281554"/>
                  </a:lnTo>
                  <a:lnTo>
                    <a:pt x="235500" y="284084"/>
                  </a:lnTo>
                  <a:lnTo>
                    <a:pt x="285433" y="284070"/>
                  </a:lnTo>
                  <a:lnTo>
                    <a:pt x="285433" y="266741"/>
                  </a:lnTo>
                  <a:lnTo>
                    <a:pt x="280412" y="261739"/>
                  </a:lnTo>
                  <a:lnTo>
                    <a:pt x="246837" y="261739"/>
                  </a:lnTo>
                  <a:lnTo>
                    <a:pt x="135075" y="22349"/>
                  </a:lnTo>
                  <a:close/>
                </a:path>
                <a:path w="285750" h="357504">
                  <a:moveTo>
                    <a:pt x="71031" y="73367"/>
                  </a:moveTo>
                  <a:lnTo>
                    <a:pt x="22551" y="73376"/>
                  </a:lnTo>
                  <a:lnTo>
                    <a:pt x="71045" y="73376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0639" y="5129824"/>
              <a:ext cx="163679" cy="22085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232988" y="4930660"/>
              <a:ext cx="1122045" cy="525145"/>
            </a:xfrm>
            <a:custGeom>
              <a:avLst/>
              <a:gdLst/>
              <a:ahLst/>
              <a:cxnLst/>
              <a:rect l="l" t="t" r="r" b="b"/>
              <a:pathLst>
                <a:path w="1122045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17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40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22045" h="525145">
                  <a:moveTo>
                    <a:pt x="1121486" y="329450"/>
                  </a:moveTo>
                  <a:lnTo>
                    <a:pt x="1116469" y="324446"/>
                  </a:lnTo>
                  <a:lnTo>
                    <a:pt x="1099045" y="324446"/>
                  </a:lnTo>
                  <a:lnTo>
                    <a:pt x="1099045" y="346798"/>
                  </a:lnTo>
                  <a:lnTo>
                    <a:pt x="1099045" y="397700"/>
                  </a:lnTo>
                  <a:lnTo>
                    <a:pt x="1031735" y="397700"/>
                  </a:lnTo>
                  <a:lnTo>
                    <a:pt x="911072" y="138607"/>
                  </a:lnTo>
                  <a:lnTo>
                    <a:pt x="907097" y="136093"/>
                  </a:lnTo>
                  <a:lnTo>
                    <a:pt x="858608" y="136093"/>
                  </a:lnTo>
                  <a:lnTo>
                    <a:pt x="858608" y="85064"/>
                  </a:lnTo>
                  <a:lnTo>
                    <a:pt x="946683" y="85064"/>
                  </a:lnTo>
                  <a:lnTo>
                    <a:pt x="1067574" y="344271"/>
                  </a:lnTo>
                  <a:lnTo>
                    <a:pt x="1071562" y="346798"/>
                  </a:lnTo>
                  <a:lnTo>
                    <a:pt x="1099045" y="346798"/>
                  </a:lnTo>
                  <a:lnTo>
                    <a:pt x="1099045" y="324446"/>
                  </a:lnTo>
                  <a:lnTo>
                    <a:pt x="1082890" y="324446"/>
                  </a:lnTo>
                  <a:lnTo>
                    <a:pt x="971130" y="85064"/>
                  </a:lnTo>
                  <a:lnTo>
                    <a:pt x="963739" y="69227"/>
                  </a:lnTo>
                  <a:lnTo>
                    <a:pt x="961936" y="65316"/>
                  </a:lnTo>
                  <a:lnTo>
                    <a:pt x="958049" y="62801"/>
                  </a:lnTo>
                  <a:lnTo>
                    <a:pt x="953757" y="62712"/>
                  </a:lnTo>
                  <a:lnTo>
                    <a:pt x="841082" y="62712"/>
                  </a:lnTo>
                  <a:lnTo>
                    <a:pt x="836053" y="67741"/>
                  </a:lnTo>
                  <a:lnTo>
                    <a:pt x="836053" y="153428"/>
                  </a:lnTo>
                  <a:lnTo>
                    <a:pt x="841082" y="158419"/>
                  </a:lnTo>
                  <a:lnTo>
                    <a:pt x="895515" y="158419"/>
                  </a:lnTo>
                  <a:lnTo>
                    <a:pt x="1014895" y="413664"/>
                  </a:lnTo>
                  <a:lnTo>
                    <a:pt x="1016774" y="417588"/>
                  </a:lnTo>
                  <a:lnTo>
                    <a:pt x="1020749" y="420065"/>
                  </a:lnTo>
                  <a:lnTo>
                    <a:pt x="1116469" y="420027"/>
                  </a:lnTo>
                  <a:lnTo>
                    <a:pt x="1121486" y="415036"/>
                  </a:lnTo>
                  <a:lnTo>
                    <a:pt x="1121486" y="397700"/>
                  </a:lnTo>
                  <a:lnTo>
                    <a:pt x="1121486" y="346786"/>
                  </a:lnTo>
                  <a:lnTo>
                    <a:pt x="1121486" y="329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487" y="5129824"/>
              <a:ext cx="163679" cy="22085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21836" y="4930660"/>
              <a:ext cx="1118870" cy="525145"/>
            </a:xfrm>
            <a:custGeom>
              <a:avLst/>
              <a:gdLst/>
              <a:ahLst/>
              <a:cxnLst/>
              <a:rect l="l" t="t" r="r" b="b"/>
              <a:pathLst>
                <a:path w="1118870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17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40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18870" h="525145">
                  <a:moveTo>
                    <a:pt x="1118438" y="322199"/>
                  </a:moveTo>
                  <a:lnTo>
                    <a:pt x="1113421" y="317169"/>
                  </a:lnTo>
                  <a:lnTo>
                    <a:pt x="1095997" y="317169"/>
                  </a:lnTo>
                  <a:lnTo>
                    <a:pt x="1095997" y="339636"/>
                  </a:lnTo>
                  <a:lnTo>
                    <a:pt x="1095997" y="390804"/>
                  </a:lnTo>
                  <a:lnTo>
                    <a:pt x="1028687" y="390804"/>
                  </a:lnTo>
                  <a:lnTo>
                    <a:pt x="908024" y="130327"/>
                  </a:lnTo>
                  <a:lnTo>
                    <a:pt x="904049" y="127800"/>
                  </a:lnTo>
                  <a:lnTo>
                    <a:pt x="855560" y="127800"/>
                  </a:lnTo>
                  <a:lnTo>
                    <a:pt x="855560" y="76492"/>
                  </a:lnTo>
                  <a:lnTo>
                    <a:pt x="943635" y="76492"/>
                  </a:lnTo>
                  <a:lnTo>
                    <a:pt x="1064526" y="337083"/>
                  </a:lnTo>
                  <a:lnTo>
                    <a:pt x="1068514" y="339636"/>
                  </a:lnTo>
                  <a:lnTo>
                    <a:pt x="1095997" y="339636"/>
                  </a:lnTo>
                  <a:lnTo>
                    <a:pt x="1095997" y="317169"/>
                  </a:lnTo>
                  <a:lnTo>
                    <a:pt x="1079842" y="317169"/>
                  </a:lnTo>
                  <a:lnTo>
                    <a:pt x="968082" y="76492"/>
                  </a:lnTo>
                  <a:lnTo>
                    <a:pt x="960691" y="60579"/>
                  </a:lnTo>
                  <a:lnTo>
                    <a:pt x="958888" y="56642"/>
                  </a:lnTo>
                  <a:lnTo>
                    <a:pt x="955001" y="54114"/>
                  </a:lnTo>
                  <a:lnTo>
                    <a:pt x="950709" y="54025"/>
                  </a:lnTo>
                  <a:lnTo>
                    <a:pt x="838034" y="54025"/>
                  </a:lnTo>
                  <a:lnTo>
                    <a:pt x="833005" y="59080"/>
                  </a:lnTo>
                  <a:lnTo>
                    <a:pt x="833005" y="145224"/>
                  </a:lnTo>
                  <a:lnTo>
                    <a:pt x="838034" y="150241"/>
                  </a:lnTo>
                  <a:lnTo>
                    <a:pt x="892467" y="150241"/>
                  </a:lnTo>
                  <a:lnTo>
                    <a:pt x="1011847" y="406857"/>
                  </a:lnTo>
                  <a:lnTo>
                    <a:pt x="1013726" y="410794"/>
                  </a:lnTo>
                  <a:lnTo>
                    <a:pt x="1017701" y="413283"/>
                  </a:lnTo>
                  <a:lnTo>
                    <a:pt x="1113421" y="413258"/>
                  </a:lnTo>
                  <a:lnTo>
                    <a:pt x="1118438" y="408228"/>
                  </a:lnTo>
                  <a:lnTo>
                    <a:pt x="1118438" y="390804"/>
                  </a:lnTo>
                  <a:lnTo>
                    <a:pt x="1118438" y="339623"/>
                  </a:lnTo>
                  <a:lnTo>
                    <a:pt x="1118438" y="32219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287" y="5121867"/>
              <a:ext cx="163679" cy="22204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607646" y="4921629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9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5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1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69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3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5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50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8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808221" y="4483989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96055" y="4526279"/>
            <a:ext cx="1375410" cy="381635"/>
          </a:xfrm>
          <a:custGeom>
            <a:avLst/>
            <a:gdLst/>
            <a:ahLst/>
            <a:cxnLst/>
            <a:rect l="l" t="t" r="r" b="b"/>
            <a:pathLst>
              <a:path w="1375410" h="381635">
                <a:moveTo>
                  <a:pt x="58928" y="0"/>
                </a:moveTo>
                <a:lnTo>
                  <a:pt x="0" y="379603"/>
                </a:lnTo>
              </a:path>
              <a:path w="1375410" h="381635">
                <a:moveTo>
                  <a:pt x="700659" y="152400"/>
                </a:moveTo>
                <a:lnTo>
                  <a:pt x="688848" y="381635"/>
                </a:lnTo>
              </a:path>
              <a:path w="1375410" h="381635">
                <a:moveTo>
                  <a:pt x="1307592" y="0"/>
                </a:moveTo>
                <a:lnTo>
                  <a:pt x="1375410" y="371729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513835" y="3445002"/>
            <a:ext cx="1433830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  <a:tabLst>
                <a:tab pos="604520" algn="l"/>
                <a:tab pos="1092835" algn="l"/>
              </a:tabLst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	Key</a:t>
            </a:r>
            <a:r>
              <a:rPr sz="10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	Key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060185" y="3442843"/>
            <a:ext cx="3067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589014" y="3442538"/>
            <a:ext cx="79502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00380" algn="l"/>
              </a:tabLst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5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	Key</a:t>
            </a:r>
            <a:r>
              <a:rPr sz="10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225" dirty="0"/>
              <a:t> </a:t>
            </a:r>
            <a:r>
              <a:rPr spc="-10" dirty="0"/>
              <a:t>distribution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184903" y="1374070"/>
            <a:ext cx="3123565" cy="2176780"/>
            <a:chOff x="4184903" y="1374070"/>
            <a:chExt cx="3123565" cy="2176780"/>
          </a:xfrm>
        </p:grpSpPr>
        <p:sp>
          <p:nvSpPr>
            <p:cNvPr id="9" name="object 9"/>
            <p:cNvSpPr/>
            <p:nvPr/>
          </p:nvSpPr>
          <p:spPr>
            <a:xfrm>
              <a:off x="5201894" y="1374076"/>
              <a:ext cx="1133475" cy="1133475"/>
            </a:xfrm>
            <a:custGeom>
              <a:avLst/>
              <a:gdLst/>
              <a:ahLst/>
              <a:cxnLst/>
              <a:rect l="l" t="t" r="r" b="b"/>
              <a:pathLst>
                <a:path w="1133475" h="1133475">
                  <a:moveTo>
                    <a:pt x="1133411" y="0"/>
                  </a:moveTo>
                  <a:lnTo>
                    <a:pt x="1114513" y="0"/>
                  </a:lnTo>
                  <a:lnTo>
                    <a:pt x="1114513" y="19050"/>
                  </a:lnTo>
                  <a:lnTo>
                    <a:pt x="1114513" y="1113853"/>
                  </a:lnTo>
                  <a:lnTo>
                    <a:pt x="18884" y="1113853"/>
                  </a:lnTo>
                  <a:lnTo>
                    <a:pt x="18884" y="19050"/>
                  </a:lnTo>
                  <a:lnTo>
                    <a:pt x="1114513" y="19050"/>
                  </a:lnTo>
                  <a:lnTo>
                    <a:pt x="111451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13853"/>
                  </a:lnTo>
                  <a:lnTo>
                    <a:pt x="0" y="1132903"/>
                  </a:lnTo>
                  <a:lnTo>
                    <a:pt x="1133411" y="1132903"/>
                  </a:lnTo>
                  <a:lnTo>
                    <a:pt x="1133411" y="1114196"/>
                  </a:lnTo>
                  <a:lnTo>
                    <a:pt x="1133411" y="1113853"/>
                  </a:lnTo>
                  <a:lnTo>
                    <a:pt x="1133411" y="19050"/>
                  </a:lnTo>
                  <a:lnTo>
                    <a:pt x="1133411" y="18415"/>
                  </a:lnTo>
                  <a:lnTo>
                    <a:pt x="113341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43569" y="1515287"/>
              <a:ext cx="850265" cy="850265"/>
            </a:xfrm>
            <a:custGeom>
              <a:avLst/>
              <a:gdLst/>
              <a:ahLst/>
              <a:cxnLst/>
              <a:rect l="l" t="t" r="r" b="b"/>
              <a:pathLst>
                <a:path w="850264" h="850264">
                  <a:moveTo>
                    <a:pt x="0" y="0"/>
                  </a:moveTo>
                  <a:lnTo>
                    <a:pt x="159429" y="0"/>
                  </a:lnTo>
                  <a:lnTo>
                    <a:pt x="159429" y="159480"/>
                  </a:lnTo>
                  <a:lnTo>
                    <a:pt x="0" y="159480"/>
                  </a:lnTo>
                  <a:lnTo>
                    <a:pt x="0" y="0"/>
                  </a:lnTo>
                  <a:close/>
                </a:path>
                <a:path w="850264" h="850264">
                  <a:moveTo>
                    <a:pt x="0" y="230326"/>
                  </a:moveTo>
                  <a:lnTo>
                    <a:pt x="159429" y="230326"/>
                  </a:lnTo>
                  <a:lnTo>
                    <a:pt x="159429" y="389775"/>
                  </a:lnTo>
                  <a:lnTo>
                    <a:pt x="0" y="389775"/>
                  </a:lnTo>
                  <a:lnTo>
                    <a:pt x="0" y="230326"/>
                  </a:lnTo>
                  <a:close/>
                </a:path>
                <a:path w="850264" h="850264">
                  <a:moveTo>
                    <a:pt x="0" y="460620"/>
                  </a:moveTo>
                  <a:lnTo>
                    <a:pt x="159429" y="460620"/>
                  </a:lnTo>
                  <a:lnTo>
                    <a:pt x="159429" y="620069"/>
                  </a:lnTo>
                  <a:lnTo>
                    <a:pt x="0" y="620069"/>
                  </a:lnTo>
                  <a:lnTo>
                    <a:pt x="0" y="460620"/>
                  </a:lnTo>
                  <a:close/>
                </a:path>
                <a:path w="850264" h="850264">
                  <a:moveTo>
                    <a:pt x="0" y="690726"/>
                  </a:moveTo>
                  <a:lnTo>
                    <a:pt x="159430" y="690726"/>
                  </a:lnTo>
                  <a:lnTo>
                    <a:pt x="159430" y="850175"/>
                  </a:lnTo>
                  <a:lnTo>
                    <a:pt x="0" y="850175"/>
                  </a:lnTo>
                  <a:lnTo>
                    <a:pt x="0" y="690726"/>
                  </a:lnTo>
                  <a:close/>
                </a:path>
                <a:path w="850264" h="850264">
                  <a:moveTo>
                    <a:pt x="230266" y="0"/>
                  </a:moveTo>
                  <a:lnTo>
                    <a:pt x="850063" y="0"/>
                  </a:lnTo>
                  <a:lnTo>
                    <a:pt x="850064" y="159480"/>
                  </a:lnTo>
                  <a:lnTo>
                    <a:pt x="230266" y="159480"/>
                  </a:lnTo>
                  <a:lnTo>
                    <a:pt x="230266" y="0"/>
                  </a:lnTo>
                  <a:close/>
                </a:path>
                <a:path w="850264" h="850264">
                  <a:moveTo>
                    <a:pt x="230266" y="230326"/>
                  </a:moveTo>
                  <a:lnTo>
                    <a:pt x="850064" y="230326"/>
                  </a:lnTo>
                  <a:lnTo>
                    <a:pt x="850064" y="389775"/>
                  </a:lnTo>
                  <a:lnTo>
                    <a:pt x="230266" y="389775"/>
                  </a:lnTo>
                  <a:lnTo>
                    <a:pt x="230266" y="230326"/>
                  </a:lnTo>
                  <a:close/>
                </a:path>
                <a:path w="850264" h="850264">
                  <a:moveTo>
                    <a:pt x="230266" y="460620"/>
                  </a:moveTo>
                  <a:lnTo>
                    <a:pt x="850064" y="460620"/>
                  </a:lnTo>
                  <a:lnTo>
                    <a:pt x="850064" y="620070"/>
                  </a:lnTo>
                  <a:lnTo>
                    <a:pt x="230266" y="620069"/>
                  </a:lnTo>
                  <a:lnTo>
                    <a:pt x="230266" y="460620"/>
                  </a:lnTo>
                  <a:close/>
                </a:path>
                <a:path w="850264" h="850264">
                  <a:moveTo>
                    <a:pt x="230266" y="690726"/>
                  </a:moveTo>
                  <a:lnTo>
                    <a:pt x="850064" y="690726"/>
                  </a:lnTo>
                  <a:lnTo>
                    <a:pt x="850064" y="850175"/>
                  </a:lnTo>
                  <a:lnTo>
                    <a:pt x="230266" y="850175"/>
                  </a:lnTo>
                  <a:lnTo>
                    <a:pt x="230266" y="690726"/>
                  </a:lnTo>
                  <a:close/>
                </a:path>
              </a:pathLst>
            </a:custGeom>
            <a:ln w="3778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84904" y="2509265"/>
              <a:ext cx="3123565" cy="1041400"/>
            </a:xfrm>
            <a:custGeom>
              <a:avLst/>
              <a:gdLst/>
              <a:ahLst/>
              <a:cxnLst/>
              <a:rect l="l" t="t" r="r" b="b"/>
              <a:pathLst>
                <a:path w="3123565" h="1041400">
                  <a:moveTo>
                    <a:pt x="3123057" y="1041400"/>
                  </a:moveTo>
                  <a:lnTo>
                    <a:pt x="3106039" y="1011301"/>
                  </a:lnTo>
                  <a:lnTo>
                    <a:pt x="3081147" y="967232"/>
                  </a:lnTo>
                  <a:lnTo>
                    <a:pt x="3063354" y="993673"/>
                  </a:lnTo>
                  <a:lnTo>
                    <a:pt x="1585468" y="127"/>
                  </a:lnTo>
                  <a:lnTo>
                    <a:pt x="1582648" y="4254"/>
                  </a:lnTo>
                  <a:lnTo>
                    <a:pt x="1579880" y="0"/>
                  </a:lnTo>
                  <a:lnTo>
                    <a:pt x="60261" y="994333"/>
                  </a:lnTo>
                  <a:lnTo>
                    <a:pt x="42926" y="967740"/>
                  </a:lnTo>
                  <a:lnTo>
                    <a:pt x="0" y="1041400"/>
                  </a:lnTo>
                  <a:lnTo>
                    <a:pt x="84582" y="1031621"/>
                  </a:lnTo>
                  <a:lnTo>
                    <a:pt x="71742" y="1011936"/>
                  </a:lnTo>
                  <a:lnTo>
                    <a:pt x="67221" y="1005014"/>
                  </a:lnTo>
                  <a:lnTo>
                    <a:pt x="1582635" y="13436"/>
                  </a:lnTo>
                  <a:lnTo>
                    <a:pt x="3056293" y="1004163"/>
                  </a:lnTo>
                  <a:lnTo>
                    <a:pt x="3038602" y="1030490"/>
                  </a:lnTo>
                  <a:lnTo>
                    <a:pt x="3123057" y="104140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336538" y="3806697"/>
            <a:ext cx="1930400" cy="1673225"/>
            <a:chOff x="6336538" y="3806697"/>
            <a:chExt cx="1930400" cy="1673225"/>
          </a:xfrm>
        </p:grpSpPr>
        <p:sp>
          <p:nvSpPr>
            <p:cNvPr id="13" name="object 13"/>
            <p:cNvSpPr/>
            <p:nvPr/>
          </p:nvSpPr>
          <p:spPr>
            <a:xfrm>
              <a:off x="6342888" y="3813047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752091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1" y="165100"/>
                  </a:lnTo>
                  <a:lnTo>
                    <a:pt x="1917191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1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8232" y="4139183"/>
              <a:ext cx="238125" cy="408940"/>
            </a:xfrm>
            <a:custGeom>
              <a:avLst/>
              <a:gdLst/>
              <a:ahLst/>
              <a:cxnLst/>
              <a:rect l="l" t="t" r="r" b="b"/>
              <a:pathLst>
                <a:path w="238125" h="408939">
                  <a:moveTo>
                    <a:pt x="237743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37743" y="408431"/>
                  </a:lnTo>
                  <a:lnTo>
                    <a:pt x="237743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8232" y="4139183"/>
              <a:ext cx="238125" cy="408940"/>
            </a:xfrm>
            <a:custGeom>
              <a:avLst/>
              <a:gdLst/>
              <a:ahLst/>
              <a:cxnLst/>
              <a:rect l="l" t="t" r="r" b="b"/>
              <a:pathLst>
                <a:path w="238125" h="408939">
                  <a:moveTo>
                    <a:pt x="0" y="408431"/>
                  </a:moveTo>
                  <a:lnTo>
                    <a:pt x="237743" y="408431"/>
                  </a:lnTo>
                  <a:lnTo>
                    <a:pt x="237743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65976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65976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68312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68312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9104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9104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74863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74863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15655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2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2" y="4084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15655" y="4139183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2" y="408431"/>
                  </a:lnTo>
                  <a:lnTo>
                    <a:pt x="240792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92210" y="5015158"/>
              <a:ext cx="285750" cy="359410"/>
            </a:xfrm>
            <a:custGeom>
              <a:avLst/>
              <a:gdLst/>
              <a:ahLst/>
              <a:cxnLst/>
              <a:rect l="l" t="t" r="r" b="b"/>
              <a:pathLst>
                <a:path w="285750" h="359410">
                  <a:moveTo>
                    <a:pt x="117696" y="0"/>
                  </a:moveTo>
                  <a:lnTo>
                    <a:pt x="5025" y="0"/>
                  </a:lnTo>
                  <a:lnTo>
                    <a:pt x="0" y="5051"/>
                  </a:lnTo>
                  <a:lnTo>
                    <a:pt x="0" y="91197"/>
                  </a:lnTo>
                  <a:lnTo>
                    <a:pt x="5025" y="96220"/>
                  </a:lnTo>
                  <a:lnTo>
                    <a:pt x="59465" y="96220"/>
                  </a:lnTo>
                  <a:lnTo>
                    <a:pt x="178845" y="352833"/>
                  </a:lnTo>
                  <a:lnTo>
                    <a:pt x="180719" y="356771"/>
                  </a:lnTo>
                  <a:lnTo>
                    <a:pt x="184698" y="359264"/>
                  </a:lnTo>
                  <a:lnTo>
                    <a:pt x="280413" y="359231"/>
                  </a:lnTo>
                  <a:lnTo>
                    <a:pt x="285433" y="354208"/>
                  </a:lnTo>
                  <a:lnTo>
                    <a:pt x="285433" y="336781"/>
                  </a:lnTo>
                  <a:lnTo>
                    <a:pt x="195674" y="336781"/>
                  </a:lnTo>
                  <a:lnTo>
                    <a:pt x="75014" y="76304"/>
                  </a:lnTo>
                  <a:lnTo>
                    <a:pt x="71045" y="73769"/>
                  </a:lnTo>
                  <a:lnTo>
                    <a:pt x="22552" y="73769"/>
                  </a:lnTo>
                  <a:lnTo>
                    <a:pt x="22551" y="22469"/>
                  </a:lnTo>
                  <a:lnTo>
                    <a:pt x="135075" y="22469"/>
                  </a:lnTo>
                  <a:lnTo>
                    <a:pt x="127682" y="6548"/>
                  </a:lnTo>
                  <a:lnTo>
                    <a:pt x="125877" y="2619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9410">
                  <a:moveTo>
                    <a:pt x="285433" y="285593"/>
                  </a:moveTo>
                  <a:lnTo>
                    <a:pt x="262994" y="285593"/>
                  </a:lnTo>
                  <a:lnTo>
                    <a:pt x="262994" y="336781"/>
                  </a:lnTo>
                  <a:lnTo>
                    <a:pt x="285433" y="336781"/>
                  </a:lnTo>
                  <a:lnTo>
                    <a:pt x="285433" y="285593"/>
                  </a:lnTo>
                  <a:close/>
                </a:path>
                <a:path w="285750" h="359410">
                  <a:moveTo>
                    <a:pt x="135075" y="22469"/>
                  </a:moveTo>
                  <a:lnTo>
                    <a:pt x="110627" y="22469"/>
                  </a:lnTo>
                  <a:lnTo>
                    <a:pt x="231513" y="283062"/>
                  </a:lnTo>
                  <a:lnTo>
                    <a:pt x="235500" y="285607"/>
                  </a:lnTo>
                  <a:lnTo>
                    <a:pt x="285433" y="285593"/>
                  </a:lnTo>
                  <a:lnTo>
                    <a:pt x="285433" y="268170"/>
                  </a:lnTo>
                  <a:lnTo>
                    <a:pt x="280412" y="263142"/>
                  </a:lnTo>
                  <a:lnTo>
                    <a:pt x="246837" y="263142"/>
                  </a:lnTo>
                  <a:lnTo>
                    <a:pt x="135075" y="22469"/>
                  </a:lnTo>
                  <a:close/>
                </a:path>
                <a:path w="285750" h="359410">
                  <a:moveTo>
                    <a:pt x="71031" y="73760"/>
                  </a:moveTo>
                  <a:lnTo>
                    <a:pt x="22552" y="73769"/>
                  </a:lnTo>
                  <a:lnTo>
                    <a:pt x="71045" y="7376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647" y="5152347"/>
              <a:ext cx="163679" cy="22204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4996" y="4952110"/>
              <a:ext cx="1122045" cy="527685"/>
            </a:xfrm>
            <a:custGeom>
              <a:avLst/>
              <a:gdLst/>
              <a:ahLst/>
              <a:cxnLst/>
              <a:rect l="l" t="t" r="r" b="b"/>
              <a:pathLst>
                <a:path w="1122045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05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28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22045" h="527685">
                  <a:moveTo>
                    <a:pt x="1121486" y="331228"/>
                  </a:moveTo>
                  <a:lnTo>
                    <a:pt x="1116469" y="326199"/>
                  </a:lnTo>
                  <a:lnTo>
                    <a:pt x="1099045" y="326199"/>
                  </a:lnTo>
                  <a:lnTo>
                    <a:pt x="1099045" y="348665"/>
                  </a:lnTo>
                  <a:lnTo>
                    <a:pt x="1099045" y="399834"/>
                  </a:lnTo>
                  <a:lnTo>
                    <a:pt x="1031735" y="399834"/>
                  </a:lnTo>
                  <a:lnTo>
                    <a:pt x="911072" y="139357"/>
                  </a:lnTo>
                  <a:lnTo>
                    <a:pt x="907097" y="136829"/>
                  </a:lnTo>
                  <a:lnTo>
                    <a:pt x="858608" y="136829"/>
                  </a:lnTo>
                  <a:lnTo>
                    <a:pt x="858608" y="85521"/>
                  </a:lnTo>
                  <a:lnTo>
                    <a:pt x="946683" y="85521"/>
                  </a:lnTo>
                  <a:lnTo>
                    <a:pt x="1067574" y="346113"/>
                  </a:lnTo>
                  <a:lnTo>
                    <a:pt x="1071562" y="348665"/>
                  </a:lnTo>
                  <a:lnTo>
                    <a:pt x="1099045" y="348665"/>
                  </a:lnTo>
                  <a:lnTo>
                    <a:pt x="1099045" y="326199"/>
                  </a:lnTo>
                  <a:lnTo>
                    <a:pt x="1082890" y="326199"/>
                  </a:lnTo>
                  <a:lnTo>
                    <a:pt x="971130" y="85521"/>
                  </a:lnTo>
                  <a:lnTo>
                    <a:pt x="963739" y="69608"/>
                  </a:lnTo>
                  <a:lnTo>
                    <a:pt x="961936" y="65671"/>
                  </a:lnTo>
                  <a:lnTo>
                    <a:pt x="958049" y="63144"/>
                  </a:lnTo>
                  <a:lnTo>
                    <a:pt x="953757" y="63055"/>
                  </a:lnTo>
                  <a:lnTo>
                    <a:pt x="841082" y="63055"/>
                  </a:lnTo>
                  <a:lnTo>
                    <a:pt x="836053" y="68110"/>
                  </a:lnTo>
                  <a:lnTo>
                    <a:pt x="836053" y="154254"/>
                  </a:lnTo>
                  <a:lnTo>
                    <a:pt x="841082" y="159270"/>
                  </a:lnTo>
                  <a:lnTo>
                    <a:pt x="895515" y="159270"/>
                  </a:lnTo>
                  <a:lnTo>
                    <a:pt x="1014895" y="415886"/>
                  </a:lnTo>
                  <a:lnTo>
                    <a:pt x="1016774" y="419823"/>
                  </a:lnTo>
                  <a:lnTo>
                    <a:pt x="1020749" y="422313"/>
                  </a:lnTo>
                  <a:lnTo>
                    <a:pt x="1116469" y="422287"/>
                  </a:lnTo>
                  <a:lnTo>
                    <a:pt x="1121486" y="417258"/>
                  </a:lnTo>
                  <a:lnTo>
                    <a:pt x="1121486" y="399834"/>
                  </a:lnTo>
                  <a:lnTo>
                    <a:pt x="1121486" y="348653"/>
                  </a:lnTo>
                  <a:lnTo>
                    <a:pt x="1121486" y="331228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495" y="5152347"/>
              <a:ext cx="163679" cy="2220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33844" y="4952110"/>
              <a:ext cx="1118870" cy="527685"/>
            </a:xfrm>
            <a:custGeom>
              <a:avLst/>
              <a:gdLst/>
              <a:ahLst/>
              <a:cxnLst/>
              <a:rect l="l" t="t" r="r" b="b"/>
              <a:pathLst>
                <a:path w="1118870" h="527685">
                  <a:moveTo>
                    <a:pt x="527354" y="263779"/>
                  </a:moveTo>
                  <a:lnTo>
                    <a:pt x="523100" y="216369"/>
                  </a:lnTo>
                  <a:lnTo>
                    <a:pt x="510857" y="171742"/>
                  </a:lnTo>
                  <a:lnTo>
                    <a:pt x="504913" y="159232"/>
                  </a:lnTo>
                  <a:lnTo>
                    <a:pt x="504913" y="263779"/>
                  </a:lnTo>
                  <a:lnTo>
                    <a:pt x="500011" y="312420"/>
                  </a:lnTo>
                  <a:lnTo>
                    <a:pt x="485952" y="357720"/>
                  </a:lnTo>
                  <a:lnTo>
                    <a:pt x="463715" y="398729"/>
                  </a:lnTo>
                  <a:lnTo>
                    <a:pt x="434251" y="434441"/>
                  </a:lnTo>
                  <a:lnTo>
                    <a:pt x="398551" y="463918"/>
                  </a:lnTo>
                  <a:lnTo>
                    <a:pt x="357568" y="486168"/>
                  </a:lnTo>
                  <a:lnTo>
                    <a:pt x="312293" y="500227"/>
                  </a:lnTo>
                  <a:lnTo>
                    <a:pt x="263664" y="505129"/>
                  </a:lnTo>
                  <a:lnTo>
                    <a:pt x="215049" y="500227"/>
                  </a:lnTo>
                  <a:lnTo>
                    <a:pt x="169773" y="486168"/>
                  </a:lnTo>
                  <a:lnTo>
                    <a:pt x="128803" y="463918"/>
                  </a:lnTo>
                  <a:lnTo>
                    <a:pt x="93091" y="434441"/>
                  </a:lnTo>
                  <a:lnTo>
                    <a:pt x="63639" y="398729"/>
                  </a:lnTo>
                  <a:lnTo>
                    <a:pt x="41402" y="357720"/>
                  </a:lnTo>
                  <a:lnTo>
                    <a:pt x="27343" y="312420"/>
                  </a:lnTo>
                  <a:lnTo>
                    <a:pt x="22440" y="263779"/>
                  </a:lnTo>
                  <a:lnTo>
                    <a:pt x="27343" y="215150"/>
                  </a:lnTo>
                  <a:lnTo>
                    <a:pt x="41402" y="169849"/>
                  </a:lnTo>
                  <a:lnTo>
                    <a:pt x="63639" y="128854"/>
                  </a:lnTo>
                  <a:lnTo>
                    <a:pt x="93091" y="93141"/>
                  </a:lnTo>
                  <a:lnTo>
                    <a:pt x="128803" y="63665"/>
                  </a:lnTo>
                  <a:lnTo>
                    <a:pt x="169773" y="41414"/>
                  </a:lnTo>
                  <a:lnTo>
                    <a:pt x="215049" y="27355"/>
                  </a:lnTo>
                  <a:lnTo>
                    <a:pt x="263664" y="22453"/>
                  </a:lnTo>
                  <a:lnTo>
                    <a:pt x="312254" y="27419"/>
                  </a:lnTo>
                  <a:lnTo>
                    <a:pt x="357505" y="41503"/>
                  </a:lnTo>
                  <a:lnTo>
                    <a:pt x="398462" y="63766"/>
                  </a:lnTo>
                  <a:lnTo>
                    <a:pt x="434149" y="93230"/>
                  </a:lnTo>
                  <a:lnTo>
                    <a:pt x="463613" y="128930"/>
                  </a:lnTo>
                  <a:lnTo>
                    <a:pt x="485863" y="169900"/>
                  </a:lnTo>
                  <a:lnTo>
                    <a:pt x="499948" y="215176"/>
                  </a:lnTo>
                  <a:lnTo>
                    <a:pt x="504913" y="263779"/>
                  </a:lnTo>
                  <a:lnTo>
                    <a:pt x="504913" y="159232"/>
                  </a:lnTo>
                  <a:lnTo>
                    <a:pt x="465328" y="93827"/>
                  </a:lnTo>
                  <a:lnTo>
                    <a:pt x="433552" y="62039"/>
                  </a:lnTo>
                  <a:lnTo>
                    <a:pt x="396748" y="36017"/>
                  </a:lnTo>
                  <a:lnTo>
                    <a:pt x="355676" y="16510"/>
                  </a:lnTo>
                  <a:lnTo>
                    <a:pt x="311061" y="4254"/>
                  </a:lnTo>
                  <a:lnTo>
                    <a:pt x="263664" y="0"/>
                  </a:lnTo>
                  <a:lnTo>
                    <a:pt x="216281" y="4254"/>
                  </a:lnTo>
                  <a:lnTo>
                    <a:pt x="171665" y="16510"/>
                  </a:lnTo>
                  <a:lnTo>
                    <a:pt x="130594" y="36017"/>
                  </a:lnTo>
                  <a:lnTo>
                    <a:pt x="93789" y="62039"/>
                  </a:lnTo>
                  <a:lnTo>
                    <a:pt x="62014" y="93827"/>
                  </a:lnTo>
                  <a:lnTo>
                    <a:pt x="36004" y="130644"/>
                  </a:lnTo>
                  <a:lnTo>
                    <a:pt x="16497" y="171742"/>
                  </a:lnTo>
                  <a:lnTo>
                    <a:pt x="4254" y="216369"/>
                  </a:lnTo>
                  <a:lnTo>
                    <a:pt x="0" y="263779"/>
                  </a:lnTo>
                  <a:lnTo>
                    <a:pt x="4254" y="311200"/>
                  </a:lnTo>
                  <a:lnTo>
                    <a:pt x="16497" y="355828"/>
                  </a:lnTo>
                  <a:lnTo>
                    <a:pt x="36004" y="396925"/>
                  </a:lnTo>
                  <a:lnTo>
                    <a:pt x="62014" y="433743"/>
                  </a:lnTo>
                  <a:lnTo>
                    <a:pt x="93789" y="465543"/>
                  </a:lnTo>
                  <a:lnTo>
                    <a:pt x="130594" y="491566"/>
                  </a:lnTo>
                  <a:lnTo>
                    <a:pt x="171665" y="511073"/>
                  </a:lnTo>
                  <a:lnTo>
                    <a:pt x="216281" y="523328"/>
                  </a:lnTo>
                  <a:lnTo>
                    <a:pt x="263664" y="527583"/>
                  </a:lnTo>
                  <a:lnTo>
                    <a:pt x="311048" y="523303"/>
                  </a:lnTo>
                  <a:lnTo>
                    <a:pt x="355638" y="511022"/>
                  </a:lnTo>
                  <a:lnTo>
                    <a:pt x="368033" y="505129"/>
                  </a:lnTo>
                  <a:lnTo>
                    <a:pt x="396697" y="491502"/>
                  </a:lnTo>
                  <a:lnTo>
                    <a:pt x="433489" y="465467"/>
                  </a:lnTo>
                  <a:lnTo>
                    <a:pt x="465264" y="433679"/>
                  </a:lnTo>
                  <a:lnTo>
                    <a:pt x="491274" y="396875"/>
                  </a:lnTo>
                  <a:lnTo>
                    <a:pt x="510794" y="355790"/>
                  </a:lnTo>
                  <a:lnTo>
                    <a:pt x="523062" y="311188"/>
                  </a:lnTo>
                  <a:lnTo>
                    <a:pt x="527354" y="263779"/>
                  </a:lnTo>
                  <a:close/>
                </a:path>
                <a:path w="1118870" h="527685">
                  <a:moveTo>
                    <a:pt x="1118438" y="322084"/>
                  </a:moveTo>
                  <a:lnTo>
                    <a:pt x="1113421" y="317055"/>
                  </a:lnTo>
                  <a:lnTo>
                    <a:pt x="1095997" y="317055"/>
                  </a:lnTo>
                  <a:lnTo>
                    <a:pt x="1095997" y="339521"/>
                  </a:lnTo>
                  <a:lnTo>
                    <a:pt x="1095997" y="390690"/>
                  </a:lnTo>
                  <a:lnTo>
                    <a:pt x="1028687" y="390690"/>
                  </a:lnTo>
                  <a:lnTo>
                    <a:pt x="908024" y="130213"/>
                  </a:lnTo>
                  <a:lnTo>
                    <a:pt x="904049" y="127685"/>
                  </a:lnTo>
                  <a:lnTo>
                    <a:pt x="855560" y="127685"/>
                  </a:lnTo>
                  <a:lnTo>
                    <a:pt x="855560" y="76377"/>
                  </a:lnTo>
                  <a:lnTo>
                    <a:pt x="943635" y="76377"/>
                  </a:lnTo>
                  <a:lnTo>
                    <a:pt x="1064526" y="336969"/>
                  </a:lnTo>
                  <a:lnTo>
                    <a:pt x="1068514" y="339521"/>
                  </a:lnTo>
                  <a:lnTo>
                    <a:pt x="1095997" y="339521"/>
                  </a:lnTo>
                  <a:lnTo>
                    <a:pt x="1095997" y="317055"/>
                  </a:lnTo>
                  <a:lnTo>
                    <a:pt x="1079842" y="317055"/>
                  </a:lnTo>
                  <a:lnTo>
                    <a:pt x="968082" y="76377"/>
                  </a:lnTo>
                  <a:lnTo>
                    <a:pt x="960691" y="60464"/>
                  </a:lnTo>
                  <a:lnTo>
                    <a:pt x="958888" y="56527"/>
                  </a:lnTo>
                  <a:lnTo>
                    <a:pt x="955001" y="54000"/>
                  </a:lnTo>
                  <a:lnTo>
                    <a:pt x="950709" y="53911"/>
                  </a:lnTo>
                  <a:lnTo>
                    <a:pt x="838034" y="53911"/>
                  </a:lnTo>
                  <a:lnTo>
                    <a:pt x="833005" y="58966"/>
                  </a:lnTo>
                  <a:lnTo>
                    <a:pt x="833005" y="145110"/>
                  </a:lnTo>
                  <a:lnTo>
                    <a:pt x="838034" y="150126"/>
                  </a:lnTo>
                  <a:lnTo>
                    <a:pt x="892467" y="150126"/>
                  </a:lnTo>
                  <a:lnTo>
                    <a:pt x="1011847" y="406742"/>
                  </a:lnTo>
                  <a:lnTo>
                    <a:pt x="1013726" y="410679"/>
                  </a:lnTo>
                  <a:lnTo>
                    <a:pt x="1017701" y="413169"/>
                  </a:lnTo>
                  <a:lnTo>
                    <a:pt x="1113421" y="413143"/>
                  </a:lnTo>
                  <a:lnTo>
                    <a:pt x="1118438" y="408114"/>
                  </a:lnTo>
                  <a:lnTo>
                    <a:pt x="1118438" y="390690"/>
                  </a:lnTo>
                  <a:lnTo>
                    <a:pt x="1118438" y="339509"/>
                  </a:lnTo>
                  <a:lnTo>
                    <a:pt x="1118438" y="322084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7295" y="5143203"/>
              <a:ext cx="163679" cy="2220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19654" y="4942965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4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8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5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1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70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2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4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49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7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27114" y="3811270"/>
            <a:ext cx="143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21754" y="4506214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08064" y="4547615"/>
            <a:ext cx="1375410" cy="381635"/>
          </a:xfrm>
          <a:custGeom>
            <a:avLst/>
            <a:gdLst/>
            <a:ahLst/>
            <a:cxnLst/>
            <a:rect l="l" t="t" r="r" b="b"/>
            <a:pathLst>
              <a:path w="1375409" h="381635">
                <a:moveTo>
                  <a:pt x="58927" y="0"/>
                </a:moveTo>
                <a:lnTo>
                  <a:pt x="0" y="379602"/>
                </a:lnTo>
              </a:path>
              <a:path w="1375409" h="381635">
                <a:moveTo>
                  <a:pt x="700658" y="152399"/>
                </a:moveTo>
                <a:lnTo>
                  <a:pt x="688847" y="381634"/>
                </a:lnTo>
              </a:path>
              <a:path w="1375409" h="381635">
                <a:moveTo>
                  <a:pt x="1307591" y="0"/>
                </a:moveTo>
                <a:lnTo>
                  <a:pt x="1375409" y="371728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224529" y="3785361"/>
            <a:ext cx="1930400" cy="1670685"/>
            <a:chOff x="3224529" y="3785361"/>
            <a:chExt cx="1930400" cy="1670685"/>
          </a:xfrm>
        </p:grpSpPr>
        <p:sp>
          <p:nvSpPr>
            <p:cNvPr id="37" name="object 37"/>
            <p:cNvSpPr/>
            <p:nvPr/>
          </p:nvSpPr>
          <p:spPr>
            <a:xfrm>
              <a:off x="3230879" y="3791711"/>
              <a:ext cx="1917700" cy="990600"/>
            </a:xfrm>
            <a:custGeom>
              <a:avLst/>
              <a:gdLst/>
              <a:ahLst/>
              <a:cxnLst/>
              <a:rect l="l" t="t" r="r" b="b"/>
              <a:pathLst>
                <a:path w="19177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752092" y="0"/>
                  </a:lnTo>
                  <a:lnTo>
                    <a:pt x="1795983" y="5897"/>
                  </a:lnTo>
                  <a:lnTo>
                    <a:pt x="1835422" y="22540"/>
                  </a:lnTo>
                  <a:lnTo>
                    <a:pt x="1868836" y="48355"/>
                  </a:lnTo>
                  <a:lnTo>
                    <a:pt x="1894651" y="81769"/>
                  </a:lnTo>
                  <a:lnTo>
                    <a:pt x="1911294" y="121208"/>
                  </a:lnTo>
                  <a:lnTo>
                    <a:pt x="1917192" y="165100"/>
                  </a:lnTo>
                  <a:lnTo>
                    <a:pt x="1917192" y="825500"/>
                  </a:lnTo>
                  <a:lnTo>
                    <a:pt x="1911294" y="869391"/>
                  </a:lnTo>
                  <a:lnTo>
                    <a:pt x="1894651" y="908830"/>
                  </a:lnTo>
                  <a:lnTo>
                    <a:pt x="1868836" y="942244"/>
                  </a:lnTo>
                  <a:lnTo>
                    <a:pt x="1835422" y="968059"/>
                  </a:lnTo>
                  <a:lnTo>
                    <a:pt x="1795983" y="984702"/>
                  </a:lnTo>
                  <a:lnTo>
                    <a:pt x="1752092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1317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1317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5396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5396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56303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56303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9709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9709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6285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62855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0364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240791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40791" y="40843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03647" y="4117847"/>
              <a:ext cx="241300" cy="408940"/>
            </a:xfrm>
            <a:custGeom>
              <a:avLst/>
              <a:gdLst/>
              <a:ahLst/>
              <a:cxnLst/>
              <a:rect l="l" t="t" r="r" b="b"/>
              <a:pathLst>
                <a:path w="241300" h="408939">
                  <a:moveTo>
                    <a:pt x="0" y="408431"/>
                  </a:moveTo>
                  <a:lnTo>
                    <a:pt x="240791" y="408431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80202" y="4993367"/>
              <a:ext cx="285750" cy="357505"/>
            </a:xfrm>
            <a:custGeom>
              <a:avLst/>
              <a:gdLst/>
              <a:ahLst/>
              <a:cxnLst/>
              <a:rect l="l" t="t" r="r" b="b"/>
              <a:pathLst>
                <a:path w="285750" h="357504">
                  <a:moveTo>
                    <a:pt x="117696" y="0"/>
                  </a:moveTo>
                  <a:lnTo>
                    <a:pt x="5025" y="0"/>
                  </a:lnTo>
                  <a:lnTo>
                    <a:pt x="0" y="5024"/>
                  </a:lnTo>
                  <a:lnTo>
                    <a:pt x="0" y="90711"/>
                  </a:lnTo>
                  <a:lnTo>
                    <a:pt x="5025" y="95707"/>
                  </a:lnTo>
                  <a:lnTo>
                    <a:pt x="59465" y="95707"/>
                  </a:lnTo>
                  <a:lnTo>
                    <a:pt x="178844" y="350952"/>
                  </a:lnTo>
                  <a:lnTo>
                    <a:pt x="180719" y="354870"/>
                  </a:lnTo>
                  <a:lnTo>
                    <a:pt x="184697" y="357349"/>
                  </a:lnTo>
                  <a:lnTo>
                    <a:pt x="280412" y="357317"/>
                  </a:lnTo>
                  <a:lnTo>
                    <a:pt x="285433" y="352320"/>
                  </a:lnTo>
                  <a:lnTo>
                    <a:pt x="285433" y="334986"/>
                  </a:lnTo>
                  <a:lnTo>
                    <a:pt x="195674" y="334986"/>
                  </a:lnTo>
                  <a:lnTo>
                    <a:pt x="75014" y="75898"/>
                  </a:lnTo>
                  <a:lnTo>
                    <a:pt x="71045" y="73376"/>
                  </a:lnTo>
                  <a:lnTo>
                    <a:pt x="22551" y="73376"/>
                  </a:lnTo>
                  <a:lnTo>
                    <a:pt x="22551" y="22349"/>
                  </a:lnTo>
                  <a:lnTo>
                    <a:pt x="135075" y="22349"/>
                  </a:lnTo>
                  <a:lnTo>
                    <a:pt x="127682" y="6513"/>
                  </a:lnTo>
                  <a:lnTo>
                    <a:pt x="125877" y="2605"/>
                  </a:lnTo>
                  <a:lnTo>
                    <a:pt x="121997" y="93"/>
                  </a:lnTo>
                  <a:lnTo>
                    <a:pt x="117696" y="0"/>
                  </a:lnTo>
                  <a:close/>
                </a:path>
                <a:path w="285750" h="357504">
                  <a:moveTo>
                    <a:pt x="285433" y="284070"/>
                  </a:moveTo>
                  <a:lnTo>
                    <a:pt x="262993" y="284070"/>
                  </a:lnTo>
                  <a:lnTo>
                    <a:pt x="262993" y="334986"/>
                  </a:lnTo>
                  <a:lnTo>
                    <a:pt x="285433" y="334986"/>
                  </a:lnTo>
                  <a:lnTo>
                    <a:pt x="285433" y="284070"/>
                  </a:lnTo>
                  <a:close/>
                </a:path>
                <a:path w="285750" h="357504">
                  <a:moveTo>
                    <a:pt x="135075" y="22349"/>
                  </a:moveTo>
                  <a:lnTo>
                    <a:pt x="110627" y="22349"/>
                  </a:lnTo>
                  <a:lnTo>
                    <a:pt x="231512" y="281554"/>
                  </a:lnTo>
                  <a:lnTo>
                    <a:pt x="235500" y="284084"/>
                  </a:lnTo>
                  <a:lnTo>
                    <a:pt x="285433" y="284070"/>
                  </a:lnTo>
                  <a:lnTo>
                    <a:pt x="285433" y="266741"/>
                  </a:lnTo>
                  <a:lnTo>
                    <a:pt x="280412" y="261739"/>
                  </a:lnTo>
                  <a:lnTo>
                    <a:pt x="246837" y="261739"/>
                  </a:lnTo>
                  <a:lnTo>
                    <a:pt x="135075" y="22349"/>
                  </a:lnTo>
                  <a:close/>
                </a:path>
                <a:path w="285750" h="357504">
                  <a:moveTo>
                    <a:pt x="71031" y="73367"/>
                  </a:moveTo>
                  <a:lnTo>
                    <a:pt x="22551" y="73376"/>
                  </a:lnTo>
                  <a:lnTo>
                    <a:pt x="71045" y="73376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0639" y="5129824"/>
              <a:ext cx="163679" cy="22085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232988" y="4930660"/>
              <a:ext cx="1122045" cy="525145"/>
            </a:xfrm>
            <a:custGeom>
              <a:avLst/>
              <a:gdLst/>
              <a:ahLst/>
              <a:cxnLst/>
              <a:rect l="l" t="t" r="r" b="b"/>
              <a:pathLst>
                <a:path w="1122045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17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40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22045" h="525145">
                  <a:moveTo>
                    <a:pt x="1121486" y="329450"/>
                  </a:moveTo>
                  <a:lnTo>
                    <a:pt x="1116469" y="324446"/>
                  </a:lnTo>
                  <a:lnTo>
                    <a:pt x="1099045" y="324446"/>
                  </a:lnTo>
                  <a:lnTo>
                    <a:pt x="1099045" y="346798"/>
                  </a:lnTo>
                  <a:lnTo>
                    <a:pt x="1099045" y="397700"/>
                  </a:lnTo>
                  <a:lnTo>
                    <a:pt x="1031735" y="397700"/>
                  </a:lnTo>
                  <a:lnTo>
                    <a:pt x="911072" y="138607"/>
                  </a:lnTo>
                  <a:lnTo>
                    <a:pt x="907097" y="136093"/>
                  </a:lnTo>
                  <a:lnTo>
                    <a:pt x="858608" y="136093"/>
                  </a:lnTo>
                  <a:lnTo>
                    <a:pt x="858608" y="85064"/>
                  </a:lnTo>
                  <a:lnTo>
                    <a:pt x="946683" y="85064"/>
                  </a:lnTo>
                  <a:lnTo>
                    <a:pt x="1067574" y="344271"/>
                  </a:lnTo>
                  <a:lnTo>
                    <a:pt x="1071562" y="346798"/>
                  </a:lnTo>
                  <a:lnTo>
                    <a:pt x="1099045" y="346798"/>
                  </a:lnTo>
                  <a:lnTo>
                    <a:pt x="1099045" y="324446"/>
                  </a:lnTo>
                  <a:lnTo>
                    <a:pt x="1082890" y="324446"/>
                  </a:lnTo>
                  <a:lnTo>
                    <a:pt x="971130" y="85064"/>
                  </a:lnTo>
                  <a:lnTo>
                    <a:pt x="963739" y="69227"/>
                  </a:lnTo>
                  <a:lnTo>
                    <a:pt x="961936" y="65316"/>
                  </a:lnTo>
                  <a:lnTo>
                    <a:pt x="958049" y="62801"/>
                  </a:lnTo>
                  <a:lnTo>
                    <a:pt x="953757" y="62712"/>
                  </a:lnTo>
                  <a:lnTo>
                    <a:pt x="841082" y="62712"/>
                  </a:lnTo>
                  <a:lnTo>
                    <a:pt x="836053" y="67741"/>
                  </a:lnTo>
                  <a:lnTo>
                    <a:pt x="836053" y="153428"/>
                  </a:lnTo>
                  <a:lnTo>
                    <a:pt x="841082" y="158419"/>
                  </a:lnTo>
                  <a:lnTo>
                    <a:pt x="895515" y="158419"/>
                  </a:lnTo>
                  <a:lnTo>
                    <a:pt x="1014895" y="413664"/>
                  </a:lnTo>
                  <a:lnTo>
                    <a:pt x="1016774" y="417588"/>
                  </a:lnTo>
                  <a:lnTo>
                    <a:pt x="1020749" y="420065"/>
                  </a:lnTo>
                  <a:lnTo>
                    <a:pt x="1116469" y="420027"/>
                  </a:lnTo>
                  <a:lnTo>
                    <a:pt x="1121486" y="415036"/>
                  </a:lnTo>
                  <a:lnTo>
                    <a:pt x="1121486" y="397700"/>
                  </a:lnTo>
                  <a:lnTo>
                    <a:pt x="1121486" y="346786"/>
                  </a:lnTo>
                  <a:lnTo>
                    <a:pt x="1121486" y="329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487" y="5129824"/>
              <a:ext cx="163679" cy="22085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21836" y="4930660"/>
              <a:ext cx="1118870" cy="525145"/>
            </a:xfrm>
            <a:custGeom>
              <a:avLst/>
              <a:gdLst/>
              <a:ahLst/>
              <a:cxnLst/>
              <a:rect l="l" t="t" r="r" b="b"/>
              <a:pathLst>
                <a:path w="1118870" h="525145">
                  <a:moveTo>
                    <a:pt x="527354" y="262369"/>
                  </a:moveTo>
                  <a:lnTo>
                    <a:pt x="523100" y="215214"/>
                  </a:lnTo>
                  <a:lnTo>
                    <a:pt x="510857" y="170815"/>
                  </a:lnTo>
                  <a:lnTo>
                    <a:pt x="504913" y="158369"/>
                  </a:lnTo>
                  <a:lnTo>
                    <a:pt x="504913" y="262369"/>
                  </a:lnTo>
                  <a:lnTo>
                    <a:pt x="500011" y="310756"/>
                  </a:lnTo>
                  <a:lnTo>
                    <a:pt x="485952" y="355815"/>
                  </a:lnTo>
                  <a:lnTo>
                    <a:pt x="463715" y="396595"/>
                  </a:lnTo>
                  <a:lnTo>
                    <a:pt x="434251" y="432117"/>
                  </a:lnTo>
                  <a:lnTo>
                    <a:pt x="398551" y="461429"/>
                  </a:lnTo>
                  <a:lnTo>
                    <a:pt x="357568" y="483565"/>
                  </a:lnTo>
                  <a:lnTo>
                    <a:pt x="312293" y="497560"/>
                  </a:lnTo>
                  <a:lnTo>
                    <a:pt x="263664" y="502437"/>
                  </a:lnTo>
                  <a:lnTo>
                    <a:pt x="215049" y="497560"/>
                  </a:lnTo>
                  <a:lnTo>
                    <a:pt x="169773" y="483565"/>
                  </a:lnTo>
                  <a:lnTo>
                    <a:pt x="128803" y="461429"/>
                  </a:lnTo>
                  <a:lnTo>
                    <a:pt x="93091" y="432117"/>
                  </a:lnTo>
                  <a:lnTo>
                    <a:pt x="63639" y="396595"/>
                  </a:lnTo>
                  <a:lnTo>
                    <a:pt x="41402" y="355815"/>
                  </a:lnTo>
                  <a:lnTo>
                    <a:pt x="27343" y="310756"/>
                  </a:lnTo>
                  <a:lnTo>
                    <a:pt x="22440" y="262369"/>
                  </a:lnTo>
                  <a:lnTo>
                    <a:pt x="27343" y="213995"/>
                  </a:lnTo>
                  <a:lnTo>
                    <a:pt x="41402" y="168935"/>
                  </a:lnTo>
                  <a:lnTo>
                    <a:pt x="63639" y="128155"/>
                  </a:lnTo>
                  <a:lnTo>
                    <a:pt x="93091" y="92633"/>
                  </a:lnTo>
                  <a:lnTo>
                    <a:pt x="128803" y="63322"/>
                  </a:lnTo>
                  <a:lnTo>
                    <a:pt x="169773" y="41198"/>
                  </a:lnTo>
                  <a:lnTo>
                    <a:pt x="215049" y="27203"/>
                  </a:lnTo>
                  <a:lnTo>
                    <a:pt x="263664" y="22326"/>
                  </a:lnTo>
                  <a:lnTo>
                    <a:pt x="312254" y="27266"/>
                  </a:lnTo>
                  <a:lnTo>
                    <a:pt x="357517" y="41287"/>
                  </a:lnTo>
                  <a:lnTo>
                    <a:pt x="398462" y="63423"/>
                  </a:lnTo>
                  <a:lnTo>
                    <a:pt x="434149" y="92735"/>
                  </a:lnTo>
                  <a:lnTo>
                    <a:pt x="463613" y="128244"/>
                  </a:lnTo>
                  <a:lnTo>
                    <a:pt x="485863" y="168986"/>
                  </a:lnTo>
                  <a:lnTo>
                    <a:pt x="499948" y="214020"/>
                  </a:lnTo>
                  <a:lnTo>
                    <a:pt x="504913" y="262369"/>
                  </a:lnTo>
                  <a:lnTo>
                    <a:pt x="504913" y="158369"/>
                  </a:lnTo>
                  <a:lnTo>
                    <a:pt x="465340" y="93332"/>
                  </a:lnTo>
                  <a:lnTo>
                    <a:pt x="433552" y="61709"/>
                  </a:lnTo>
                  <a:lnTo>
                    <a:pt x="396748" y="35814"/>
                  </a:lnTo>
                  <a:lnTo>
                    <a:pt x="368198" y="22326"/>
                  </a:lnTo>
                  <a:lnTo>
                    <a:pt x="355676" y="16408"/>
                  </a:lnTo>
                  <a:lnTo>
                    <a:pt x="311061" y="4229"/>
                  </a:lnTo>
                  <a:lnTo>
                    <a:pt x="263664" y="0"/>
                  </a:lnTo>
                  <a:lnTo>
                    <a:pt x="216281" y="4229"/>
                  </a:lnTo>
                  <a:lnTo>
                    <a:pt x="171665" y="16408"/>
                  </a:lnTo>
                  <a:lnTo>
                    <a:pt x="130594" y="35814"/>
                  </a:lnTo>
                  <a:lnTo>
                    <a:pt x="93789" y="61709"/>
                  </a:lnTo>
                  <a:lnTo>
                    <a:pt x="62014" y="93332"/>
                  </a:lnTo>
                  <a:lnTo>
                    <a:pt x="36004" y="129946"/>
                  </a:lnTo>
                  <a:lnTo>
                    <a:pt x="16497" y="170815"/>
                  </a:lnTo>
                  <a:lnTo>
                    <a:pt x="4254" y="215214"/>
                  </a:lnTo>
                  <a:lnTo>
                    <a:pt x="0" y="262369"/>
                  </a:lnTo>
                  <a:lnTo>
                    <a:pt x="4254" y="309537"/>
                  </a:lnTo>
                  <a:lnTo>
                    <a:pt x="16497" y="353923"/>
                  </a:lnTo>
                  <a:lnTo>
                    <a:pt x="36004" y="394804"/>
                  </a:lnTo>
                  <a:lnTo>
                    <a:pt x="62014" y="431431"/>
                  </a:lnTo>
                  <a:lnTo>
                    <a:pt x="93789" y="463054"/>
                  </a:lnTo>
                  <a:lnTo>
                    <a:pt x="130594" y="488937"/>
                  </a:lnTo>
                  <a:lnTo>
                    <a:pt x="171665" y="508355"/>
                  </a:lnTo>
                  <a:lnTo>
                    <a:pt x="216281" y="520534"/>
                  </a:lnTo>
                  <a:lnTo>
                    <a:pt x="263664" y="524764"/>
                  </a:lnTo>
                  <a:lnTo>
                    <a:pt x="311048" y="520509"/>
                  </a:lnTo>
                  <a:lnTo>
                    <a:pt x="355638" y="508292"/>
                  </a:lnTo>
                  <a:lnTo>
                    <a:pt x="396697" y="488873"/>
                  </a:lnTo>
                  <a:lnTo>
                    <a:pt x="433489" y="462991"/>
                  </a:lnTo>
                  <a:lnTo>
                    <a:pt x="465264" y="431368"/>
                  </a:lnTo>
                  <a:lnTo>
                    <a:pt x="491274" y="394754"/>
                  </a:lnTo>
                  <a:lnTo>
                    <a:pt x="510794" y="353898"/>
                  </a:lnTo>
                  <a:lnTo>
                    <a:pt x="523062" y="309524"/>
                  </a:lnTo>
                  <a:lnTo>
                    <a:pt x="527354" y="262369"/>
                  </a:lnTo>
                  <a:close/>
                </a:path>
                <a:path w="1118870" h="525145">
                  <a:moveTo>
                    <a:pt x="1118438" y="322199"/>
                  </a:moveTo>
                  <a:lnTo>
                    <a:pt x="1113421" y="317169"/>
                  </a:lnTo>
                  <a:lnTo>
                    <a:pt x="1095997" y="317169"/>
                  </a:lnTo>
                  <a:lnTo>
                    <a:pt x="1095997" y="339636"/>
                  </a:lnTo>
                  <a:lnTo>
                    <a:pt x="1095997" y="390804"/>
                  </a:lnTo>
                  <a:lnTo>
                    <a:pt x="1028687" y="390804"/>
                  </a:lnTo>
                  <a:lnTo>
                    <a:pt x="908024" y="130327"/>
                  </a:lnTo>
                  <a:lnTo>
                    <a:pt x="904049" y="127800"/>
                  </a:lnTo>
                  <a:lnTo>
                    <a:pt x="855560" y="127800"/>
                  </a:lnTo>
                  <a:lnTo>
                    <a:pt x="855560" y="76492"/>
                  </a:lnTo>
                  <a:lnTo>
                    <a:pt x="943635" y="76492"/>
                  </a:lnTo>
                  <a:lnTo>
                    <a:pt x="1064526" y="337083"/>
                  </a:lnTo>
                  <a:lnTo>
                    <a:pt x="1068514" y="339636"/>
                  </a:lnTo>
                  <a:lnTo>
                    <a:pt x="1095997" y="339636"/>
                  </a:lnTo>
                  <a:lnTo>
                    <a:pt x="1095997" y="317169"/>
                  </a:lnTo>
                  <a:lnTo>
                    <a:pt x="1079842" y="317169"/>
                  </a:lnTo>
                  <a:lnTo>
                    <a:pt x="968082" y="76492"/>
                  </a:lnTo>
                  <a:lnTo>
                    <a:pt x="960691" y="60579"/>
                  </a:lnTo>
                  <a:lnTo>
                    <a:pt x="958888" y="56642"/>
                  </a:lnTo>
                  <a:lnTo>
                    <a:pt x="955001" y="54114"/>
                  </a:lnTo>
                  <a:lnTo>
                    <a:pt x="950709" y="54025"/>
                  </a:lnTo>
                  <a:lnTo>
                    <a:pt x="838034" y="54025"/>
                  </a:lnTo>
                  <a:lnTo>
                    <a:pt x="833005" y="59080"/>
                  </a:lnTo>
                  <a:lnTo>
                    <a:pt x="833005" y="145224"/>
                  </a:lnTo>
                  <a:lnTo>
                    <a:pt x="838034" y="150241"/>
                  </a:lnTo>
                  <a:lnTo>
                    <a:pt x="892467" y="150241"/>
                  </a:lnTo>
                  <a:lnTo>
                    <a:pt x="1011847" y="406857"/>
                  </a:lnTo>
                  <a:lnTo>
                    <a:pt x="1013726" y="410794"/>
                  </a:lnTo>
                  <a:lnTo>
                    <a:pt x="1017701" y="413283"/>
                  </a:lnTo>
                  <a:lnTo>
                    <a:pt x="1113421" y="413258"/>
                  </a:lnTo>
                  <a:lnTo>
                    <a:pt x="1118438" y="408228"/>
                  </a:lnTo>
                  <a:lnTo>
                    <a:pt x="1118438" y="390804"/>
                  </a:lnTo>
                  <a:lnTo>
                    <a:pt x="1118438" y="339623"/>
                  </a:lnTo>
                  <a:lnTo>
                    <a:pt x="1118438" y="322199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287" y="5121867"/>
              <a:ext cx="163679" cy="22204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607646" y="4921629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263666" y="0"/>
                  </a:moveTo>
                  <a:lnTo>
                    <a:pt x="216271" y="4249"/>
                  </a:lnTo>
                  <a:lnTo>
                    <a:pt x="171664" y="16501"/>
                  </a:lnTo>
                  <a:lnTo>
                    <a:pt x="130588" y="36012"/>
                  </a:lnTo>
                  <a:lnTo>
                    <a:pt x="93789" y="62035"/>
                  </a:lnTo>
                  <a:lnTo>
                    <a:pt x="62010" y="93826"/>
                  </a:lnTo>
                  <a:lnTo>
                    <a:pt x="35997" y="130641"/>
                  </a:lnTo>
                  <a:lnTo>
                    <a:pt x="16495" y="171735"/>
                  </a:lnTo>
                  <a:lnTo>
                    <a:pt x="4247" y="216362"/>
                  </a:lnTo>
                  <a:lnTo>
                    <a:pt x="0" y="263778"/>
                  </a:lnTo>
                  <a:lnTo>
                    <a:pt x="4248" y="311196"/>
                  </a:lnTo>
                  <a:lnTo>
                    <a:pt x="16495" y="355826"/>
                  </a:lnTo>
                  <a:lnTo>
                    <a:pt x="35998" y="396922"/>
                  </a:lnTo>
                  <a:lnTo>
                    <a:pt x="62010" y="433740"/>
                  </a:lnTo>
                  <a:lnTo>
                    <a:pt x="93789" y="465535"/>
                  </a:lnTo>
                  <a:lnTo>
                    <a:pt x="130588" y="491561"/>
                  </a:lnTo>
                  <a:lnTo>
                    <a:pt x="171664" y="511073"/>
                  </a:lnTo>
                  <a:lnTo>
                    <a:pt x="216272" y="523327"/>
                  </a:lnTo>
                  <a:lnTo>
                    <a:pt x="263666" y="527577"/>
                  </a:lnTo>
                  <a:lnTo>
                    <a:pt x="311043" y="523292"/>
                  </a:lnTo>
                  <a:lnTo>
                    <a:pt x="355633" y="511017"/>
                  </a:lnTo>
                  <a:lnTo>
                    <a:pt x="368023" y="505126"/>
                  </a:lnTo>
                  <a:lnTo>
                    <a:pt x="263666" y="505126"/>
                  </a:lnTo>
                  <a:lnTo>
                    <a:pt x="215050" y="500223"/>
                  </a:lnTo>
                  <a:lnTo>
                    <a:pt x="169769" y="486160"/>
                  </a:lnTo>
                  <a:lnTo>
                    <a:pt x="128794" y="463907"/>
                  </a:lnTo>
                  <a:lnTo>
                    <a:pt x="93093" y="434437"/>
                  </a:lnTo>
                  <a:lnTo>
                    <a:pt x="63637" y="398718"/>
                  </a:lnTo>
                  <a:lnTo>
                    <a:pt x="41396" y="357721"/>
                  </a:lnTo>
                  <a:lnTo>
                    <a:pt x="27340" y="312418"/>
                  </a:lnTo>
                  <a:lnTo>
                    <a:pt x="22439" y="263778"/>
                  </a:lnTo>
                  <a:lnTo>
                    <a:pt x="27340" y="215140"/>
                  </a:lnTo>
                  <a:lnTo>
                    <a:pt x="41396" y="169840"/>
                  </a:lnTo>
                  <a:lnTo>
                    <a:pt x="63637" y="128847"/>
                  </a:lnTo>
                  <a:lnTo>
                    <a:pt x="93093" y="93131"/>
                  </a:lnTo>
                  <a:lnTo>
                    <a:pt x="128793" y="63664"/>
                  </a:lnTo>
                  <a:lnTo>
                    <a:pt x="169769" y="41414"/>
                  </a:lnTo>
                  <a:lnTo>
                    <a:pt x="215050" y="27353"/>
                  </a:lnTo>
                  <a:lnTo>
                    <a:pt x="263666" y="22450"/>
                  </a:lnTo>
                  <a:lnTo>
                    <a:pt x="368195" y="22450"/>
                  </a:lnTo>
                  <a:lnTo>
                    <a:pt x="355670" y="16501"/>
                  </a:lnTo>
                  <a:lnTo>
                    <a:pt x="311061" y="4249"/>
                  </a:lnTo>
                  <a:lnTo>
                    <a:pt x="263666" y="0"/>
                  </a:lnTo>
                  <a:close/>
                </a:path>
                <a:path w="527685" h="527685">
                  <a:moveTo>
                    <a:pt x="368195" y="22450"/>
                  </a:moveTo>
                  <a:lnTo>
                    <a:pt x="263666" y="22450"/>
                  </a:lnTo>
                  <a:lnTo>
                    <a:pt x="312253" y="27410"/>
                  </a:lnTo>
                  <a:lnTo>
                    <a:pt x="357507" y="41504"/>
                  </a:lnTo>
                  <a:lnTo>
                    <a:pt x="398461" y="63766"/>
                  </a:lnTo>
                  <a:lnTo>
                    <a:pt x="434148" y="93229"/>
                  </a:lnTo>
                  <a:lnTo>
                    <a:pt x="463603" y="128929"/>
                  </a:lnTo>
                  <a:lnTo>
                    <a:pt x="485859" y="169898"/>
                  </a:lnTo>
                  <a:lnTo>
                    <a:pt x="499949" y="215169"/>
                  </a:lnTo>
                  <a:lnTo>
                    <a:pt x="504907" y="263778"/>
                  </a:lnTo>
                  <a:lnTo>
                    <a:pt x="500006" y="312418"/>
                  </a:lnTo>
                  <a:lnTo>
                    <a:pt x="485948" y="357721"/>
                  </a:lnTo>
                  <a:lnTo>
                    <a:pt x="463705" y="398718"/>
                  </a:lnTo>
                  <a:lnTo>
                    <a:pt x="434247" y="434437"/>
                  </a:lnTo>
                  <a:lnTo>
                    <a:pt x="398543" y="463907"/>
                  </a:lnTo>
                  <a:lnTo>
                    <a:pt x="357565" y="486160"/>
                  </a:lnTo>
                  <a:lnTo>
                    <a:pt x="312283" y="500223"/>
                  </a:lnTo>
                  <a:lnTo>
                    <a:pt x="263666" y="505126"/>
                  </a:lnTo>
                  <a:lnTo>
                    <a:pt x="368023" y="505126"/>
                  </a:lnTo>
                  <a:lnTo>
                    <a:pt x="433482" y="465467"/>
                  </a:lnTo>
                  <a:lnTo>
                    <a:pt x="465256" y="433678"/>
                  </a:lnTo>
                  <a:lnTo>
                    <a:pt x="491272" y="396872"/>
                  </a:lnTo>
                  <a:lnTo>
                    <a:pt x="510787" y="355791"/>
                  </a:lnTo>
                  <a:lnTo>
                    <a:pt x="523060" y="311178"/>
                  </a:lnTo>
                  <a:lnTo>
                    <a:pt x="527347" y="263778"/>
                  </a:lnTo>
                  <a:lnTo>
                    <a:pt x="523098" y="216362"/>
                  </a:lnTo>
                  <a:lnTo>
                    <a:pt x="510850" y="171735"/>
                  </a:lnTo>
                  <a:lnTo>
                    <a:pt x="491345" y="130641"/>
                  </a:lnTo>
                  <a:lnTo>
                    <a:pt x="465330" y="93826"/>
                  </a:lnTo>
                  <a:lnTo>
                    <a:pt x="433549" y="62035"/>
                  </a:lnTo>
                  <a:lnTo>
                    <a:pt x="396748" y="36012"/>
                  </a:lnTo>
                  <a:lnTo>
                    <a:pt x="368195" y="2245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513835" y="3789045"/>
            <a:ext cx="143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Compute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08221" y="4483989"/>
            <a:ext cx="8496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Node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Slices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496055" y="4526279"/>
            <a:ext cx="1375410" cy="381635"/>
          </a:xfrm>
          <a:custGeom>
            <a:avLst/>
            <a:gdLst/>
            <a:ahLst/>
            <a:cxnLst/>
            <a:rect l="l" t="t" r="r" b="b"/>
            <a:pathLst>
              <a:path w="1375410" h="381635">
                <a:moveTo>
                  <a:pt x="58928" y="0"/>
                </a:moveTo>
                <a:lnTo>
                  <a:pt x="0" y="379603"/>
                </a:lnTo>
              </a:path>
              <a:path w="1375410" h="381635">
                <a:moveTo>
                  <a:pt x="700659" y="152400"/>
                </a:moveTo>
                <a:lnTo>
                  <a:pt x="688848" y="381635"/>
                </a:lnTo>
              </a:path>
              <a:path w="1375410" h="381635">
                <a:moveTo>
                  <a:pt x="1307592" y="0"/>
                </a:moveTo>
                <a:lnTo>
                  <a:pt x="1375410" y="371729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65074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  <a:tab pos="339725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20" dirty="0"/>
              <a:t>Sort</a:t>
            </a:r>
            <a:r>
              <a:rPr dirty="0"/>
              <a:t>	</a:t>
            </a:r>
            <a:r>
              <a:rPr spc="-20" dirty="0"/>
              <a:t>Keys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951855" cy="40462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417195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Rows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disk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sorted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order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designate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index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Makes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range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Choosing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Recency?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Filtering?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Joins?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vs.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Compound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Interleaved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9959" y="1447800"/>
            <a:ext cx="4053840" cy="27005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Sort</a:t>
            </a:r>
            <a:r>
              <a:rPr spc="-90" dirty="0"/>
              <a:t> </a:t>
            </a:r>
            <a:r>
              <a:rPr dirty="0"/>
              <a:t>Keys:</a:t>
            </a:r>
            <a:r>
              <a:rPr spc="-110" dirty="0"/>
              <a:t> </a:t>
            </a:r>
            <a:r>
              <a:rPr dirty="0"/>
              <a:t>Single</a:t>
            </a:r>
            <a:r>
              <a:rPr spc="-100" dirty="0"/>
              <a:t> </a:t>
            </a:r>
            <a:r>
              <a:rPr spc="-10" dirty="0"/>
              <a:t>Column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38300" y="1822450"/>
          <a:ext cx="8902698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Genre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Movie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Comedy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Monty</a:t>
                      </a:r>
                      <a:r>
                        <a:rPr sz="2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Python</a:t>
                      </a:r>
                      <a:r>
                        <a:rPr sz="2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Holy</a:t>
                      </a:r>
                      <a:r>
                        <a:rPr sz="2400" spc="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Grail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Indiana</a:t>
                      </a:r>
                      <a:r>
                        <a:rPr sz="2400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Jones</a:t>
                      </a:r>
                      <a:r>
                        <a:rPr sz="2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Temple</a:t>
                      </a:r>
                      <a:r>
                        <a:rPr sz="2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Doom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Interstellar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Dark</a:t>
                      </a:r>
                      <a:r>
                        <a:rPr sz="2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Knight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Fantasy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Lord</a:t>
                      </a:r>
                      <a:r>
                        <a:rPr sz="2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 the</a:t>
                      </a:r>
                      <a:r>
                        <a:rPr sz="2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Rings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2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Angry</a:t>
                      </a:r>
                      <a:r>
                        <a:rPr sz="24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Men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Inception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Sort</a:t>
            </a:r>
            <a:r>
              <a:rPr spc="-75" dirty="0"/>
              <a:t> </a:t>
            </a:r>
            <a:r>
              <a:rPr dirty="0"/>
              <a:t>Keys:</a:t>
            </a:r>
            <a:r>
              <a:rPr spc="-100" dirty="0"/>
              <a:t> </a:t>
            </a:r>
            <a:r>
              <a:rPr spc="-10" dirty="0"/>
              <a:t>Compound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38300" y="1822450"/>
          <a:ext cx="8902698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Genre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Movie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Indiana</a:t>
                      </a:r>
                      <a:r>
                        <a:rPr sz="2400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Jones</a:t>
                      </a:r>
                      <a:r>
                        <a:rPr sz="24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Temple</a:t>
                      </a:r>
                      <a:r>
                        <a:rPr sz="2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Doom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Comedy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Monty</a:t>
                      </a:r>
                      <a:r>
                        <a:rPr sz="2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Python</a:t>
                      </a:r>
                      <a:r>
                        <a:rPr sz="24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Holy</a:t>
                      </a:r>
                      <a:r>
                        <a:rPr sz="2400" spc="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Grail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Interstellar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Dark</a:t>
                      </a:r>
                      <a:r>
                        <a:rPr sz="24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Knight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Inception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2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Angry</a:t>
                      </a:r>
                      <a:r>
                        <a:rPr sz="24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Men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Fantasy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Lord</a:t>
                      </a:r>
                      <a:r>
                        <a:rPr sz="24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 the</a:t>
                      </a:r>
                      <a:r>
                        <a:rPr sz="24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Rings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Sort</a:t>
            </a:r>
            <a:r>
              <a:rPr spc="-75" dirty="0"/>
              <a:t> </a:t>
            </a:r>
            <a:r>
              <a:rPr dirty="0"/>
              <a:t>Keys:</a:t>
            </a:r>
            <a:r>
              <a:rPr spc="-100" dirty="0"/>
              <a:t> </a:t>
            </a:r>
            <a:r>
              <a:rPr spc="-10" dirty="0"/>
              <a:t>Interleaved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01433" y="1736979"/>
          <a:ext cx="4940300" cy="160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Genre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Movie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Indiana</a:t>
                      </a:r>
                      <a:r>
                        <a:rPr sz="12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Jones</a:t>
                      </a:r>
                      <a:r>
                        <a:rPr sz="12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Temple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Doom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Comedy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Monty</a:t>
                      </a:r>
                      <a:r>
                        <a:rPr sz="12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Python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Holy</a:t>
                      </a:r>
                      <a:r>
                        <a:rPr sz="12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Grail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Interstellar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0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0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Dark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Knight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Inception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2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Angry</a:t>
                      </a:r>
                      <a:r>
                        <a:rPr sz="12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Men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952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Fantasy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Lord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 the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Rings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619500" y="3844925"/>
          <a:ext cx="4940300" cy="160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Genre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Movie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Indiana</a:t>
                      </a:r>
                      <a:r>
                        <a:rPr sz="12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Jones</a:t>
                      </a:r>
                      <a:r>
                        <a:rPr sz="12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Temple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Doom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Inception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Comedy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Monty</a:t>
                      </a:r>
                      <a:r>
                        <a:rPr sz="12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Python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Holy</a:t>
                      </a:r>
                      <a:r>
                        <a:rPr sz="12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Grail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Interstellar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Dark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Knight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2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Angry</a:t>
                      </a:r>
                      <a:r>
                        <a:rPr sz="12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Men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Fantasy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Lord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Rings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276085" y="1736979"/>
          <a:ext cx="4940300" cy="160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Genre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Movie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2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Angry</a:t>
                      </a:r>
                      <a:r>
                        <a:rPr sz="12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Men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Inception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Adventure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Indiana</a:t>
                      </a:r>
                      <a:r>
                        <a:rPr sz="12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Jones</a:t>
                      </a:r>
                      <a:r>
                        <a:rPr sz="12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Temple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Doom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0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Interstellar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Comedy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Monty</a:t>
                      </a:r>
                      <a:r>
                        <a:rPr sz="1200" spc="-4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Python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Holy</a:t>
                      </a:r>
                      <a:r>
                        <a:rPr sz="12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Grail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3/18/2019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Dark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Knight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3/19/2019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Fantasy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400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Lord</a:t>
                      </a:r>
                      <a:r>
                        <a:rPr sz="12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 the</a:t>
                      </a:r>
                      <a:r>
                        <a:rPr sz="12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Rings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Importing</a:t>
            </a:r>
            <a:r>
              <a:rPr spc="-130" dirty="0"/>
              <a:t> </a:t>
            </a:r>
            <a:r>
              <a:rPr dirty="0"/>
              <a:t>/</a:t>
            </a:r>
            <a:r>
              <a:rPr spc="-145" dirty="0"/>
              <a:t> </a:t>
            </a:r>
            <a:r>
              <a:rPr dirty="0"/>
              <a:t>Exporting</a:t>
            </a:r>
            <a:r>
              <a:rPr spc="-130" dirty="0"/>
              <a:t> </a:t>
            </a:r>
            <a:r>
              <a:rPr spc="-20" dirty="0"/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5918200" cy="4235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command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Parallelized;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efficient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EMR,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DynamoDB,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remote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hosts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requires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manifest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 IAM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UNLOAD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command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Unload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S3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routing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Auto-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>
              <a:latin typeface="Arial"/>
              <a:cs typeface="Arial"/>
            </a:endParaRPr>
          </a:p>
          <a:p>
            <a:pPr marL="227965" marR="320675" indent="-227965" algn="r">
              <a:lnSpc>
                <a:spcPts val="2985"/>
              </a:lnSpc>
              <a:spcBef>
                <a:spcPts val="50"/>
              </a:spcBef>
              <a:buChar char="•"/>
              <a:tabLst>
                <a:tab pos="227965" algn="l"/>
              </a:tabLst>
            </a:pP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zero-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600">
              <a:latin typeface="Arial"/>
              <a:cs typeface="Arial"/>
            </a:endParaRPr>
          </a:p>
          <a:p>
            <a:pPr marL="227965" marR="301625" lvl="1" indent="-227965" algn="r">
              <a:lnSpc>
                <a:spcPts val="2505"/>
              </a:lnSpc>
              <a:buChar char="•"/>
              <a:tabLst>
                <a:tab pos="2279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-&gt;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Streaming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Ingestion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MSK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9688" y="1447800"/>
            <a:ext cx="3944111" cy="26029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COPY</a:t>
            </a:r>
            <a:r>
              <a:rPr spc="-200" dirty="0"/>
              <a:t> </a:t>
            </a:r>
            <a:r>
              <a:rPr dirty="0"/>
              <a:t>command:</a:t>
            </a:r>
            <a:r>
              <a:rPr spc="-145" dirty="0"/>
              <a:t> </a:t>
            </a:r>
            <a:r>
              <a:rPr dirty="0"/>
              <a:t>More</a:t>
            </a:r>
            <a:r>
              <a:rPr spc="-155" dirty="0"/>
              <a:t> </a:t>
            </a:r>
            <a:r>
              <a:rPr spc="-10" dirty="0"/>
              <a:t>depth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8440"/>
            <a:ext cx="6108700" cy="450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39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amounts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outside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6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 data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already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table,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INSERT</a:t>
            </a:r>
            <a:r>
              <a:rPr sz="17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17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…SELECT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8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17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35"/>
              </a:lnSpc>
              <a:spcBef>
                <a:spcPts val="30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loaded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75"/>
              </a:lnSpc>
              <a:buChar char="•"/>
              <a:tabLst>
                <a:tab pos="697865" algn="l"/>
              </a:tabLst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Hardware-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accelerated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17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used to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keep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fast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3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Gzip,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lzop,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bzip2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speed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further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68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Analyzes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being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loaded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figures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optimal</a:t>
            </a:r>
            <a:endParaRPr sz="1700">
              <a:latin typeface="Arial"/>
              <a:cs typeface="Arial"/>
            </a:endParaRPr>
          </a:p>
          <a:p>
            <a:pPr marL="697865">
              <a:lnSpc>
                <a:spcPts val="1739"/>
              </a:lnSpc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scheme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storing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1700">
              <a:latin typeface="Arial"/>
              <a:cs typeface="Arial"/>
            </a:endParaRPr>
          </a:p>
          <a:p>
            <a:pPr marL="241300" marR="786130" indent="-228600">
              <a:lnSpc>
                <a:spcPct val="7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Special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case: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narrow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(lots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rows,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few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columns)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87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transaction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possible</a:t>
            </a:r>
            <a:endParaRPr sz="1700">
              <a:latin typeface="Arial"/>
              <a:cs typeface="Arial"/>
            </a:endParaRPr>
          </a:p>
          <a:p>
            <a:pPr marL="697865" marR="5080" lvl="1" indent="-228600">
              <a:lnSpc>
                <a:spcPct val="6940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Otherwise</a:t>
            </a:r>
            <a:r>
              <a:rPr sz="17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hidden metadata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columns</a:t>
            </a:r>
            <a:r>
              <a:rPr sz="17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consume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much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space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3695" y="1466088"/>
            <a:ext cx="4230624" cy="29352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16622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copy</a:t>
            </a:r>
            <a:r>
              <a:rPr spc="-60" dirty="0"/>
              <a:t> </a:t>
            </a:r>
            <a:r>
              <a:rPr dirty="0"/>
              <a:t>grants</a:t>
            </a:r>
            <a:r>
              <a:rPr spc="-75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20" dirty="0"/>
              <a:t>cross-</a:t>
            </a:r>
            <a:r>
              <a:rPr spc="-10" dirty="0"/>
              <a:t>region </a:t>
            </a:r>
            <a:r>
              <a:rPr dirty="0"/>
              <a:t>snapshot</a:t>
            </a:r>
            <a:r>
              <a:rPr spc="-155" dirty="0"/>
              <a:t> </a:t>
            </a:r>
            <a:r>
              <a:rPr spc="-10" dirty="0"/>
              <a:t>copies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9744710" cy="39471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15875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Let’s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KMS-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snapshot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snapshot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backup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destination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region: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 key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 you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already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unique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name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snapshot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Specify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ID 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region: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copying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snapshots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DBLINK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003800" cy="33782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94869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8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(possibly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RDS)</a:t>
            </a:r>
            <a:endParaRPr sz="2800">
              <a:latin typeface="Arial"/>
              <a:cs typeface="Arial"/>
            </a:endParaRPr>
          </a:p>
          <a:p>
            <a:pPr marL="241300" marR="726440" indent="-228600">
              <a:lnSpc>
                <a:spcPct val="9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sync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between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>
              <a:latin typeface="Arial"/>
              <a:cs typeface="Arial"/>
            </a:endParaRPr>
          </a:p>
          <a:p>
            <a:pPr marL="1871345" marR="664845">
              <a:lnSpc>
                <a:spcPct val="100000"/>
              </a:lnSpc>
              <a:spcBef>
                <a:spcPts val="170"/>
              </a:spcBef>
            </a:pPr>
            <a:r>
              <a:rPr sz="1400" i="1" spc="-20" dirty="0">
                <a:solidFill>
                  <a:srgbClr val="444848"/>
                </a:solidFill>
                <a:latin typeface="Calibri"/>
                <a:cs typeface="Calibri"/>
              </a:rPr>
              <a:t>CREATE</a:t>
            </a:r>
            <a:r>
              <a:rPr sz="1400" i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EXTENSION</a:t>
            </a:r>
            <a:r>
              <a:rPr sz="1400" i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postgres_fdw; </a:t>
            </a:r>
            <a:r>
              <a:rPr sz="1400" i="1" spc="-20" dirty="0">
                <a:solidFill>
                  <a:srgbClr val="444848"/>
                </a:solidFill>
                <a:latin typeface="Calibri"/>
                <a:cs typeface="Calibri"/>
              </a:rPr>
              <a:t>CREATE</a:t>
            </a:r>
            <a:r>
              <a:rPr sz="1400" i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EXTENSION</a:t>
            </a:r>
            <a:r>
              <a:rPr sz="1400" i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dblink;</a:t>
            </a:r>
            <a:endParaRPr sz="1400">
              <a:latin typeface="Calibri"/>
              <a:cs typeface="Calibri"/>
            </a:endParaRPr>
          </a:p>
          <a:p>
            <a:pPr marL="1871345">
              <a:lnSpc>
                <a:spcPct val="100000"/>
              </a:lnSpc>
            </a:pPr>
            <a:r>
              <a:rPr sz="1400" i="1" spc="-20" dirty="0">
                <a:solidFill>
                  <a:srgbClr val="444848"/>
                </a:solidFill>
                <a:latin typeface="Calibri"/>
                <a:cs typeface="Calibri"/>
              </a:rPr>
              <a:t>CREATE</a:t>
            </a:r>
            <a:r>
              <a:rPr sz="1400" i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r>
              <a:rPr sz="1400" i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foreign_server</a:t>
            </a:r>
            <a:endParaRPr sz="1400">
              <a:latin typeface="Calibri"/>
              <a:cs typeface="Calibri"/>
            </a:endParaRPr>
          </a:p>
          <a:p>
            <a:pPr marL="2148840">
              <a:lnSpc>
                <a:spcPct val="100000"/>
              </a:lnSpc>
              <a:spcBef>
                <a:spcPts val="5"/>
              </a:spcBef>
            </a:pP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FOREIGN</a:t>
            </a:r>
            <a:r>
              <a:rPr sz="1400" i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65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400" i="1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WRAPPER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postgres_fdw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02288" y="1458340"/>
            <a:ext cx="981075" cy="1016635"/>
            <a:chOff x="9702288" y="1458340"/>
            <a:chExt cx="981075" cy="1016635"/>
          </a:xfrm>
        </p:grpSpPr>
        <p:sp>
          <p:nvSpPr>
            <p:cNvPr id="10" name="object 10"/>
            <p:cNvSpPr/>
            <p:nvPr/>
          </p:nvSpPr>
          <p:spPr>
            <a:xfrm>
              <a:off x="9702280" y="1458340"/>
              <a:ext cx="981075" cy="1016635"/>
            </a:xfrm>
            <a:custGeom>
              <a:avLst/>
              <a:gdLst/>
              <a:ahLst/>
              <a:cxnLst/>
              <a:rect l="l" t="t" r="r" b="b"/>
              <a:pathLst>
                <a:path w="981075" h="1016635">
                  <a:moveTo>
                    <a:pt x="980490" y="0"/>
                  </a:moveTo>
                  <a:lnTo>
                    <a:pt x="0" y="0"/>
                  </a:lnTo>
                  <a:lnTo>
                    <a:pt x="0" y="16814"/>
                  </a:lnTo>
                  <a:lnTo>
                    <a:pt x="0" y="999464"/>
                  </a:lnTo>
                  <a:lnTo>
                    <a:pt x="0" y="1016266"/>
                  </a:lnTo>
                  <a:lnTo>
                    <a:pt x="980490" y="1016266"/>
                  </a:lnTo>
                  <a:lnTo>
                    <a:pt x="980490" y="999464"/>
                  </a:lnTo>
                  <a:lnTo>
                    <a:pt x="16344" y="999464"/>
                  </a:lnTo>
                  <a:lnTo>
                    <a:pt x="16344" y="16814"/>
                  </a:lnTo>
                  <a:lnTo>
                    <a:pt x="964145" y="16814"/>
                  </a:lnTo>
                  <a:lnTo>
                    <a:pt x="964145" y="999121"/>
                  </a:lnTo>
                  <a:lnTo>
                    <a:pt x="980490" y="999121"/>
                  </a:lnTo>
                  <a:lnTo>
                    <a:pt x="980490" y="16814"/>
                  </a:lnTo>
                  <a:lnTo>
                    <a:pt x="980490" y="16395"/>
                  </a:lnTo>
                  <a:lnTo>
                    <a:pt x="980490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5699" y="1697039"/>
              <a:ext cx="304435" cy="1449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0725" y="1694780"/>
              <a:ext cx="264706" cy="1379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475858" y="1697251"/>
              <a:ext cx="53975" cy="110489"/>
            </a:xfrm>
            <a:custGeom>
              <a:avLst/>
              <a:gdLst/>
              <a:ahLst/>
              <a:cxnLst/>
              <a:rect l="l" t="t" r="r" b="b"/>
              <a:pathLst>
                <a:path w="53975" h="110489">
                  <a:moveTo>
                    <a:pt x="14911" y="0"/>
                  </a:moveTo>
                  <a:lnTo>
                    <a:pt x="0" y="0"/>
                  </a:lnTo>
                  <a:lnTo>
                    <a:pt x="0" y="110100"/>
                  </a:lnTo>
                  <a:lnTo>
                    <a:pt x="53653" y="110100"/>
                  </a:lnTo>
                  <a:lnTo>
                    <a:pt x="53653" y="97224"/>
                  </a:lnTo>
                  <a:lnTo>
                    <a:pt x="14911" y="97224"/>
                  </a:lnTo>
                  <a:lnTo>
                    <a:pt x="1491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24846" y="1584863"/>
              <a:ext cx="735965" cy="762635"/>
            </a:xfrm>
            <a:custGeom>
              <a:avLst/>
              <a:gdLst/>
              <a:ahLst/>
              <a:cxnLst/>
              <a:rect l="l" t="t" r="r" b="b"/>
              <a:pathLst>
                <a:path w="735965" h="762635">
                  <a:moveTo>
                    <a:pt x="646313" y="0"/>
                  </a:moveTo>
                  <a:lnTo>
                    <a:pt x="709277" y="27055"/>
                  </a:lnTo>
                  <a:lnTo>
                    <a:pt x="735372" y="92339"/>
                  </a:lnTo>
                  <a:lnTo>
                    <a:pt x="735373" y="670120"/>
                  </a:lnTo>
                  <a:lnTo>
                    <a:pt x="728370" y="706063"/>
                  </a:lnTo>
                  <a:lnTo>
                    <a:pt x="709278" y="735414"/>
                  </a:lnTo>
                  <a:lnTo>
                    <a:pt x="680968" y="755202"/>
                  </a:lnTo>
                  <a:lnTo>
                    <a:pt x="646313" y="762459"/>
                  </a:lnTo>
                  <a:lnTo>
                    <a:pt x="89059" y="762458"/>
                  </a:lnTo>
                  <a:lnTo>
                    <a:pt x="26085" y="735413"/>
                  </a:lnTo>
                  <a:lnTo>
                    <a:pt x="0" y="670120"/>
                  </a:lnTo>
                  <a:lnTo>
                    <a:pt x="0" y="92338"/>
                  </a:lnTo>
                  <a:lnTo>
                    <a:pt x="6998" y="56407"/>
                  </a:lnTo>
                  <a:lnTo>
                    <a:pt x="26084" y="27055"/>
                  </a:lnTo>
                  <a:lnTo>
                    <a:pt x="54393" y="7260"/>
                  </a:lnTo>
                  <a:lnTo>
                    <a:pt x="89059" y="0"/>
                  </a:lnTo>
                  <a:lnTo>
                    <a:pt x="646313" y="0"/>
                  </a:lnTo>
                  <a:close/>
                </a:path>
              </a:pathLst>
            </a:custGeom>
            <a:ln w="3326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03485" y="2611627"/>
            <a:ext cx="11766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PostgreSQL</a:t>
            </a:r>
            <a:r>
              <a:rPr sz="1100" spc="20" dirty="0">
                <a:solidFill>
                  <a:srgbClr val="222E3D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14627" y="1466129"/>
            <a:ext cx="1047115" cy="1047750"/>
            <a:chOff x="7214627" y="1466129"/>
            <a:chExt cx="1047115" cy="1047750"/>
          </a:xfrm>
        </p:grpSpPr>
        <p:sp>
          <p:nvSpPr>
            <p:cNvPr id="17" name="object 17"/>
            <p:cNvSpPr/>
            <p:nvPr/>
          </p:nvSpPr>
          <p:spPr>
            <a:xfrm>
              <a:off x="7214627" y="1466129"/>
              <a:ext cx="1047115" cy="1047750"/>
            </a:xfrm>
            <a:custGeom>
              <a:avLst/>
              <a:gdLst/>
              <a:ahLst/>
              <a:cxnLst/>
              <a:rect l="l" t="t" r="r" b="b"/>
              <a:pathLst>
                <a:path w="1047115" h="1047750">
                  <a:moveTo>
                    <a:pt x="1046956" y="0"/>
                  </a:moveTo>
                  <a:lnTo>
                    <a:pt x="0" y="0"/>
                  </a:lnTo>
                  <a:lnTo>
                    <a:pt x="0" y="1047280"/>
                  </a:lnTo>
                  <a:lnTo>
                    <a:pt x="1046956" y="1047280"/>
                  </a:lnTo>
                  <a:lnTo>
                    <a:pt x="104695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09916" y="1654085"/>
              <a:ext cx="456565" cy="671830"/>
            </a:xfrm>
            <a:custGeom>
              <a:avLst/>
              <a:gdLst/>
              <a:ahLst/>
              <a:cxnLst/>
              <a:rect l="l" t="t" r="r" b="b"/>
              <a:pathLst>
                <a:path w="456565" h="671830">
                  <a:moveTo>
                    <a:pt x="456387" y="91579"/>
                  </a:moveTo>
                  <a:lnTo>
                    <a:pt x="447154" y="64147"/>
                  </a:lnTo>
                  <a:lnTo>
                    <a:pt x="429539" y="48361"/>
                  </a:lnTo>
                  <a:lnTo>
                    <a:pt x="429539" y="91579"/>
                  </a:lnTo>
                  <a:lnTo>
                    <a:pt x="429539" y="134785"/>
                  </a:lnTo>
                  <a:lnTo>
                    <a:pt x="429539" y="579805"/>
                  </a:lnTo>
                  <a:lnTo>
                    <a:pt x="420560" y="596925"/>
                  </a:lnTo>
                  <a:lnTo>
                    <a:pt x="394563" y="614260"/>
                  </a:lnTo>
                  <a:lnTo>
                    <a:pt x="352920" y="629513"/>
                  </a:lnTo>
                  <a:lnTo>
                    <a:pt x="297002" y="640346"/>
                  </a:lnTo>
                  <a:lnTo>
                    <a:pt x="228180" y="644474"/>
                  </a:lnTo>
                  <a:lnTo>
                    <a:pt x="159359" y="640321"/>
                  </a:lnTo>
                  <a:lnTo>
                    <a:pt x="103441" y="629450"/>
                  </a:lnTo>
                  <a:lnTo>
                    <a:pt x="61798" y="614172"/>
                  </a:lnTo>
                  <a:lnTo>
                    <a:pt x="35814" y="596836"/>
                  </a:lnTo>
                  <a:lnTo>
                    <a:pt x="26847" y="579805"/>
                  </a:lnTo>
                  <a:lnTo>
                    <a:pt x="26847" y="134747"/>
                  </a:lnTo>
                  <a:lnTo>
                    <a:pt x="34582" y="141668"/>
                  </a:lnTo>
                  <a:lnTo>
                    <a:pt x="72618" y="159575"/>
                  </a:lnTo>
                  <a:lnTo>
                    <a:pt x="119862" y="172516"/>
                  </a:lnTo>
                  <a:lnTo>
                    <a:pt x="172872" y="180390"/>
                  </a:lnTo>
                  <a:lnTo>
                    <a:pt x="228180" y="183045"/>
                  </a:lnTo>
                  <a:lnTo>
                    <a:pt x="283540" y="180390"/>
                  </a:lnTo>
                  <a:lnTo>
                    <a:pt x="336588" y="172516"/>
                  </a:lnTo>
                  <a:lnTo>
                    <a:pt x="383755" y="159613"/>
                  </a:lnTo>
                  <a:lnTo>
                    <a:pt x="421792" y="141719"/>
                  </a:lnTo>
                  <a:lnTo>
                    <a:pt x="429539" y="134785"/>
                  </a:lnTo>
                  <a:lnTo>
                    <a:pt x="429539" y="91579"/>
                  </a:lnTo>
                  <a:lnTo>
                    <a:pt x="420560" y="108673"/>
                  </a:lnTo>
                  <a:lnTo>
                    <a:pt x="394563" y="125996"/>
                  </a:lnTo>
                  <a:lnTo>
                    <a:pt x="352920" y="141224"/>
                  </a:lnTo>
                  <a:lnTo>
                    <a:pt x="297002" y="152069"/>
                  </a:lnTo>
                  <a:lnTo>
                    <a:pt x="228180" y="156197"/>
                  </a:lnTo>
                  <a:lnTo>
                    <a:pt x="159308" y="152069"/>
                  </a:lnTo>
                  <a:lnTo>
                    <a:pt x="103441" y="141262"/>
                  </a:lnTo>
                  <a:lnTo>
                    <a:pt x="61798" y="126047"/>
                  </a:lnTo>
                  <a:lnTo>
                    <a:pt x="35814" y="108712"/>
                  </a:lnTo>
                  <a:lnTo>
                    <a:pt x="26847" y="91579"/>
                  </a:lnTo>
                  <a:lnTo>
                    <a:pt x="35814" y="74422"/>
                  </a:lnTo>
                  <a:lnTo>
                    <a:pt x="61798" y="57073"/>
                  </a:lnTo>
                  <a:lnTo>
                    <a:pt x="103441" y="41821"/>
                  </a:lnTo>
                  <a:lnTo>
                    <a:pt x="159359" y="30975"/>
                  </a:lnTo>
                  <a:lnTo>
                    <a:pt x="228180" y="26847"/>
                  </a:lnTo>
                  <a:lnTo>
                    <a:pt x="297002" y="30988"/>
                  </a:lnTo>
                  <a:lnTo>
                    <a:pt x="352920" y="41871"/>
                  </a:lnTo>
                  <a:lnTo>
                    <a:pt x="394563" y="57137"/>
                  </a:lnTo>
                  <a:lnTo>
                    <a:pt x="420560" y="74485"/>
                  </a:lnTo>
                  <a:lnTo>
                    <a:pt x="429539" y="91579"/>
                  </a:lnTo>
                  <a:lnTo>
                    <a:pt x="429539" y="48361"/>
                  </a:lnTo>
                  <a:lnTo>
                    <a:pt x="421792" y="41402"/>
                  </a:lnTo>
                  <a:lnTo>
                    <a:pt x="390893" y="26847"/>
                  </a:lnTo>
                  <a:lnTo>
                    <a:pt x="383755" y="23482"/>
                  </a:lnTo>
                  <a:lnTo>
                    <a:pt x="336499" y="10528"/>
                  </a:lnTo>
                  <a:lnTo>
                    <a:pt x="283489" y="2654"/>
                  </a:lnTo>
                  <a:lnTo>
                    <a:pt x="228180" y="0"/>
                  </a:lnTo>
                  <a:lnTo>
                    <a:pt x="172872" y="2654"/>
                  </a:lnTo>
                  <a:lnTo>
                    <a:pt x="119862" y="10553"/>
                  </a:lnTo>
                  <a:lnTo>
                    <a:pt x="72618" y="23533"/>
                  </a:lnTo>
                  <a:lnTo>
                    <a:pt x="34582" y="41452"/>
                  </a:lnTo>
                  <a:lnTo>
                    <a:pt x="0" y="91579"/>
                  </a:lnTo>
                  <a:lnTo>
                    <a:pt x="0" y="579805"/>
                  </a:lnTo>
                  <a:lnTo>
                    <a:pt x="34582" y="629958"/>
                  </a:lnTo>
                  <a:lnTo>
                    <a:pt x="72618" y="647865"/>
                  </a:lnTo>
                  <a:lnTo>
                    <a:pt x="119862" y="660819"/>
                  </a:lnTo>
                  <a:lnTo>
                    <a:pt x="172872" y="668680"/>
                  </a:lnTo>
                  <a:lnTo>
                    <a:pt x="228180" y="671334"/>
                  </a:lnTo>
                  <a:lnTo>
                    <a:pt x="283489" y="668680"/>
                  </a:lnTo>
                  <a:lnTo>
                    <a:pt x="336499" y="660819"/>
                  </a:lnTo>
                  <a:lnTo>
                    <a:pt x="383755" y="647865"/>
                  </a:lnTo>
                  <a:lnTo>
                    <a:pt x="421792" y="629958"/>
                  </a:lnTo>
                  <a:lnTo>
                    <a:pt x="456387" y="579805"/>
                  </a:lnTo>
                  <a:lnTo>
                    <a:pt x="456387" y="91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3612" y="1861517"/>
              <a:ext cx="349002" cy="33326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9319" y="2590210"/>
            <a:ext cx="503484" cy="10443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478776" y="2768637"/>
            <a:ext cx="521334" cy="114300"/>
          </a:xfrm>
          <a:custGeom>
            <a:avLst/>
            <a:gdLst/>
            <a:ahLst/>
            <a:cxnLst/>
            <a:rect l="l" t="t" r="r" b="b"/>
            <a:pathLst>
              <a:path w="521334" h="114300">
                <a:moveTo>
                  <a:pt x="73685" y="112001"/>
                </a:moveTo>
                <a:lnTo>
                  <a:pt x="52832" y="74002"/>
                </a:lnTo>
                <a:lnTo>
                  <a:pt x="51142" y="70916"/>
                </a:lnTo>
                <a:lnTo>
                  <a:pt x="56400" y="68580"/>
                </a:lnTo>
                <a:lnTo>
                  <a:pt x="60782" y="64617"/>
                </a:lnTo>
                <a:lnTo>
                  <a:pt x="63627" y="59639"/>
                </a:lnTo>
                <a:lnTo>
                  <a:pt x="64223" y="58534"/>
                </a:lnTo>
                <a:lnTo>
                  <a:pt x="66586" y="54127"/>
                </a:lnTo>
                <a:lnTo>
                  <a:pt x="68059" y="48006"/>
                </a:lnTo>
                <a:lnTo>
                  <a:pt x="67906" y="41503"/>
                </a:lnTo>
                <a:lnTo>
                  <a:pt x="67602" y="35293"/>
                </a:lnTo>
                <a:lnTo>
                  <a:pt x="65976" y="29095"/>
                </a:lnTo>
                <a:lnTo>
                  <a:pt x="63652" y="24460"/>
                </a:lnTo>
                <a:lnTo>
                  <a:pt x="63106" y="23355"/>
                </a:lnTo>
                <a:lnTo>
                  <a:pt x="59055" y="18275"/>
                </a:lnTo>
                <a:lnTo>
                  <a:pt x="53911" y="14312"/>
                </a:lnTo>
                <a:lnTo>
                  <a:pt x="48145" y="11493"/>
                </a:lnTo>
                <a:lnTo>
                  <a:pt x="45974" y="10934"/>
                </a:lnTo>
                <a:lnTo>
                  <a:pt x="45974" y="37084"/>
                </a:lnTo>
                <a:lnTo>
                  <a:pt x="45631" y="41503"/>
                </a:lnTo>
                <a:lnTo>
                  <a:pt x="36410" y="58534"/>
                </a:lnTo>
                <a:lnTo>
                  <a:pt x="32753" y="58293"/>
                </a:lnTo>
                <a:lnTo>
                  <a:pt x="22148" y="58293"/>
                </a:lnTo>
                <a:lnTo>
                  <a:pt x="22148" y="24726"/>
                </a:lnTo>
                <a:lnTo>
                  <a:pt x="32753" y="24726"/>
                </a:lnTo>
                <a:lnTo>
                  <a:pt x="36449" y="24460"/>
                </a:lnTo>
                <a:lnTo>
                  <a:pt x="40030" y="26073"/>
                </a:lnTo>
                <a:lnTo>
                  <a:pt x="42329" y="29095"/>
                </a:lnTo>
                <a:lnTo>
                  <a:pt x="44792" y="32664"/>
                </a:lnTo>
                <a:lnTo>
                  <a:pt x="45974" y="37084"/>
                </a:lnTo>
                <a:lnTo>
                  <a:pt x="45974" y="10934"/>
                </a:lnTo>
                <a:lnTo>
                  <a:pt x="41922" y="9880"/>
                </a:lnTo>
                <a:lnTo>
                  <a:pt x="35433" y="9550"/>
                </a:lnTo>
                <a:lnTo>
                  <a:pt x="0" y="9550"/>
                </a:lnTo>
                <a:lnTo>
                  <a:pt x="0" y="112001"/>
                </a:lnTo>
                <a:lnTo>
                  <a:pt x="22415" y="112001"/>
                </a:lnTo>
                <a:lnTo>
                  <a:pt x="22415" y="74002"/>
                </a:lnTo>
                <a:lnTo>
                  <a:pt x="31140" y="74002"/>
                </a:lnTo>
                <a:lnTo>
                  <a:pt x="50469" y="112001"/>
                </a:lnTo>
                <a:lnTo>
                  <a:pt x="73685" y="112001"/>
                </a:lnTo>
                <a:close/>
              </a:path>
              <a:path w="521334" h="114300">
                <a:moveTo>
                  <a:pt x="140665" y="65278"/>
                </a:moveTo>
                <a:lnTo>
                  <a:pt x="123088" y="36017"/>
                </a:lnTo>
                <a:lnTo>
                  <a:pt x="123088" y="59270"/>
                </a:lnTo>
                <a:lnTo>
                  <a:pt x="122821" y="63258"/>
                </a:lnTo>
                <a:lnTo>
                  <a:pt x="122821" y="66611"/>
                </a:lnTo>
                <a:lnTo>
                  <a:pt x="101066" y="66611"/>
                </a:lnTo>
                <a:lnTo>
                  <a:pt x="101473" y="54394"/>
                </a:lnTo>
                <a:lnTo>
                  <a:pt x="105638" y="48221"/>
                </a:lnTo>
                <a:lnTo>
                  <a:pt x="113423" y="48221"/>
                </a:lnTo>
                <a:lnTo>
                  <a:pt x="116243" y="48056"/>
                </a:lnTo>
                <a:lnTo>
                  <a:pt x="118935" y="49377"/>
                </a:lnTo>
                <a:lnTo>
                  <a:pt x="120535" y="51714"/>
                </a:lnTo>
                <a:lnTo>
                  <a:pt x="122301" y="55295"/>
                </a:lnTo>
                <a:lnTo>
                  <a:pt x="123088" y="59270"/>
                </a:lnTo>
                <a:lnTo>
                  <a:pt x="123088" y="36017"/>
                </a:lnTo>
                <a:lnTo>
                  <a:pt x="113817" y="34531"/>
                </a:lnTo>
                <a:lnTo>
                  <a:pt x="106946" y="34874"/>
                </a:lnTo>
                <a:lnTo>
                  <a:pt x="100418" y="36766"/>
                </a:lnTo>
                <a:lnTo>
                  <a:pt x="80937" y="74295"/>
                </a:lnTo>
                <a:lnTo>
                  <a:pt x="83096" y="91503"/>
                </a:lnTo>
                <a:lnTo>
                  <a:pt x="89573" y="103886"/>
                </a:lnTo>
                <a:lnTo>
                  <a:pt x="100355" y="111366"/>
                </a:lnTo>
                <a:lnTo>
                  <a:pt x="115430" y="113880"/>
                </a:lnTo>
                <a:lnTo>
                  <a:pt x="119951" y="113855"/>
                </a:lnTo>
                <a:lnTo>
                  <a:pt x="124447" y="113360"/>
                </a:lnTo>
                <a:lnTo>
                  <a:pt x="128854" y="112395"/>
                </a:lnTo>
                <a:lnTo>
                  <a:pt x="132765" y="111620"/>
                </a:lnTo>
                <a:lnTo>
                  <a:pt x="136525" y="110210"/>
                </a:lnTo>
                <a:lnTo>
                  <a:pt x="139992" y="108242"/>
                </a:lnTo>
                <a:lnTo>
                  <a:pt x="139992" y="99314"/>
                </a:lnTo>
                <a:lnTo>
                  <a:pt x="139992" y="94805"/>
                </a:lnTo>
                <a:lnTo>
                  <a:pt x="136486" y="96024"/>
                </a:lnTo>
                <a:lnTo>
                  <a:pt x="132905" y="96964"/>
                </a:lnTo>
                <a:lnTo>
                  <a:pt x="129260" y="97624"/>
                </a:lnTo>
                <a:lnTo>
                  <a:pt x="126263" y="98348"/>
                </a:lnTo>
                <a:lnTo>
                  <a:pt x="123202" y="98767"/>
                </a:lnTo>
                <a:lnTo>
                  <a:pt x="120129" y="98844"/>
                </a:lnTo>
                <a:lnTo>
                  <a:pt x="114985" y="99314"/>
                </a:lnTo>
                <a:lnTo>
                  <a:pt x="109880" y="97713"/>
                </a:lnTo>
                <a:lnTo>
                  <a:pt x="105905" y="94411"/>
                </a:lnTo>
                <a:lnTo>
                  <a:pt x="102628" y="90093"/>
                </a:lnTo>
                <a:lnTo>
                  <a:pt x="100926" y="84785"/>
                </a:lnTo>
                <a:lnTo>
                  <a:pt x="101066" y="79375"/>
                </a:lnTo>
                <a:lnTo>
                  <a:pt x="139052" y="78701"/>
                </a:lnTo>
                <a:lnTo>
                  <a:pt x="140119" y="74269"/>
                </a:lnTo>
                <a:lnTo>
                  <a:pt x="140652" y="69786"/>
                </a:lnTo>
                <a:lnTo>
                  <a:pt x="140665" y="66611"/>
                </a:lnTo>
                <a:lnTo>
                  <a:pt x="140665" y="65278"/>
                </a:lnTo>
                <a:close/>
              </a:path>
              <a:path w="521334" h="114300">
                <a:moveTo>
                  <a:pt x="219456" y="2705"/>
                </a:moveTo>
                <a:lnTo>
                  <a:pt x="197573" y="2705"/>
                </a:lnTo>
                <a:lnTo>
                  <a:pt x="197573" y="53594"/>
                </a:lnTo>
                <a:lnTo>
                  <a:pt x="197573" y="95618"/>
                </a:lnTo>
                <a:lnTo>
                  <a:pt x="194716" y="97510"/>
                </a:lnTo>
                <a:lnTo>
                  <a:pt x="191350" y="98526"/>
                </a:lnTo>
                <a:lnTo>
                  <a:pt x="187909" y="98564"/>
                </a:lnTo>
                <a:lnTo>
                  <a:pt x="187909" y="98171"/>
                </a:lnTo>
                <a:lnTo>
                  <a:pt x="174726" y="80911"/>
                </a:lnTo>
                <a:lnTo>
                  <a:pt x="175158" y="74676"/>
                </a:lnTo>
                <a:lnTo>
                  <a:pt x="174828" y="68338"/>
                </a:lnTo>
                <a:lnTo>
                  <a:pt x="175742" y="61988"/>
                </a:lnTo>
                <a:lnTo>
                  <a:pt x="177850" y="56007"/>
                </a:lnTo>
                <a:lnTo>
                  <a:pt x="179336" y="52298"/>
                </a:lnTo>
                <a:lnTo>
                  <a:pt x="182994" y="49923"/>
                </a:lnTo>
                <a:lnTo>
                  <a:pt x="186982" y="50101"/>
                </a:lnTo>
                <a:lnTo>
                  <a:pt x="190779" y="50215"/>
                </a:lnTo>
                <a:lnTo>
                  <a:pt x="194449" y="51447"/>
                </a:lnTo>
                <a:lnTo>
                  <a:pt x="197573" y="53594"/>
                </a:lnTo>
                <a:lnTo>
                  <a:pt x="197573" y="2705"/>
                </a:lnTo>
                <a:lnTo>
                  <a:pt x="197307" y="2705"/>
                </a:lnTo>
                <a:lnTo>
                  <a:pt x="197307" y="40703"/>
                </a:lnTo>
                <a:lnTo>
                  <a:pt x="194818" y="38823"/>
                </a:lnTo>
                <a:lnTo>
                  <a:pt x="192062" y="37325"/>
                </a:lnTo>
                <a:lnTo>
                  <a:pt x="189128" y="36271"/>
                </a:lnTo>
                <a:lnTo>
                  <a:pt x="186410" y="35229"/>
                </a:lnTo>
                <a:lnTo>
                  <a:pt x="183565" y="34645"/>
                </a:lnTo>
                <a:lnTo>
                  <a:pt x="172440" y="34239"/>
                </a:lnTo>
                <a:lnTo>
                  <a:pt x="164655" y="38252"/>
                </a:lnTo>
                <a:lnTo>
                  <a:pt x="160134" y="45135"/>
                </a:lnTo>
                <a:lnTo>
                  <a:pt x="154698" y="59296"/>
                </a:lnTo>
                <a:lnTo>
                  <a:pt x="152882" y="74129"/>
                </a:lnTo>
                <a:lnTo>
                  <a:pt x="154698" y="88976"/>
                </a:lnTo>
                <a:lnTo>
                  <a:pt x="160134" y="103136"/>
                </a:lnTo>
                <a:lnTo>
                  <a:pt x="166230" y="108940"/>
                </a:lnTo>
                <a:lnTo>
                  <a:pt x="173710" y="112344"/>
                </a:lnTo>
                <a:lnTo>
                  <a:pt x="181876" y="113144"/>
                </a:lnTo>
                <a:lnTo>
                  <a:pt x="190068" y="111188"/>
                </a:lnTo>
                <a:lnTo>
                  <a:pt x="193255" y="109804"/>
                </a:lnTo>
                <a:lnTo>
                  <a:pt x="196164" y="107848"/>
                </a:lnTo>
                <a:lnTo>
                  <a:pt x="198653" y="105422"/>
                </a:lnTo>
                <a:lnTo>
                  <a:pt x="200393" y="112001"/>
                </a:lnTo>
                <a:lnTo>
                  <a:pt x="219456" y="112001"/>
                </a:lnTo>
                <a:lnTo>
                  <a:pt x="219456" y="105422"/>
                </a:lnTo>
                <a:lnTo>
                  <a:pt x="219456" y="98564"/>
                </a:lnTo>
                <a:lnTo>
                  <a:pt x="219456" y="49923"/>
                </a:lnTo>
                <a:lnTo>
                  <a:pt x="219456" y="40703"/>
                </a:lnTo>
                <a:lnTo>
                  <a:pt x="219456" y="2705"/>
                </a:lnTo>
                <a:close/>
              </a:path>
              <a:path w="521334" h="114300">
                <a:moveTo>
                  <a:pt x="285788" y="86258"/>
                </a:moveTo>
                <a:lnTo>
                  <a:pt x="262280" y="65278"/>
                </a:lnTo>
                <a:lnTo>
                  <a:pt x="256641" y="62458"/>
                </a:lnTo>
                <a:lnTo>
                  <a:pt x="253682" y="61239"/>
                </a:lnTo>
                <a:lnTo>
                  <a:pt x="253682" y="51574"/>
                </a:lnTo>
                <a:lnTo>
                  <a:pt x="257175" y="49161"/>
                </a:lnTo>
                <a:lnTo>
                  <a:pt x="266776" y="49187"/>
                </a:lnTo>
                <a:lnTo>
                  <a:pt x="269519" y="49504"/>
                </a:lnTo>
                <a:lnTo>
                  <a:pt x="275386" y="50749"/>
                </a:lnTo>
                <a:lnTo>
                  <a:pt x="278523" y="51600"/>
                </a:lnTo>
                <a:lnTo>
                  <a:pt x="281597" y="52654"/>
                </a:lnTo>
                <a:lnTo>
                  <a:pt x="281597" y="39230"/>
                </a:lnTo>
                <a:lnTo>
                  <a:pt x="275170" y="36144"/>
                </a:lnTo>
                <a:lnTo>
                  <a:pt x="268173" y="34544"/>
                </a:lnTo>
                <a:lnTo>
                  <a:pt x="261073" y="34531"/>
                </a:lnTo>
                <a:lnTo>
                  <a:pt x="253987" y="34175"/>
                </a:lnTo>
                <a:lnTo>
                  <a:pt x="247002" y="36309"/>
                </a:lnTo>
                <a:lnTo>
                  <a:pt x="236423" y="44323"/>
                </a:lnTo>
                <a:lnTo>
                  <a:pt x="233629" y="50215"/>
                </a:lnTo>
                <a:lnTo>
                  <a:pt x="233819" y="56413"/>
                </a:lnTo>
                <a:lnTo>
                  <a:pt x="263347" y="84607"/>
                </a:lnTo>
                <a:lnTo>
                  <a:pt x="265760" y="87426"/>
                </a:lnTo>
                <a:lnTo>
                  <a:pt x="265760" y="90779"/>
                </a:lnTo>
                <a:lnTo>
                  <a:pt x="265760" y="93014"/>
                </a:lnTo>
                <a:lnTo>
                  <a:pt x="264782" y="95123"/>
                </a:lnTo>
                <a:lnTo>
                  <a:pt x="260921" y="98183"/>
                </a:lnTo>
                <a:lnTo>
                  <a:pt x="258254" y="98983"/>
                </a:lnTo>
                <a:lnTo>
                  <a:pt x="248119" y="98386"/>
                </a:lnTo>
                <a:lnTo>
                  <a:pt x="240792" y="96812"/>
                </a:lnTo>
                <a:lnTo>
                  <a:pt x="233819" y="94145"/>
                </a:lnTo>
                <a:lnTo>
                  <a:pt x="233819" y="107569"/>
                </a:lnTo>
                <a:lnTo>
                  <a:pt x="241350" y="111531"/>
                </a:lnTo>
                <a:lnTo>
                  <a:pt x="249745" y="113550"/>
                </a:lnTo>
                <a:lnTo>
                  <a:pt x="258254" y="113474"/>
                </a:lnTo>
                <a:lnTo>
                  <a:pt x="265391" y="113792"/>
                </a:lnTo>
                <a:lnTo>
                  <a:pt x="272415" y="111607"/>
                </a:lnTo>
                <a:lnTo>
                  <a:pt x="278130" y="107302"/>
                </a:lnTo>
                <a:lnTo>
                  <a:pt x="282994" y="103174"/>
                </a:lnTo>
                <a:lnTo>
                  <a:pt x="285788" y="97053"/>
                </a:lnTo>
                <a:lnTo>
                  <a:pt x="285623" y="90652"/>
                </a:lnTo>
                <a:lnTo>
                  <a:pt x="285788" y="86258"/>
                </a:lnTo>
                <a:close/>
              </a:path>
              <a:path w="521334" h="114300">
                <a:moveTo>
                  <a:pt x="362242" y="50673"/>
                </a:moveTo>
                <a:lnTo>
                  <a:pt x="360565" y="44869"/>
                </a:lnTo>
                <a:lnTo>
                  <a:pt x="357047" y="40170"/>
                </a:lnTo>
                <a:lnTo>
                  <a:pt x="353352" y="36245"/>
                </a:lnTo>
                <a:lnTo>
                  <a:pt x="348043" y="34175"/>
                </a:lnTo>
                <a:lnTo>
                  <a:pt x="334670" y="34798"/>
                </a:lnTo>
                <a:lnTo>
                  <a:pt x="326898" y="37299"/>
                </a:lnTo>
                <a:lnTo>
                  <a:pt x="320243" y="41770"/>
                </a:lnTo>
                <a:lnTo>
                  <a:pt x="320243" y="2705"/>
                </a:lnTo>
                <a:lnTo>
                  <a:pt x="297980" y="2705"/>
                </a:lnTo>
                <a:lnTo>
                  <a:pt x="297980" y="112001"/>
                </a:lnTo>
                <a:lnTo>
                  <a:pt x="320408" y="112001"/>
                </a:lnTo>
                <a:lnTo>
                  <a:pt x="320408" y="53454"/>
                </a:lnTo>
                <a:lnTo>
                  <a:pt x="323596" y="51308"/>
                </a:lnTo>
                <a:lnTo>
                  <a:pt x="327406" y="50101"/>
                </a:lnTo>
                <a:lnTo>
                  <a:pt x="333895" y="49695"/>
                </a:lnTo>
                <a:lnTo>
                  <a:pt x="336410" y="50812"/>
                </a:lnTo>
                <a:lnTo>
                  <a:pt x="337972" y="52920"/>
                </a:lnTo>
                <a:lnTo>
                  <a:pt x="339432" y="55829"/>
                </a:lnTo>
                <a:lnTo>
                  <a:pt x="340093" y="59067"/>
                </a:lnTo>
                <a:lnTo>
                  <a:pt x="339877" y="62318"/>
                </a:lnTo>
                <a:lnTo>
                  <a:pt x="339877" y="112001"/>
                </a:lnTo>
                <a:lnTo>
                  <a:pt x="361848" y="112001"/>
                </a:lnTo>
                <a:lnTo>
                  <a:pt x="361848" y="56540"/>
                </a:lnTo>
                <a:lnTo>
                  <a:pt x="362242" y="50673"/>
                </a:lnTo>
                <a:close/>
              </a:path>
              <a:path w="521334" h="114300">
                <a:moveTo>
                  <a:pt x="403352" y="36410"/>
                </a:moveTo>
                <a:lnTo>
                  <a:pt x="381203" y="36410"/>
                </a:lnTo>
                <a:lnTo>
                  <a:pt x="381203" y="112001"/>
                </a:lnTo>
                <a:lnTo>
                  <a:pt x="403352" y="112001"/>
                </a:lnTo>
                <a:lnTo>
                  <a:pt x="403352" y="36410"/>
                </a:lnTo>
                <a:close/>
              </a:path>
              <a:path w="521334" h="114300">
                <a:moveTo>
                  <a:pt x="405358" y="9893"/>
                </a:moveTo>
                <a:lnTo>
                  <a:pt x="404075" y="6908"/>
                </a:lnTo>
                <a:lnTo>
                  <a:pt x="401726" y="4851"/>
                </a:lnTo>
                <a:lnTo>
                  <a:pt x="396087" y="749"/>
                </a:lnTo>
                <a:lnTo>
                  <a:pt x="388480" y="749"/>
                </a:lnTo>
                <a:lnTo>
                  <a:pt x="382828" y="4851"/>
                </a:lnTo>
                <a:lnTo>
                  <a:pt x="380365" y="6858"/>
                </a:lnTo>
                <a:lnTo>
                  <a:pt x="379018" y="9893"/>
                </a:lnTo>
                <a:lnTo>
                  <a:pt x="379082" y="16179"/>
                </a:lnTo>
                <a:lnTo>
                  <a:pt x="380428" y="19202"/>
                </a:lnTo>
                <a:lnTo>
                  <a:pt x="382828" y="21234"/>
                </a:lnTo>
                <a:lnTo>
                  <a:pt x="385508" y="23406"/>
                </a:lnTo>
                <a:lnTo>
                  <a:pt x="388924" y="24460"/>
                </a:lnTo>
                <a:lnTo>
                  <a:pt x="392341" y="24180"/>
                </a:lnTo>
                <a:lnTo>
                  <a:pt x="395744" y="24422"/>
                </a:lnTo>
                <a:lnTo>
                  <a:pt x="396506" y="24180"/>
                </a:lnTo>
                <a:lnTo>
                  <a:pt x="399097" y="23368"/>
                </a:lnTo>
                <a:lnTo>
                  <a:pt x="401726" y="21234"/>
                </a:lnTo>
                <a:lnTo>
                  <a:pt x="404025" y="19151"/>
                </a:lnTo>
                <a:lnTo>
                  <a:pt x="405295" y="16179"/>
                </a:lnTo>
                <a:lnTo>
                  <a:pt x="405358" y="9893"/>
                </a:lnTo>
                <a:close/>
              </a:path>
              <a:path w="521334" h="114300">
                <a:moveTo>
                  <a:pt x="466547" y="3378"/>
                </a:moveTo>
                <a:lnTo>
                  <a:pt x="461911" y="1498"/>
                </a:lnTo>
                <a:lnTo>
                  <a:pt x="456933" y="546"/>
                </a:lnTo>
                <a:lnTo>
                  <a:pt x="451954" y="558"/>
                </a:lnTo>
                <a:lnTo>
                  <a:pt x="444677" y="0"/>
                </a:lnTo>
                <a:lnTo>
                  <a:pt x="437527" y="2425"/>
                </a:lnTo>
                <a:lnTo>
                  <a:pt x="432104" y="7264"/>
                </a:lnTo>
                <a:lnTo>
                  <a:pt x="427342" y="13081"/>
                </a:lnTo>
                <a:lnTo>
                  <a:pt x="425056" y="20472"/>
                </a:lnTo>
                <a:lnTo>
                  <a:pt x="425615" y="27952"/>
                </a:lnTo>
                <a:lnTo>
                  <a:pt x="425615" y="36804"/>
                </a:lnTo>
                <a:lnTo>
                  <a:pt x="415150" y="38823"/>
                </a:lnTo>
                <a:lnTo>
                  <a:pt x="415150" y="51168"/>
                </a:lnTo>
                <a:lnTo>
                  <a:pt x="425615" y="51168"/>
                </a:lnTo>
                <a:lnTo>
                  <a:pt x="425615" y="112001"/>
                </a:lnTo>
                <a:lnTo>
                  <a:pt x="447255" y="112268"/>
                </a:lnTo>
                <a:lnTo>
                  <a:pt x="447255" y="51447"/>
                </a:lnTo>
                <a:lnTo>
                  <a:pt x="465213" y="51447"/>
                </a:lnTo>
                <a:lnTo>
                  <a:pt x="465213" y="36677"/>
                </a:lnTo>
                <a:lnTo>
                  <a:pt x="447255" y="36677"/>
                </a:lnTo>
                <a:lnTo>
                  <a:pt x="447255" y="26733"/>
                </a:lnTo>
                <a:lnTo>
                  <a:pt x="455193" y="15519"/>
                </a:lnTo>
                <a:lnTo>
                  <a:pt x="458101" y="15862"/>
                </a:lnTo>
                <a:lnTo>
                  <a:pt x="460959" y="15875"/>
                </a:lnTo>
                <a:lnTo>
                  <a:pt x="463804" y="16192"/>
                </a:lnTo>
                <a:lnTo>
                  <a:pt x="466547" y="16802"/>
                </a:lnTo>
                <a:lnTo>
                  <a:pt x="466547" y="3378"/>
                </a:lnTo>
                <a:close/>
              </a:path>
              <a:path w="521334" h="114300">
                <a:moveTo>
                  <a:pt x="521195" y="96418"/>
                </a:moveTo>
                <a:lnTo>
                  <a:pt x="518452" y="97091"/>
                </a:lnTo>
                <a:lnTo>
                  <a:pt x="515594" y="97447"/>
                </a:lnTo>
                <a:lnTo>
                  <a:pt x="512749" y="97497"/>
                </a:lnTo>
                <a:lnTo>
                  <a:pt x="510171" y="97790"/>
                </a:lnTo>
                <a:lnTo>
                  <a:pt x="507606" y="97015"/>
                </a:lnTo>
                <a:lnTo>
                  <a:pt x="505637" y="95351"/>
                </a:lnTo>
                <a:lnTo>
                  <a:pt x="504190" y="93306"/>
                </a:lnTo>
                <a:lnTo>
                  <a:pt x="503516" y="90830"/>
                </a:lnTo>
                <a:lnTo>
                  <a:pt x="503745" y="88366"/>
                </a:lnTo>
                <a:lnTo>
                  <a:pt x="503745" y="51168"/>
                </a:lnTo>
                <a:lnTo>
                  <a:pt x="520915" y="51168"/>
                </a:lnTo>
                <a:lnTo>
                  <a:pt x="520915" y="36410"/>
                </a:lnTo>
                <a:lnTo>
                  <a:pt x="503745" y="36410"/>
                </a:lnTo>
                <a:lnTo>
                  <a:pt x="503745" y="16129"/>
                </a:lnTo>
                <a:lnTo>
                  <a:pt x="485508" y="16129"/>
                </a:lnTo>
                <a:lnTo>
                  <a:pt x="482269" y="36804"/>
                </a:lnTo>
                <a:lnTo>
                  <a:pt x="471690" y="38823"/>
                </a:lnTo>
                <a:lnTo>
                  <a:pt x="471690" y="51168"/>
                </a:lnTo>
                <a:lnTo>
                  <a:pt x="481596" y="51168"/>
                </a:lnTo>
                <a:lnTo>
                  <a:pt x="481596" y="90106"/>
                </a:lnTo>
                <a:lnTo>
                  <a:pt x="481203" y="92456"/>
                </a:lnTo>
                <a:lnTo>
                  <a:pt x="481203" y="94856"/>
                </a:lnTo>
                <a:lnTo>
                  <a:pt x="510336" y="112953"/>
                </a:lnTo>
                <a:lnTo>
                  <a:pt x="515937" y="111950"/>
                </a:lnTo>
                <a:lnTo>
                  <a:pt x="521195" y="109982"/>
                </a:lnTo>
                <a:lnTo>
                  <a:pt x="521195" y="9641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12480" y="1934591"/>
            <a:ext cx="1126490" cy="85090"/>
          </a:xfrm>
          <a:custGeom>
            <a:avLst/>
            <a:gdLst/>
            <a:ahLst/>
            <a:cxnLst/>
            <a:rect l="l" t="t" r="r" b="b"/>
            <a:pathLst>
              <a:path w="1126490" h="85089">
                <a:moveTo>
                  <a:pt x="1050290" y="8382"/>
                </a:moveTo>
                <a:lnTo>
                  <a:pt x="1050025" y="40149"/>
                </a:lnTo>
                <a:lnTo>
                  <a:pt x="1062736" y="40259"/>
                </a:lnTo>
                <a:lnTo>
                  <a:pt x="1062609" y="52959"/>
                </a:lnTo>
                <a:lnTo>
                  <a:pt x="1049918" y="52959"/>
                </a:lnTo>
                <a:lnTo>
                  <a:pt x="1049654" y="84582"/>
                </a:lnTo>
                <a:lnTo>
                  <a:pt x="1114187" y="52959"/>
                </a:lnTo>
                <a:lnTo>
                  <a:pt x="1062609" y="52959"/>
                </a:lnTo>
                <a:lnTo>
                  <a:pt x="1114411" y="52849"/>
                </a:lnTo>
                <a:lnTo>
                  <a:pt x="1126109" y="47117"/>
                </a:lnTo>
                <a:lnTo>
                  <a:pt x="1050290" y="8382"/>
                </a:lnTo>
                <a:close/>
              </a:path>
              <a:path w="1126490" h="85089">
                <a:moveTo>
                  <a:pt x="76580" y="0"/>
                </a:moveTo>
                <a:lnTo>
                  <a:pt x="0" y="37464"/>
                </a:lnTo>
                <a:lnTo>
                  <a:pt x="75819" y="76200"/>
                </a:lnTo>
                <a:lnTo>
                  <a:pt x="76136" y="44432"/>
                </a:lnTo>
                <a:lnTo>
                  <a:pt x="63500" y="44323"/>
                </a:lnTo>
                <a:lnTo>
                  <a:pt x="63500" y="31623"/>
                </a:lnTo>
                <a:lnTo>
                  <a:pt x="76264" y="31623"/>
                </a:lnTo>
                <a:lnTo>
                  <a:pt x="76580" y="0"/>
                </a:lnTo>
                <a:close/>
              </a:path>
              <a:path w="1126490" h="85089">
                <a:moveTo>
                  <a:pt x="1050025" y="40149"/>
                </a:moveTo>
                <a:lnTo>
                  <a:pt x="1049919" y="52849"/>
                </a:lnTo>
                <a:lnTo>
                  <a:pt x="1062609" y="52959"/>
                </a:lnTo>
                <a:lnTo>
                  <a:pt x="1062736" y="40259"/>
                </a:lnTo>
                <a:lnTo>
                  <a:pt x="1050025" y="40149"/>
                </a:lnTo>
                <a:close/>
              </a:path>
              <a:path w="1126490" h="85089">
                <a:moveTo>
                  <a:pt x="76263" y="31733"/>
                </a:moveTo>
                <a:lnTo>
                  <a:pt x="76136" y="44432"/>
                </a:lnTo>
                <a:lnTo>
                  <a:pt x="1049919" y="52849"/>
                </a:lnTo>
                <a:lnTo>
                  <a:pt x="1050025" y="40149"/>
                </a:lnTo>
                <a:lnTo>
                  <a:pt x="76263" y="31733"/>
                </a:lnTo>
                <a:close/>
              </a:path>
              <a:path w="1126490" h="85089">
                <a:moveTo>
                  <a:pt x="63500" y="31623"/>
                </a:moveTo>
                <a:lnTo>
                  <a:pt x="63500" y="44323"/>
                </a:lnTo>
                <a:lnTo>
                  <a:pt x="76136" y="44432"/>
                </a:lnTo>
                <a:lnTo>
                  <a:pt x="76263" y="31733"/>
                </a:lnTo>
                <a:lnTo>
                  <a:pt x="63500" y="31623"/>
                </a:lnTo>
                <a:close/>
              </a:path>
              <a:path w="1126490" h="85089">
                <a:moveTo>
                  <a:pt x="76264" y="31623"/>
                </a:moveTo>
                <a:lnTo>
                  <a:pt x="63500" y="31623"/>
                </a:lnTo>
                <a:lnTo>
                  <a:pt x="76263" y="3173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76473" y="4778755"/>
            <a:ext cx="694182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7686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OPTIONS</a:t>
            </a:r>
            <a:r>
              <a:rPr sz="14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(host</a:t>
            </a:r>
            <a:r>
              <a:rPr sz="1400" i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'&lt;amazon_redshift</a:t>
            </a:r>
            <a:r>
              <a:rPr sz="1400" i="1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_ip&gt;',</a:t>
            </a:r>
            <a:r>
              <a:rPr sz="14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port</a:t>
            </a:r>
            <a:r>
              <a:rPr sz="1400" i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'&lt;port&gt;',</a:t>
            </a:r>
            <a:r>
              <a:rPr sz="1400" i="1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dbname</a:t>
            </a:r>
            <a:r>
              <a:rPr sz="14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'&lt;database_name&gt;',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 sslmode 'require');</a:t>
            </a:r>
            <a:endParaRPr sz="1400">
              <a:latin typeface="Calibri"/>
              <a:cs typeface="Calibri"/>
            </a:endParaRPr>
          </a:p>
          <a:p>
            <a:pPr marL="289560" marR="2802255" indent="-277495">
              <a:lnSpc>
                <a:spcPct val="100000"/>
              </a:lnSpc>
              <a:spcBef>
                <a:spcPts val="5"/>
              </a:spcBef>
            </a:pPr>
            <a:r>
              <a:rPr sz="1400" i="1" spc="-20" dirty="0">
                <a:solidFill>
                  <a:srgbClr val="444848"/>
                </a:solidFill>
                <a:latin typeface="Calibri"/>
                <a:cs typeface="Calibri"/>
              </a:rPr>
              <a:t>CREATE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r>
              <a:rPr sz="14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MAPPING</a:t>
            </a:r>
            <a:r>
              <a:rPr sz="14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400" i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&lt;rds_postgresql_username&gt;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r>
              <a:rPr sz="1400" i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foreign_server</a:t>
            </a:r>
            <a:endParaRPr sz="14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</a:pP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OPTIONS</a:t>
            </a:r>
            <a:r>
              <a:rPr sz="1400" i="1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(user</a:t>
            </a:r>
            <a:r>
              <a:rPr sz="14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'&lt;amazon_redshift_username&gt;',</a:t>
            </a:r>
            <a:r>
              <a:rPr sz="1400" i="1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password</a:t>
            </a:r>
            <a:r>
              <a:rPr sz="1400" i="1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'&lt;password&gt;');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85" dirty="0"/>
              <a:t> </a:t>
            </a:r>
            <a:r>
              <a:rPr dirty="0"/>
              <a:t>Operations</a:t>
            </a:r>
            <a:r>
              <a:rPr spc="-75" dirty="0"/>
              <a:t> </a:t>
            </a:r>
            <a:r>
              <a:rPr dirty="0"/>
              <a:t>–</a:t>
            </a:r>
            <a:r>
              <a:rPr spc="-305" dirty="0"/>
              <a:t> </a:t>
            </a:r>
            <a:r>
              <a:rPr dirty="0"/>
              <a:t>Auto</a:t>
            </a:r>
            <a:r>
              <a:rPr spc="-140" dirty="0"/>
              <a:t> </a:t>
            </a:r>
            <a:r>
              <a:rPr spc="-10" dirty="0"/>
              <a:t>Scaling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4962525" cy="42906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729615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native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endParaRPr sz="2600">
              <a:latin typeface="Arial"/>
              <a:cs typeface="Arial"/>
            </a:endParaRPr>
          </a:p>
          <a:p>
            <a:pPr marL="241300" marR="855344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call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UpdateShardCount</a:t>
            </a:r>
            <a:endParaRPr sz="2600">
              <a:latin typeface="Arial"/>
              <a:cs typeface="Arial"/>
            </a:endParaRPr>
          </a:p>
          <a:p>
            <a:pPr marL="241300" marR="55244" indent="-228600">
              <a:lnSpc>
                <a:spcPct val="8000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implement</a:t>
            </a:r>
            <a:r>
              <a:rPr sz="26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Scaling with</a:t>
            </a:r>
            <a:r>
              <a:rPr sz="26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See: 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https://aws.amazon.com/blogs/b</a:t>
            </a:r>
            <a:r>
              <a:rPr sz="26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ig-</a:t>
            </a:r>
            <a:r>
              <a:rPr sz="26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data/scaling-amazon-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kinesis-</a:t>
            </a:r>
            <a:r>
              <a:rPr sz="26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6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data-</a:t>
            </a:r>
            <a:r>
              <a:rPr sz="2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streams-</a:t>
            </a:r>
            <a:r>
              <a:rPr sz="26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with-</a:t>
            </a:r>
            <a:r>
              <a:rPr sz="2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aws-</a:t>
            </a:r>
            <a:r>
              <a:rPr sz="2600" spc="-2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6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application-</a:t>
            </a:r>
            <a:r>
              <a:rPr sz="2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auto-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scaling/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280413"/>
            <a:ext cx="4901184" cy="441325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Integration</a:t>
            </a:r>
            <a:r>
              <a:rPr spc="-140" dirty="0"/>
              <a:t> </a:t>
            </a:r>
            <a:r>
              <a:rPr dirty="0"/>
              <a:t>with</a:t>
            </a:r>
            <a:r>
              <a:rPr spc="-140" dirty="0"/>
              <a:t> </a:t>
            </a:r>
            <a:r>
              <a:rPr dirty="0"/>
              <a:t>other</a:t>
            </a:r>
            <a:r>
              <a:rPr spc="-105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627880" cy="2584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Pipeline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Migration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34493" y="1362282"/>
            <a:ext cx="733425" cy="737235"/>
            <a:chOff x="7034493" y="1362282"/>
            <a:chExt cx="733425" cy="737235"/>
          </a:xfrm>
        </p:grpSpPr>
        <p:sp>
          <p:nvSpPr>
            <p:cNvPr id="10" name="object 10"/>
            <p:cNvSpPr/>
            <p:nvPr/>
          </p:nvSpPr>
          <p:spPr>
            <a:xfrm>
              <a:off x="7034493" y="1362282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84619" y="1494573"/>
              <a:ext cx="426084" cy="472440"/>
            </a:xfrm>
            <a:custGeom>
              <a:avLst/>
              <a:gdLst/>
              <a:ahLst/>
              <a:cxnLst/>
              <a:rect l="l" t="t" r="r" b="b"/>
              <a:pathLst>
                <a:path w="426084" h="472439">
                  <a:moveTo>
                    <a:pt x="425754" y="75184"/>
                  </a:moveTo>
                  <a:lnTo>
                    <a:pt x="422351" y="70104"/>
                  </a:lnTo>
                  <a:lnTo>
                    <a:pt x="422097" y="70065"/>
                  </a:lnTo>
                  <a:lnTo>
                    <a:pt x="412102" y="50165"/>
                  </a:lnTo>
                  <a:lnTo>
                    <a:pt x="405384" y="45999"/>
                  </a:lnTo>
                  <a:lnTo>
                    <a:pt x="405384" y="74434"/>
                  </a:lnTo>
                  <a:lnTo>
                    <a:pt x="405384" y="77152"/>
                  </a:lnTo>
                  <a:lnTo>
                    <a:pt x="401434" y="80746"/>
                  </a:lnTo>
                  <a:lnTo>
                    <a:pt x="401434" y="106756"/>
                  </a:lnTo>
                  <a:lnTo>
                    <a:pt x="359524" y="417195"/>
                  </a:lnTo>
                  <a:lnTo>
                    <a:pt x="359524" y="418426"/>
                  </a:lnTo>
                  <a:lnTo>
                    <a:pt x="358495" y="421043"/>
                  </a:lnTo>
                  <a:lnTo>
                    <a:pt x="322541" y="439699"/>
                  </a:lnTo>
                  <a:lnTo>
                    <a:pt x="284543" y="447941"/>
                  </a:lnTo>
                  <a:lnTo>
                    <a:pt x="236550" y="452945"/>
                  </a:lnTo>
                  <a:lnTo>
                    <a:pt x="212407" y="453478"/>
                  </a:lnTo>
                  <a:lnTo>
                    <a:pt x="151447" y="449681"/>
                  </a:lnTo>
                  <a:lnTo>
                    <a:pt x="105029" y="440448"/>
                  </a:lnTo>
                  <a:lnTo>
                    <a:pt x="75476" y="428955"/>
                  </a:lnTo>
                  <a:lnTo>
                    <a:pt x="65112" y="418426"/>
                  </a:lnTo>
                  <a:lnTo>
                    <a:pt x="65112" y="417195"/>
                  </a:lnTo>
                  <a:lnTo>
                    <a:pt x="23482" y="106756"/>
                  </a:lnTo>
                  <a:lnTo>
                    <a:pt x="41605" y="114706"/>
                  </a:lnTo>
                  <a:lnTo>
                    <a:pt x="52755" y="120180"/>
                  </a:lnTo>
                  <a:lnTo>
                    <a:pt x="56134" y="121069"/>
                  </a:lnTo>
                  <a:lnTo>
                    <a:pt x="58902" y="122275"/>
                  </a:lnTo>
                  <a:lnTo>
                    <a:pt x="85813" y="128828"/>
                  </a:lnTo>
                  <a:lnTo>
                    <a:pt x="100152" y="132562"/>
                  </a:lnTo>
                  <a:lnTo>
                    <a:pt x="102616" y="132905"/>
                  </a:lnTo>
                  <a:lnTo>
                    <a:pt x="105143" y="133515"/>
                  </a:lnTo>
                  <a:lnTo>
                    <a:pt x="140690" y="138137"/>
                  </a:lnTo>
                  <a:lnTo>
                    <a:pt x="155092" y="140106"/>
                  </a:lnTo>
                  <a:lnTo>
                    <a:pt x="156349" y="140169"/>
                  </a:lnTo>
                  <a:lnTo>
                    <a:pt x="157784" y="140347"/>
                  </a:lnTo>
                  <a:lnTo>
                    <a:pt x="212407" y="142659"/>
                  </a:lnTo>
                  <a:lnTo>
                    <a:pt x="267119" y="140347"/>
                  </a:lnTo>
                  <a:lnTo>
                    <a:pt x="268541" y="140169"/>
                  </a:lnTo>
                  <a:lnTo>
                    <a:pt x="269824" y="140106"/>
                  </a:lnTo>
                  <a:lnTo>
                    <a:pt x="284314" y="138125"/>
                  </a:lnTo>
                  <a:lnTo>
                    <a:pt x="319900" y="133515"/>
                  </a:lnTo>
                  <a:lnTo>
                    <a:pt x="322414" y="132905"/>
                  </a:lnTo>
                  <a:lnTo>
                    <a:pt x="324904" y="132562"/>
                  </a:lnTo>
                  <a:lnTo>
                    <a:pt x="339839" y="128676"/>
                  </a:lnTo>
                  <a:lnTo>
                    <a:pt x="359435" y="123913"/>
                  </a:lnTo>
                  <a:lnTo>
                    <a:pt x="366191" y="122275"/>
                  </a:lnTo>
                  <a:lnTo>
                    <a:pt x="368782" y="121132"/>
                  </a:lnTo>
                  <a:lnTo>
                    <a:pt x="372440" y="120180"/>
                  </a:lnTo>
                  <a:lnTo>
                    <a:pt x="385470" y="113792"/>
                  </a:lnTo>
                  <a:lnTo>
                    <a:pt x="401434" y="106756"/>
                  </a:lnTo>
                  <a:lnTo>
                    <a:pt x="401434" y="80746"/>
                  </a:lnTo>
                  <a:lnTo>
                    <a:pt x="388226" y="92735"/>
                  </a:lnTo>
                  <a:lnTo>
                    <a:pt x="348221" y="107835"/>
                  </a:lnTo>
                  <a:lnTo>
                    <a:pt x="288544" y="119240"/>
                  </a:lnTo>
                  <a:lnTo>
                    <a:pt x="212407" y="123761"/>
                  </a:lnTo>
                  <a:lnTo>
                    <a:pt x="136271" y="119240"/>
                  </a:lnTo>
                  <a:lnTo>
                    <a:pt x="102450" y="112776"/>
                  </a:lnTo>
                  <a:lnTo>
                    <a:pt x="76238" y="107696"/>
                  </a:lnTo>
                  <a:lnTo>
                    <a:pt x="75501" y="107416"/>
                  </a:lnTo>
                  <a:lnTo>
                    <a:pt x="73812" y="106756"/>
                  </a:lnTo>
                  <a:lnTo>
                    <a:pt x="36360" y="92367"/>
                  </a:lnTo>
                  <a:lnTo>
                    <a:pt x="19812" y="76682"/>
                  </a:lnTo>
                  <a:lnTo>
                    <a:pt x="19304" y="74155"/>
                  </a:lnTo>
                  <a:lnTo>
                    <a:pt x="34010" y="57391"/>
                  </a:lnTo>
                  <a:lnTo>
                    <a:pt x="74002" y="39217"/>
                  </a:lnTo>
                  <a:lnTo>
                    <a:pt x="134848" y="24777"/>
                  </a:lnTo>
                  <a:lnTo>
                    <a:pt x="212407" y="18884"/>
                  </a:lnTo>
                  <a:lnTo>
                    <a:pt x="289966" y="24777"/>
                  </a:lnTo>
                  <a:lnTo>
                    <a:pt x="350812" y="39217"/>
                  </a:lnTo>
                  <a:lnTo>
                    <a:pt x="390690" y="57391"/>
                  </a:lnTo>
                  <a:lnTo>
                    <a:pt x="405384" y="74434"/>
                  </a:lnTo>
                  <a:lnTo>
                    <a:pt x="405384" y="45999"/>
                  </a:lnTo>
                  <a:lnTo>
                    <a:pt x="346405" y="18884"/>
                  </a:lnTo>
                  <a:lnTo>
                    <a:pt x="272973" y="3543"/>
                  </a:lnTo>
                  <a:lnTo>
                    <a:pt x="212407" y="0"/>
                  </a:lnTo>
                  <a:lnTo>
                    <a:pt x="151828" y="3543"/>
                  </a:lnTo>
                  <a:lnTo>
                    <a:pt x="94399" y="13652"/>
                  </a:lnTo>
                  <a:lnTo>
                    <a:pt x="46050" y="29476"/>
                  </a:lnTo>
                  <a:lnTo>
                    <a:pt x="12700" y="50165"/>
                  </a:lnTo>
                  <a:lnTo>
                    <a:pt x="457" y="74498"/>
                  </a:lnTo>
                  <a:lnTo>
                    <a:pt x="0" y="75184"/>
                  </a:lnTo>
                  <a:lnTo>
                    <a:pt x="1016" y="80378"/>
                  </a:lnTo>
                  <a:lnTo>
                    <a:pt x="46405" y="419176"/>
                  </a:lnTo>
                  <a:lnTo>
                    <a:pt x="63728" y="443826"/>
                  </a:lnTo>
                  <a:lnTo>
                    <a:pt x="105791" y="460298"/>
                  </a:lnTo>
                  <a:lnTo>
                    <a:pt x="159664" y="469506"/>
                  </a:lnTo>
                  <a:lnTo>
                    <a:pt x="212407" y="472363"/>
                  </a:lnTo>
                  <a:lnTo>
                    <a:pt x="237629" y="471830"/>
                  </a:lnTo>
                  <a:lnTo>
                    <a:pt x="287743" y="466585"/>
                  </a:lnTo>
                  <a:lnTo>
                    <a:pt x="328295" y="457746"/>
                  </a:lnTo>
                  <a:lnTo>
                    <a:pt x="369684" y="437299"/>
                  </a:lnTo>
                  <a:lnTo>
                    <a:pt x="421144" y="106756"/>
                  </a:lnTo>
                  <a:lnTo>
                    <a:pt x="424738" y="80378"/>
                  </a:lnTo>
                  <a:lnTo>
                    <a:pt x="425754" y="75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5976" y="1667258"/>
              <a:ext cx="260878" cy="11160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52926" y="2151643"/>
            <a:ext cx="487045" cy="75565"/>
            <a:chOff x="7152926" y="2151643"/>
            <a:chExt cx="487045" cy="7556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2926" y="2153245"/>
              <a:ext cx="352531" cy="737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961" y="2151643"/>
              <a:ext cx="99399" cy="7551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96948" y="1362193"/>
            <a:ext cx="733160" cy="11262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4493" y="2852673"/>
            <a:ext cx="733160" cy="10136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0" y="2840735"/>
            <a:ext cx="762000" cy="95402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043273" y="4617685"/>
            <a:ext cx="701675" cy="786765"/>
            <a:chOff x="7043273" y="4617685"/>
            <a:chExt cx="701675" cy="786765"/>
          </a:xfrm>
        </p:grpSpPr>
        <p:sp>
          <p:nvSpPr>
            <p:cNvPr id="20" name="object 20"/>
            <p:cNvSpPr/>
            <p:nvPr/>
          </p:nvSpPr>
          <p:spPr>
            <a:xfrm>
              <a:off x="7043268" y="4617694"/>
              <a:ext cx="701675" cy="786765"/>
            </a:xfrm>
            <a:custGeom>
              <a:avLst/>
              <a:gdLst/>
              <a:ahLst/>
              <a:cxnLst/>
              <a:rect l="l" t="t" r="r" b="b"/>
              <a:pathLst>
                <a:path w="701675" h="786764">
                  <a:moveTo>
                    <a:pt x="643940" y="144691"/>
                  </a:moveTo>
                  <a:lnTo>
                    <a:pt x="630834" y="99225"/>
                  </a:lnTo>
                  <a:lnTo>
                    <a:pt x="455396" y="80327"/>
                  </a:lnTo>
                  <a:lnTo>
                    <a:pt x="449707" y="86106"/>
                  </a:lnTo>
                  <a:lnTo>
                    <a:pt x="432676" y="161632"/>
                  </a:lnTo>
                  <a:lnTo>
                    <a:pt x="268554" y="161632"/>
                  </a:lnTo>
                  <a:lnTo>
                    <a:pt x="251460" y="86575"/>
                  </a:lnTo>
                  <a:lnTo>
                    <a:pt x="245364" y="80708"/>
                  </a:lnTo>
                  <a:lnTo>
                    <a:pt x="100253" y="81241"/>
                  </a:lnTo>
                  <a:lnTo>
                    <a:pt x="82842" y="86296"/>
                  </a:lnTo>
                  <a:lnTo>
                    <a:pt x="68605" y="100076"/>
                  </a:lnTo>
                  <a:lnTo>
                    <a:pt x="59016" y="120523"/>
                  </a:lnTo>
                  <a:lnTo>
                    <a:pt x="55499" y="145554"/>
                  </a:lnTo>
                  <a:lnTo>
                    <a:pt x="55499" y="362915"/>
                  </a:lnTo>
                  <a:lnTo>
                    <a:pt x="85344" y="362915"/>
                  </a:lnTo>
                  <a:lnTo>
                    <a:pt x="85788" y="145554"/>
                  </a:lnTo>
                  <a:lnTo>
                    <a:pt x="86956" y="137210"/>
                  </a:lnTo>
                  <a:lnTo>
                    <a:pt x="90157" y="130390"/>
                  </a:lnTo>
                  <a:lnTo>
                    <a:pt x="94907" y="125793"/>
                  </a:lnTo>
                  <a:lnTo>
                    <a:pt x="100711" y="124117"/>
                  </a:lnTo>
                  <a:lnTo>
                    <a:pt x="227533" y="124117"/>
                  </a:lnTo>
                  <a:lnTo>
                    <a:pt x="245376" y="198589"/>
                  </a:lnTo>
                  <a:lnTo>
                    <a:pt x="251002" y="204431"/>
                  </a:lnTo>
                  <a:lnTo>
                    <a:pt x="448932" y="204520"/>
                  </a:lnTo>
                  <a:lnTo>
                    <a:pt x="454647" y="198653"/>
                  </a:lnTo>
                  <a:lnTo>
                    <a:pt x="472363" y="124117"/>
                  </a:lnTo>
                  <a:lnTo>
                    <a:pt x="599173" y="124117"/>
                  </a:lnTo>
                  <a:lnTo>
                    <a:pt x="604989" y="125793"/>
                  </a:lnTo>
                  <a:lnTo>
                    <a:pt x="609739" y="130390"/>
                  </a:lnTo>
                  <a:lnTo>
                    <a:pt x="612927" y="137210"/>
                  </a:lnTo>
                  <a:lnTo>
                    <a:pt x="614095" y="145554"/>
                  </a:lnTo>
                  <a:lnTo>
                    <a:pt x="614095" y="261734"/>
                  </a:lnTo>
                  <a:lnTo>
                    <a:pt x="643940" y="261734"/>
                  </a:lnTo>
                  <a:lnTo>
                    <a:pt x="643940" y="144691"/>
                  </a:lnTo>
                  <a:close/>
                </a:path>
                <a:path w="701675" h="786764">
                  <a:moveTo>
                    <a:pt x="644245" y="584136"/>
                  </a:moveTo>
                  <a:lnTo>
                    <a:pt x="614400" y="584136"/>
                  </a:lnTo>
                  <a:lnTo>
                    <a:pt x="614400" y="640727"/>
                  </a:lnTo>
                  <a:lnTo>
                    <a:pt x="613232" y="649071"/>
                  </a:lnTo>
                  <a:lnTo>
                    <a:pt x="610019" y="655891"/>
                  </a:lnTo>
                  <a:lnTo>
                    <a:pt x="605282" y="660476"/>
                  </a:lnTo>
                  <a:lnTo>
                    <a:pt x="599490" y="662165"/>
                  </a:lnTo>
                  <a:lnTo>
                    <a:pt x="100711" y="662165"/>
                  </a:lnTo>
                  <a:lnTo>
                    <a:pt x="94907" y="660476"/>
                  </a:lnTo>
                  <a:lnTo>
                    <a:pt x="90157" y="655891"/>
                  </a:lnTo>
                  <a:lnTo>
                    <a:pt x="86956" y="649071"/>
                  </a:lnTo>
                  <a:lnTo>
                    <a:pt x="85788" y="640727"/>
                  </a:lnTo>
                  <a:lnTo>
                    <a:pt x="85788" y="483603"/>
                  </a:lnTo>
                  <a:lnTo>
                    <a:pt x="55943" y="483603"/>
                  </a:lnTo>
                  <a:lnTo>
                    <a:pt x="55943" y="641578"/>
                  </a:lnTo>
                  <a:lnTo>
                    <a:pt x="59461" y="666623"/>
                  </a:lnTo>
                  <a:lnTo>
                    <a:pt x="69062" y="687057"/>
                  </a:lnTo>
                  <a:lnTo>
                    <a:pt x="83286" y="700836"/>
                  </a:lnTo>
                  <a:lnTo>
                    <a:pt x="100711" y="705891"/>
                  </a:lnTo>
                  <a:lnTo>
                    <a:pt x="599490" y="705891"/>
                  </a:lnTo>
                  <a:lnTo>
                    <a:pt x="617461" y="700506"/>
                  </a:lnTo>
                  <a:lnTo>
                    <a:pt x="631545" y="686447"/>
                  </a:lnTo>
                  <a:lnTo>
                    <a:pt x="640956" y="665822"/>
                  </a:lnTo>
                  <a:lnTo>
                    <a:pt x="644245" y="640727"/>
                  </a:lnTo>
                  <a:lnTo>
                    <a:pt x="644245" y="584136"/>
                  </a:lnTo>
                  <a:close/>
                </a:path>
                <a:path w="701675" h="786764">
                  <a:moveTo>
                    <a:pt x="701255" y="508038"/>
                  </a:moveTo>
                  <a:lnTo>
                    <a:pt x="671410" y="508038"/>
                  </a:lnTo>
                  <a:lnTo>
                    <a:pt x="671410" y="674408"/>
                  </a:lnTo>
                  <a:lnTo>
                    <a:pt x="667905" y="701001"/>
                  </a:lnTo>
                  <a:lnTo>
                    <a:pt x="657936" y="722845"/>
                  </a:lnTo>
                  <a:lnTo>
                    <a:pt x="642975" y="737717"/>
                  </a:lnTo>
                  <a:lnTo>
                    <a:pt x="624535" y="743407"/>
                  </a:lnTo>
                  <a:lnTo>
                    <a:pt x="76212" y="743407"/>
                  </a:lnTo>
                  <a:lnTo>
                    <a:pt x="42989" y="722376"/>
                  </a:lnTo>
                  <a:lnTo>
                    <a:pt x="29921" y="674408"/>
                  </a:lnTo>
                  <a:lnTo>
                    <a:pt x="29845" y="483603"/>
                  </a:lnTo>
                  <a:lnTo>
                    <a:pt x="0" y="483603"/>
                  </a:lnTo>
                  <a:lnTo>
                    <a:pt x="88" y="674408"/>
                  </a:lnTo>
                  <a:lnTo>
                    <a:pt x="5613" y="716927"/>
                  </a:lnTo>
                  <a:lnTo>
                    <a:pt x="21742" y="752475"/>
                  </a:lnTo>
                  <a:lnTo>
                    <a:pt x="75793" y="786282"/>
                  </a:lnTo>
                  <a:lnTo>
                    <a:pt x="624979" y="786282"/>
                  </a:lnTo>
                  <a:lnTo>
                    <a:pt x="679335" y="752690"/>
                  </a:lnTo>
                  <a:lnTo>
                    <a:pt x="695579" y="717080"/>
                  </a:lnTo>
                  <a:lnTo>
                    <a:pt x="701167" y="674408"/>
                  </a:lnTo>
                  <a:lnTo>
                    <a:pt x="701255" y="508038"/>
                  </a:lnTo>
                  <a:close/>
                </a:path>
                <a:path w="701675" h="786764">
                  <a:moveTo>
                    <a:pt x="701255" y="111887"/>
                  </a:moveTo>
                  <a:lnTo>
                    <a:pt x="695401" y="68592"/>
                  </a:lnTo>
                  <a:lnTo>
                    <a:pt x="683526" y="42875"/>
                  </a:lnTo>
                  <a:lnTo>
                    <a:pt x="679030" y="33108"/>
                  </a:lnTo>
                  <a:lnTo>
                    <a:pt x="654583" y="9042"/>
                  </a:lnTo>
                  <a:lnTo>
                    <a:pt x="624535" y="0"/>
                  </a:lnTo>
                  <a:lnTo>
                    <a:pt x="75793" y="0"/>
                  </a:lnTo>
                  <a:lnTo>
                    <a:pt x="21742" y="33794"/>
                  </a:lnTo>
                  <a:lnTo>
                    <a:pt x="5613" y="69354"/>
                  </a:lnTo>
                  <a:lnTo>
                    <a:pt x="88" y="111887"/>
                  </a:lnTo>
                  <a:lnTo>
                    <a:pt x="0" y="362915"/>
                  </a:lnTo>
                  <a:lnTo>
                    <a:pt x="29845" y="362915"/>
                  </a:lnTo>
                  <a:lnTo>
                    <a:pt x="29921" y="111887"/>
                  </a:lnTo>
                  <a:lnTo>
                    <a:pt x="33108" y="86029"/>
                  </a:lnTo>
                  <a:lnTo>
                    <a:pt x="42837" y="64109"/>
                  </a:lnTo>
                  <a:lnTo>
                    <a:pt x="57543" y="48983"/>
                  </a:lnTo>
                  <a:lnTo>
                    <a:pt x="75793" y="42875"/>
                  </a:lnTo>
                  <a:lnTo>
                    <a:pt x="625030" y="42875"/>
                  </a:lnTo>
                  <a:lnTo>
                    <a:pt x="658253" y="63893"/>
                  </a:lnTo>
                  <a:lnTo>
                    <a:pt x="671334" y="111887"/>
                  </a:lnTo>
                  <a:lnTo>
                    <a:pt x="671410" y="338480"/>
                  </a:lnTo>
                  <a:lnTo>
                    <a:pt x="701255" y="338480"/>
                  </a:lnTo>
                  <a:lnTo>
                    <a:pt x="701255" y="111887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3442" y="4878779"/>
              <a:ext cx="210669" cy="1018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649" y="4878779"/>
              <a:ext cx="98918" cy="1018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6649" y="5101287"/>
              <a:ext cx="98918" cy="810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3442" y="5101287"/>
              <a:ext cx="210669" cy="810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43712" y="4698072"/>
              <a:ext cx="699770" cy="478790"/>
            </a:xfrm>
            <a:custGeom>
              <a:avLst/>
              <a:gdLst/>
              <a:ahLst/>
              <a:cxnLst/>
              <a:rect l="l" t="t" r="r" b="b"/>
              <a:pathLst>
                <a:path w="699770" h="478789">
                  <a:moveTo>
                    <a:pt x="378688" y="342874"/>
                  </a:moveTo>
                  <a:lnTo>
                    <a:pt x="377596" y="334835"/>
                  </a:lnTo>
                  <a:lnTo>
                    <a:pt x="374345" y="327761"/>
                  </a:lnTo>
                  <a:lnTo>
                    <a:pt x="290791" y="207289"/>
                  </a:lnTo>
                  <a:lnTo>
                    <a:pt x="269608" y="237515"/>
                  </a:lnTo>
                  <a:lnTo>
                    <a:pt x="327850" y="321551"/>
                  </a:lnTo>
                  <a:lnTo>
                    <a:pt x="0" y="321551"/>
                  </a:lnTo>
                  <a:lnTo>
                    <a:pt x="0" y="364426"/>
                  </a:lnTo>
                  <a:lnTo>
                    <a:pt x="327837" y="364426"/>
                  </a:lnTo>
                  <a:lnTo>
                    <a:pt x="269608" y="448449"/>
                  </a:lnTo>
                  <a:lnTo>
                    <a:pt x="290791" y="478675"/>
                  </a:lnTo>
                  <a:lnTo>
                    <a:pt x="374345" y="357987"/>
                  </a:lnTo>
                  <a:lnTo>
                    <a:pt x="377596" y="350913"/>
                  </a:lnTo>
                  <a:lnTo>
                    <a:pt x="378688" y="342874"/>
                  </a:lnTo>
                  <a:close/>
                </a:path>
                <a:path w="699770" h="478789">
                  <a:moveTo>
                    <a:pt x="405676" y="0"/>
                  </a:moveTo>
                  <a:lnTo>
                    <a:pt x="293776" y="0"/>
                  </a:lnTo>
                  <a:lnTo>
                    <a:pt x="293776" y="42875"/>
                  </a:lnTo>
                  <a:lnTo>
                    <a:pt x="405676" y="42875"/>
                  </a:lnTo>
                  <a:lnTo>
                    <a:pt x="405676" y="0"/>
                  </a:lnTo>
                  <a:close/>
                </a:path>
                <a:path w="699770" h="478789">
                  <a:moveTo>
                    <a:pt x="699731" y="342874"/>
                  </a:moveTo>
                  <a:lnTo>
                    <a:pt x="698652" y="334835"/>
                  </a:lnTo>
                  <a:lnTo>
                    <a:pt x="695401" y="327761"/>
                  </a:lnTo>
                  <a:lnTo>
                    <a:pt x="612038" y="207289"/>
                  </a:lnTo>
                  <a:lnTo>
                    <a:pt x="590829" y="237515"/>
                  </a:lnTo>
                  <a:lnTo>
                    <a:pt x="648970" y="321551"/>
                  </a:lnTo>
                  <a:lnTo>
                    <a:pt x="405676" y="321551"/>
                  </a:lnTo>
                  <a:lnTo>
                    <a:pt x="405676" y="364426"/>
                  </a:lnTo>
                  <a:lnTo>
                    <a:pt x="648970" y="364426"/>
                  </a:lnTo>
                  <a:lnTo>
                    <a:pt x="590829" y="448449"/>
                  </a:lnTo>
                  <a:lnTo>
                    <a:pt x="612038" y="478675"/>
                  </a:lnTo>
                  <a:lnTo>
                    <a:pt x="695401" y="357987"/>
                  </a:lnTo>
                  <a:lnTo>
                    <a:pt x="698652" y="350913"/>
                  </a:lnTo>
                  <a:lnTo>
                    <a:pt x="699731" y="342874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396948" y="4477338"/>
            <a:ext cx="733425" cy="737235"/>
            <a:chOff x="8396948" y="4477338"/>
            <a:chExt cx="733425" cy="737235"/>
          </a:xfrm>
        </p:grpSpPr>
        <p:sp>
          <p:nvSpPr>
            <p:cNvPr id="27" name="object 27"/>
            <p:cNvSpPr/>
            <p:nvPr/>
          </p:nvSpPr>
          <p:spPr>
            <a:xfrm>
              <a:off x="8396948" y="4477338"/>
              <a:ext cx="733425" cy="737235"/>
            </a:xfrm>
            <a:custGeom>
              <a:avLst/>
              <a:gdLst/>
              <a:ahLst/>
              <a:cxnLst/>
              <a:rect l="l" t="t" r="r" b="b"/>
              <a:pathLst>
                <a:path w="733425" h="737235">
                  <a:moveTo>
                    <a:pt x="733159" y="0"/>
                  </a:moveTo>
                  <a:lnTo>
                    <a:pt x="0" y="0"/>
                  </a:lnTo>
                  <a:lnTo>
                    <a:pt x="0" y="736921"/>
                  </a:lnTo>
                  <a:lnTo>
                    <a:pt x="733160" y="736921"/>
                  </a:lnTo>
                  <a:lnTo>
                    <a:pt x="73315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1717" y="4609613"/>
              <a:ext cx="463289" cy="47237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8471299" y="5267994"/>
            <a:ext cx="579755" cy="74295"/>
            <a:chOff x="8471299" y="5267994"/>
            <a:chExt cx="579755" cy="74295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1299" y="5268301"/>
              <a:ext cx="352398" cy="737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1648" y="5267994"/>
              <a:ext cx="189399" cy="72487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98317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Workload</a:t>
            </a:r>
            <a:r>
              <a:rPr spc="-265" dirty="0"/>
              <a:t> </a:t>
            </a:r>
            <a:r>
              <a:rPr dirty="0"/>
              <a:t>Management</a:t>
            </a:r>
            <a:r>
              <a:rPr spc="-200" dirty="0"/>
              <a:t> </a:t>
            </a:r>
            <a:r>
              <a:rPr spc="-10" dirty="0"/>
              <a:t>(WLM)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068309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Prioritize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short,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vs.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long,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slow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console,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Concurrency</a:t>
            </a:r>
            <a:r>
              <a:rPr spc="-235" dirty="0"/>
              <a:t> </a:t>
            </a:r>
            <a:r>
              <a:rPr spc="-10" dirty="0"/>
              <a:t>Scaling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6194425" cy="33997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adds cluster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concurrent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read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800">
              <a:latin typeface="Arial"/>
              <a:cs typeface="Arial"/>
            </a:endParaRPr>
          </a:p>
          <a:p>
            <a:pPr marL="241300" marR="7810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virtually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unlimited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concurrent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queries</a:t>
            </a:r>
            <a:endParaRPr sz="2800">
              <a:latin typeface="Arial"/>
              <a:cs typeface="Arial"/>
            </a:endParaRPr>
          </a:p>
          <a:p>
            <a:pPr marL="241300" marR="183515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WLM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queries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sent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scaling cluster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3488" y="1450847"/>
            <a:ext cx="4020311" cy="22585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Automatic</a:t>
            </a:r>
            <a:r>
              <a:rPr spc="-195" dirty="0"/>
              <a:t> </a:t>
            </a:r>
            <a:r>
              <a:rPr dirty="0"/>
              <a:t>Workload</a:t>
            </a:r>
            <a:r>
              <a:rPr spc="-24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5553075" cy="4366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8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endParaRPr sz="2600">
              <a:latin typeface="Arial"/>
              <a:cs typeface="Arial"/>
            </a:endParaRPr>
          </a:p>
          <a:p>
            <a:pPr marL="241300" marR="31115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memory allocation</a:t>
            </a:r>
            <a:endParaRPr sz="2600">
              <a:latin typeface="Arial"/>
              <a:cs typeface="Arial"/>
            </a:endParaRPr>
          </a:p>
          <a:p>
            <a:pPr marL="241300" marR="203835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(ie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big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hash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joins)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&gt;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lowered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Small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(ie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inserts,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scans,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aggregations)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&gt;</a:t>
            </a:r>
            <a:r>
              <a:rPr sz="26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raised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Configuring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Priority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0840" y="1447800"/>
            <a:ext cx="4632959" cy="28651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Manual</a:t>
            </a:r>
            <a:r>
              <a:rPr spc="-190" dirty="0"/>
              <a:t> </a:t>
            </a:r>
            <a:r>
              <a:rPr dirty="0"/>
              <a:t>Workload</a:t>
            </a:r>
            <a:r>
              <a:rPr spc="-229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059035" cy="33178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2284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5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(5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at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once)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Superuser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8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queues,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4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mode,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concurrency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level,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groups,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groups,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memory,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timeout,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hopping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Char char="•"/>
              <a:tabLst>
                <a:tab pos="11557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Timed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“hop”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next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try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again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Short</a:t>
            </a:r>
            <a:r>
              <a:rPr spc="-155" dirty="0"/>
              <a:t> </a:t>
            </a:r>
            <a:r>
              <a:rPr spc="-20" dirty="0"/>
              <a:t>Query</a:t>
            </a:r>
            <a:r>
              <a:rPr spc="-285" dirty="0"/>
              <a:t> </a:t>
            </a:r>
            <a:r>
              <a:rPr dirty="0"/>
              <a:t>Acceleration</a:t>
            </a:r>
            <a:r>
              <a:rPr spc="-135" dirty="0"/>
              <a:t> </a:t>
            </a:r>
            <a:r>
              <a:rPr spc="-10" dirty="0"/>
              <a:t>(SQA)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580880" cy="42646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Prioritize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short-running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longer-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ones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Short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space,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won’t wait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queue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behind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queries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place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WLM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queues for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short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with: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400" spc="-2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(CTAS)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Read-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(SELECT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statements)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predict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query’s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execution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“short”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5766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4850" algn="l"/>
              </a:tabLst>
            </a:pPr>
            <a:r>
              <a:rPr dirty="0"/>
              <a:t>Resizing</a:t>
            </a:r>
            <a:r>
              <a:rPr spc="-180" dirty="0"/>
              <a:t> </a:t>
            </a: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Clusters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5518785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Elastic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resize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Quickly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remove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594" y="1995677"/>
            <a:ext cx="469265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1739"/>
              </a:lnSpc>
              <a:spcBef>
                <a:spcPts val="105"/>
              </a:spcBef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(It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*can*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17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types,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ts val="1739"/>
              </a:lnSpc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dropping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connections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17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whole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2358644"/>
            <a:ext cx="6037580" cy="3631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55700">
              <a:lnSpc>
                <a:spcPts val="1939"/>
              </a:lnSpc>
              <a:spcBef>
                <a:spcPts val="105"/>
              </a:spcBef>
            </a:pP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cluster)</a:t>
            </a:r>
            <a:endParaRPr sz="1700">
              <a:latin typeface="Arial"/>
              <a:cs typeface="Arial"/>
            </a:endParaRPr>
          </a:p>
          <a:p>
            <a:pPr marL="697865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few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endParaRPr sz="2000">
              <a:latin typeface="Arial"/>
              <a:cs typeface="Arial"/>
            </a:endParaRPr>
          </a:p>
          <a:p>
            <a:pPr marL="697865" indent="-228600">
              <a:lnSpc>
                <a:spcPts val="192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Tries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keep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connections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open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downtime</a:t>
            </a:r>
            <a:endParaRPr sz="2000">
              <a:latin typeface="Arial"/>
              <a:cs typeface="Arial"/>
            </a:endParaRPr>
          </a:p>
          <a:p>
            <a:pPr marL="697865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doubling or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halving</a:t>
            </a:r>
            <a:r>
              <a:rPr sz="20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some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dc2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ra3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types.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Classic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resize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and/or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read-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hours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Snapshot,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restore,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resize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keep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during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classic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resize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cluster,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resize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4992" y="1447800"/>
            <a:ext cx="4178807" cy="27828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VACUUM</a:t>
            </a:r>
            <a:r>
              <a:rPr spc="-260" dirty="0"/>
              <a:t> </a:t>
            </a:r>
            <a:r>
              <a:rPr spc="-10" dirty="0"/>
              <a:t>command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886325" cy="28841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Recovers space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deleted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rows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VACUUM</a:t>
            </a:r>
            <a:r>
              <a:rPr sz="28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FULL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VACUUM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VACUUM</a:t>
            </a:r>
            <a:r>
              <a:rPr sz="28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SORT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VACUUM</a:t>
            </a:r>
            <a:r>
              <a:rPr sz="28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REINDEX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1447800"/>
            <a:ext cx="4785359" cy="31912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0204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89070" algn="l"/>
              </a:tabLst>
            </a:pPr>
            <a:r>
              <a:rPr dirty="0"/>
              <a:t>Newer</a:t>
            </a:r>
            <a:r>
              <a:rPr spc="-110" dirty="0"/>
              <a:t> </a:t>
            </a: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features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8178165" cy="4312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RA3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independent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SSD-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lake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export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Unload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7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2x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faster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unload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consumes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6X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7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Spectrum,</a:t>
            </a:r>
            <a:r>
              <a:rPr sz="20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Athena,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EMR,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SageMaker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partitioned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Spatial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300"/>
              </a:lnSpc>
              <a:buChar char="•"/>
              <a:tabLst>
                <a:tab pos="697865" algn="l"/>
              </a:tabLst>
            </a:pP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GEOMETRY,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GEOGRAPHY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Cross-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Sharing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live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copying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Requires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RA3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Secure,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regions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AQUA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5761990" cy="42805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Advanced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Accelerator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ra3.4xl,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ra3.16xl</a:t>
            </a:r>
            <a:endParaRPr sz="2600">
              <a:latin typeface="Arial"/>
              <a:cs typeface="Arial"/>
            </a:endParaRPr>
          </a:p>
          <a:p>
            <a:pPr marL="241300" marR="483234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Pushes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reduction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aggregation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closer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41300" marR="513715" indent="-228600">
              <a:lnSpc>
                <a:spcPct val="8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10X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faster,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extra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cost,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no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changes.</a:t>
            </a:r>
            <a:endParaRPr sz="2600">
              <a:latin typeface="Arial"/>
              <a:cs typeface="Arial"/>
            </a:endParaRPr>
          </a:p>
          <a:p>
            <a:pPr marL="241300" marR="546735" indent="-228600">
              <a:lnSpc>
                <a:spcPts val="250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benefits from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high-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bandwidth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25"/>
              </a:spcBef>
              <a:buChar char="•"/>
              <a:tabLst>
                <a:tab pos="241300" algn="l"/>
                <a:tab pos="511175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 to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turn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in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	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6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configuration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(when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types)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1064" y="3581400"/>
            <a:ext cx="2569845" cy="8597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1064" y="2569464"/>
            <a:ext cx="2569845" cy="8597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AQUA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1064" y="1511808"/>
            <a:ext cx="2569845" cy="8597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55562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Redshift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42345"/>
            <a:ext cx="10987405" cy="48391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535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Resharding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cannot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done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parallel.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Plan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advance</a:t>
            </a:r>
            <a:endParaRPr sz="2400" dirty="0">
              <a:latin typeface="Arial"/>
              <a:cs typeface="Arial"/>
            </a:endParaRPr>
          </a:p>
          <a:p>
            <a:pPr marL="916305" marR="5080" indent="-228600">
              <a:lnSpc>
                <a:spcPts val="2300"/>
              </a:lnSpc>
              <a:spcBef>
                <a:spcPts val="994"/>
              </a:spcBef>
              <a:buChar char="•"/>
              <a:tabLst>
                <a:tab pos="916305" algn="l"/>
              </a:tabLst>
            </a:pP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 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resharding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operation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takes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few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endParaRPr sz="2400" dirty="0">
              <a:latin typeface="Arial"/>
              <a:cs typeface="Arial"/>
            </a:endParaRPr>
          </a:p>
          <a:p>
            <a:pPr marL="916305" marR="207645" indent="-228600">
              <a:lnSpc>
                <a:spcPts val="2300"/>
              </a:lnSpc>
              <a:spcBef>
                <a:spcPts val="1019"/>
              </a:spcBef>
              <a:buChar char="•"/>
              <a:tabLst>
                <a:tab pos="9163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For1000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shards,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 takes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30K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(8.3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hours)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double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2000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848"/>
              </a:buClr>
              <a:buFont typeface="Arial"/>
              <a:buChar char="•"/>
            </a:pPr>
            <a:endParaRPr sz="325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can’t</a:t>
            </a:r>
            <a:r>
              <a:rPr sz="24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following:</a:t>
            </a:r>
            <a:endParaRPr sz="24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4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10x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rolling 24-hour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period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double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current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count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5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below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half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current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count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5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10,000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endParaRPr sz="2000" dirty="0">
              <a:latin typeface="Arial"/>
              <a:cs typeface="Arial"/>
            </a:endParaRPr>
          </a:p>
          <a:p>
            <a:pPr marL="1373505" marR="574675" lvl="1" indent="-228600">
              <a:lnSpc>
                <a:spcPct val="80000"/>
              </a:lnSpc>
              <a:spcBef>
                <a:spcPts val="509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10,000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unless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result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than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10,000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2112" y="6688099"/>
            <a:ext cx="241363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60" dirty="0"/>
              <a:t> </a:t>
            </a:r>
            <a:r>
              <a:rPr dirty="0"/>
              <a:t>Scaling</a:t>
            </a:r>
            <a:r>
              <a:rPr spc="-155" dirty="0"/>
              <a:t> </a:t>
            </a:r>
            <a:r>
              <a:rPr spc="-10" dirty="0"/>
              <a:t>Limitations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2127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24045" algn="l"/>
              </a:tabLst>
            </a:pPr>
            <a:r>
              <a:rPr dirty="0"/>
              <a:t>Amazon</a:t>
            </a:r>
            <a:r>
              <a:rPr spc="-155" dirty="0"/>
              <a:t> </a:t>
            </a:r>
            <a:r>
              <a:rPr spc="-10" dirty="0"/>
              <a:t>Redshift</a:t>
            </a:r>
            <a:r>
              <a:rPr dirty="0"/>
              <a:t>	</a:t>
            </a:r>
            <a:r>
              <a:rPr spc="-25" dirty="0"/>
              <a:t>ML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570" y="1556936"/>
            <a:ext cx="10484488" cy="41489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3397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20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469890" cy="39268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Small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sets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OLTP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instead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Unstructured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BLOB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references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binary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themselves.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1023" y="1447800"/>
            <a:ext cx="3922776" cy="392277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5805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security</a:t>
            </a:r>
            <a:r>
              <a:rPr spc="-145" dirty="0"/>
              <a:t> </a:t>
            </a:r>
            <a:r>
              <a:rPr spc="-10" dirty="0"/>
              <a:t>concerns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978390" cy="32321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Hardware Security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Module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(HSM)</a:t>
            </a:r>
            <a:endParaRPr sz="2800">
              <a:latin typeface="Arial"/>
              <a:cs typeface="Arial"/>
            </a:endParaRPr>
          </a:p>
          <a:p>
            <a:pPr marL="697865" marR="1127125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 client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certificate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trusted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HSM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09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migrating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unencrypted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HSM-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privileges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group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 REVOKE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commands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select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foo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bob;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8704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Serverless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8440"/>
            <a:ext cx="5372735" cy="334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39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provisioning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workload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6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Optimizes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costs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8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endParaRPr sz="1700">
              <a:latin typeface="Arial"/>
              <a:cs typeface="Arial"/>
            </a:endParaRPr>
          </a:p>
          <a:p>
            <a:pPr marL="241300" marR="510540" indent="-228600">
              <a:lnSpc>
                <a:spcPct val="7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ML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maintain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across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variable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sporadic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endParaRPr sz="2000">
              <a:latin typeface="Arial"/>
              <a:cs typeface="Arial"/>
            </a:endParaRPr>
          </a:p>
          <a:p>
            <a:pPr marL="241300" marR="96393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spinup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development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test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environments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ad-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hoc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business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endpoint,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JDBC/ODBC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connection,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console’s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editor.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19" y="1203960"/>
            <a:ext cx="4788408" cy="42976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89395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Serverless:</a:t>
            </a:r>
            <a:r>
              <a:rPr spc="-180" dirty="0"/>
              <a:t> </a:t>
            </a:r>
            <a:r>
              <a:rPr dirty="0"/>
              <a:t>Getting</a:t>
            </a:r>
            <a:r>
              <a:rPr spc="-160" dirty="0"/>
              <a:t> </a:t>
            </a:r>
            <a:r>
              <a:rPr spc="-10" dirty="0"/>
              <a:t>Started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4126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1725370"/>
            <a:ext cx="4850130" cy="42487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770"/>
              </a:spcBef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Admin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settings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Char char="•"/>
              <a:tabLst>
                <a:tab pos="1155700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AWS-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owned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endParaRPr sz="20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Audit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logging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snapshots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recovery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points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creation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4297" y="1801748"/>
            <a:ext cx="9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4609" y="2075764"/>
            <a:ext cx="345757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"Version":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"2012-10-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17",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"Statement":</a:t>
            </a:r>
            <a:r>
              <a:rPr sz="18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[</a:t>
            </a:r>
            <a:endParaRPr sz="1800">
              <a:latin typeface="Calibri"/>
              <a:cs typeface="Calibri"/>
            </a:endParaRPr>
          </a:p>
          <a:p>
            <a:pPr marL="22288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2989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"Effect":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"Allow",</a:t>
            </a:r>
            <a:endParaRPr sz="1800">
              <a:latin typeface="Calibri"/>
              <a:cs typeface="Calibri"/>
            </a:endParaRPr>
          </a:p>
          <a:p>
            <a:pPr marL="429895" marR="508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"Action":</a:t>
            </a:r>
            <a:r>
              <a:rPr sz="1800" spc="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"redshift-serverless:*",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"Resource":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"*"</a:t>
            </a:r>
            <a:endParaRPr sz="1800">
              <a:latin typeface="Calibri"/>
              <a:cs typeface="Calibri"/>
            </a:endParaRPr>
          </a:p>
          <a:p>
            <a:pPr marL="2228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4297" y="4271213"/>
            <a:ext cx="97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99942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42505" algn="l"/>
              </a:tabLst>
            </a:pPr>
            <a:r>
              <a:rPr dirty="0"/>
              <a:t>Resource</a:t>
            </a:r>
            <a:r>
              <a:rPr spc="-120" dirty="0"/>
              <a:t> </a:t>
            </a:r>
            <a:r>
              <a:rPr dirty="0"/>
              <a:t>Scaling</a:t>
            </a:r>
            <a:r>
              <a:rPr spc="-120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Serverless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5775325" cy="43173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1029969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measured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Redshift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Units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(RPU’s)</a:t>
            </a:r>
            <a:endParaRPr sz="2600">
              <a:latin typeface="Arial"/>
              <a:cs typeface="Arial"/>
            </a:endParaRPr>
          </a:p>
          <a:p>
            <a:pPr marL="241300" marR="194310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RPU-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hours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(per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second)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plus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40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RPU’s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adjust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2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Defaults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adjust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32-512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RPU’s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improve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Max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RPU’s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costs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Or,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improve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0174" y="2381071"/>
            <a:ext cx="3294339" cy="24890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8704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</a:t>
            </a:r>
            <a:r>
              <a:rPr spc="-10" dirty="0"/>
              <a:t>Serverless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6249670" cy="33597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everything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except: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Spectrum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Parameter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Workload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Partner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Maintenance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windows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version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tracks</a:t>
            </a:r>
            <a:endParaRPr sz="2400">
              <a:latin typeface="Arial"/>
              <a:cs typeface="Arial"/>
            </a:endParaRPr>
          </a:p>
          <a:p>
            <a:pPr marL="227965" marR="2062480" indent="-227965" algn="r">
              <a:lnSpc>
                <a:spcPct val="100000"/>
              </a:lnSpc>
              <a:spcBef>
                <a:spcPts val="660"/>
              </a:spcBef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(yet)</a:t>
            </a:r>
            <a:endParaRPr sz="2800">
              <a:latin typeface="Arial"/>
              <a:cs typeface="Arial"/>
            </a:endParaRPr>
          </a:p>
          <a:p>
            <a:pPr marL="227965" marR="2018664" lvl="1" indent="-227965" algn="r">
              <a:lnSpc>
                <a:spcPct val="100000"/>
              </a:lnSpc>
              <a:spcBef>
                <a:spcPts val="229"/>
              </a:spcBef>
              <a:buChar char="•"/>
              <a:tabLst>
                <a:tab pos="2279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778890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8690" algn="l"/>
              </a:tabLst>
            </a:pPr>
            <a:r>
              <a:rPr spc="-10" dirty="0"/>
              <a:t>Redshift</a:t>
            </a:r>
            <a:r>
              <a:rPr dirty="0"/>
              <a:t>	Serverless:</a:t>
            </a:r>
            <a:r>
              <a:rPr spc="-200" dirty="0"/>
              <a:t> </a:t>
            </a:r>
            <a:r>
              <a:rPr spc="-10" dirty="0"/>
              <a:t>Monitoring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5475605" cy="407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views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SYS_QUERY_HISTORY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SYS_LOAD_HISTORY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SYS_SERVERLESS_USAGE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…and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enabled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Optional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activity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Under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/aws/redshift/serverless/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8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endParaRPr sz="2400">
              <a:latin typeface="Arial"/>
              <a:cs typeface="Arial"/>
            </a:endParaRPr>
          </a:p>
          <a:p>
            <a:pPr marL="227965" marR="866140" lvl="1" indent="-227965" algn="ctr">
              <a:lnSpc>
                <a:spcPts val="1939"/>
              </a:lnSpc>
              <a:buChar char="•"/>
              <a:tabLst>
                <a:tab pos="2279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QueriesCompletedPerSecond,</a:t>
            </a:r>
            <a:endParaRPr sz="2000">
              <a:latin typeface="Arial"/>
              <a:cs typeface="Arial"/>
            </a:endParaRPr>
          </a:p>
          <a:p>
            <a:pPr marL="19050" algn="ctr">
              <a:lnSpc>
                <a:spcPts val="1920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QueryDuration,</a:t>
            </a:r>
            <a:r>
              <a:rPr sz="20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QueriesRunning,etc.</a:t>
            </a:r>
            <a:endParaRPr sz="2000">
              <a:latin typeface="Arial"/>
              <a:cs typeface="Arial"/>
            </a:endParaRPr>
          </a:p>
          <a:p>
            <a:pPr marL="227965" marR="124460" lvl="1" indent="-227965" algn="ctr">
              <a:lnSpc>
                <a:spcPts val="1920"/>
              </a:lnSpc>
              <a:buChar char="•"/>
              <a:tabLst>
                <a:tab pos="2279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Dimensions: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DatabaseName,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endParaRPr sz="2000">
              <a:latin typeface="Arial"/>
              <a:cs typeface="Arial"/>
            </a:endParaRPr>
          </a:p>
          <a:p>
            <a:pPr marL="317500" algn="ctr">
              <a:lnSpc>
                <a:spcPts val="2039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(short/medium/long),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QueryType,</a:t>
            </a:r>
            <a:r>
              <a:rPr sz="20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stage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0671" y="1557527"/>
            <a:ext cx="4453128" cy="34290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74440" y="2119525"/>
            <a:ext cx="464185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Amazon</a:t>
            </a:r>
            <a:r>
              <a:rPr sz="6000" spc="-45" dirty="0"/>
              <a:t> </a:t>
            </a:r>
            <a:r>
              <a:rPr sz="6000" spc="-25" dirty="0"/>
              <a:t>RDS</a:t>
            </a:r>
            <a:endParaRPr sz="6000"/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Relational</a:t>
            </a:r>
            <a:r>
              <a:rPr sz="2400" spc="-35" dirty="0"/>
              <a:t> </a:t>
            </a:r>
            <a:r>
              <a:rPr sz="2400" dirty="0"/>
              <a:t>Database</a:t>
            </a:r>
            <a:r>
              <a:rPr sz="2400" spc="-10" dirty="0"/>
              <a:t> Service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spc="-20" dirty="0"/>
              <a:t>RDS?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8296909" cy="41471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Hosted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relational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MySQL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MariaDB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Oracle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“big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data”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Might appear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 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context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migrating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18958" y="4149137"/>
            <a:ext cx="1182370" cy="246379"/>
            <a:chOff x="8618958" y="4149137"/>
            <a:chExt cx="1182370" cy="24637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8958" y="4149137"/>
              <a:ext cx="204412" cy="2416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8291" y="4208033"/>
              <a:ext cx="242267" cy="1842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8743" y="4207083"/>
              <a:ext cx="139099" cy="1880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8756" y="4212466"/>
              <a:ext cx="135013" cy="1782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7448" y="4207987"/>
              <a:ext cx="157380" cy="1871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1077" y="4208033"/>
              <a:ext cx="150233" cy="18270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340730" y="1498164"/>
            <a:ext cx="2460625" cy="2470150"/>
            <a:chOff x="8340730" y="1498164"/>
            <a:chExt cx="2460625" cy="2470150"/>
          </a:xfrm>
        </p:grpSpPr>
        <p:sp>
          <p:nvSpPr>
            <p:cNvPr id="17" name="object 17"/>
            <p:cNvSpPr/>
            <p:nvPr/>
          </p:nvSpPr>
          <p:spPr>
            <a:xfrm>
              <a:off x="8340730" y="1498164"/>
              <a:ext cx="2460625" cy="2470150"/>
            </a:xfrm>
            <a:custGeom>
              <a:avLst/>
              <a:gdLst/>
              <a:ahLst/>
              <a:cxnLst/>
              <a:rect l="l" t="t" r="r" b="b"/>
              <a:pathLst>
                <a:path w="2460625" h="2470150">
                  <a:moveTo>
                    <a:pt x="2460523" y="0"/>
                  </a:moveTo>
                  <a:lnTo>
                    <a:pt x="0" y="0"/>
                  </a:lnTo>
                  <a:lnTo>
                    <a:pt x="0" y="2469850"/>
                  </a:lnTo>
                  <a:lnTo>
                    <a:pt x="2460524" y="2469850"/>
                  </a:lnTo>
                  <a:lnTo>
                    <a:pt x="2460523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82355" y="1941512"/>
              <a:ext cx="1577340" cy="1583690"/>
            </a:xfrm>
            <a:custGeom>
              <a:avLst/>
              <a:gdLst/>
              <a:ahLst/>
              <a:cxnLst/>
              <a:rect l="l" t="t" r="r" b="b"/>
              <a:pathLst>
                <a:path w="1577340" h="1583689">
                  <a:moveTo>
                    <a:pt x="326174" y="552818"/>
                  </a:moveTo>
                  <a:lnTo>
                    <a:pt x="304723" y="493318"/>
                  </a:lnTo>
                  <a:lnTo>
                    <a:pt x="243573" y="517931"/>
                  </a:lnTo>
                  <a:lnTo>
                    <a:pt x="188734" y="544995"/>
                  </a:lnTo>
                  <a:lnTo>
                    <a:pt x="140474" y="574306"/>
                  </a:lnTo>
                  <a:lnTo>
                    <a:pt x="98996" y="605637"/>
                  </a:lnTo>
                  <a:lnTo>
                    <a:pt x="64541" y="638759"/>
                  </a:lnTo>
                  <a:lnTo>
                    <a:pt x="37338" y="673468"/>
                  </a:lnTo>
                  <a:lnTo>
                    <a:pt x="17627" y="709549"/>
                  </a:lnTo>
                  <a:lnTo>
                    <a:pt x="5626" y="746760"/>
                  </a:lnTo>
                  <a:lnTo>
                    <a:pt x="1574" y="784898"/>
                  </a:lnTo>
                  <a:lnTo>
                    <a:pt x="5626" y="823048"/>
                  </a:lnTo>
                  <a:lnTo>
                    <a:pt x="17627" y="860298"/>
                  </a:lnTo>
                  <a:lnTo>
                    <a:pt x="37338" y="896404"/>
                  </a:lnTo>
                  <a:lnTo>
                    <a:pt x="64541" y="931164"/>
                  </a:lnTo>
                  <a:lnTo>
                    <a:pt x="98996" y="964336"/>
                  </a:lnTo>
                  <a:lnTo>
                    <a:pt x="140474" y="995705"/>
                  </a:lnTo>
                  <a:lnTo>
                    <a:pt x="188734" y="1025017"/>
                  </a:lnTo>
                  <a:lnTo>
                    <a:pt x="243573" y="1052055"/>
                  </a:lnTo>
                  <a:lnTo>
                    <a:pt x="304723" y="1076604"/>
                  </a:lnTo>
                  <a:lnTo>
                    <a:pt x="326174" y="1016965"/>
                  </a:lnTo>
                  <a:lnTo>
                    <a:pt x="267931" y="993559"/>
                  </a:lnTo>
                  <a:lnTo>
                    <a:pt x="216242" y="967892"/>
                  </a:lnTo>
                  <a:lnTo>
                    <a:pt x="171488" y="940282"/>
                  </a:lnTo>
                  <a:lnTo>
                    <a:pt x="134023" y="911072"/>
                  </a:lnTo>
                  <a:lnTo>
                    <a:pt x="104241" y="880605"/>
                  </a:lnTo>
                  <a:lnTo>
                    <a:pt x="82511" y="849185"/>
                  </a:lnTo>
                  <a:lnTo>
                    <a:pt x="64668" y="784898"/>
                  </a:lnTo>
                  <a:lnTo>
                    <a:pt x="69189" y="752614"/>
                  </a:lnTo>
                  <a:lnTo>
                    <a:pt x="104241" y="689229"/>
                  </a:lnTo>
                  <a:lnTo>
                    <a:pt x="134023" y="658761"/>
                  </a:lnTo>
                  <a:lnTo>
                    <a:pt x="171488" y="629564"/>
                  </a:lnTo>
                  <a:lnTo>
                    <a:pt x="216242" y="601954"/>
                  </a:lnTo>
                  <a:lnTo>
                    <a:pt x="267931" y="576262"/>
                  </a:lnTo>
                  <a:lnTo>
                    <a:pt x="326174" y="552818"/>
                  </a:lnTo>
                  <a:close/>
                </a:path>
                <a:path w="1577340" h="1583689">
                  <a:moveTo>
                    <a:pt x="343903" y="1282560"/>
                  </a:moveTo>
                  <a:lnTo>
                    <a:pt x="299288" y="1237830"/>
                  </a:lnTo>
                  <a:lnTo>
                    <a:pt x="63093" y="1474927"/>
                  </a:lnTo>
                  <a:lnTo>
                    <a:pt x="63093" y="1266596"/>
                  </a:lnTo>
                  <a:lnTo>
                    <a:pt x="0" y="1266596"/>
                  </a:lnTo>
                  <a:lnTo>
                    <a:pt x="0" y="1551533"/>
                  </a:lnTo>
                  <a:lnTo>
                    <a:pt x="2476" y="1563865"/>
                  </a:lnTo>
                  <a:lnTo>
                    <a:pt x="9245" y="1573923"/>
                  </a:lnTo>
                  <a:lnTo>
                    <a:pt x="19265" y="1580718"/>
                  </a:lnTo>
                  <a:lnTo>
                    <a:pt x="31546" y="1583207"/>
                  </a:lnTo>
                  <a:lnTo>
                    <a:pt x="315455" y="1583207"/>
                  </a:lnTo>
                  <a:lnTo>
                    <a:pt x="315455" y="1519872"/>
                  </a:lnTo>
                  <a:lnTo>
                    <a:pt x="107518" y="1519872"/>
                  </a:lnTo>
                  <a:lnTo>
                    <a:pt x="343903" y="1282560"/>
                  </a:lnTo>
                  <a:close/>
                </a:path>
                <a:path w="1577340" h="1583689">
                  <a:moveTo>
                    <a:pt x="344043" y="300418"/>
                  </a:moveTo>
                  <a:lnTo>
                    <a:pt x="107823" y="63334"/>
                  </a:lnTo>
                  <a:lnTo>
                    <a:pt x="315455" y="63334"/>
                  </a:lnTo>
                  <a:lnTo>
                    <a:pt x="315455" y="0"/>
                  </a:lnTo>
                  <a:lnTo>
                    <a:pt x="31546" y="0"/>
                  </a:lnTo>
                  <a:lnTo>
                    <a:pt x="19265" y="2489"/>
                  </a:lnTo>
                  <a:lnTo>
                    <a:pt x="9245" y="9258"/>
                  </a:lnTo>
                  <a:lnTo>
                    <a:pt x="2476" y="19316"/>
                  </a:lnTo>
                  <a:lnTo>
                    <a:pt x="0" y="31673"/>
                  </a:lnTo>
                  <a:lnTo>
                    <a:pt x="0" y="316649"/>
                  </a:lnTo>
                  <a:lnTo>
                    <a:pt x="63093" y="316649"/>
                  </a:lnTo>
                  <a:lnTo>
                    <a:pt x="63093" y="107950"/>
                  </a:lnTo>
                  <a:lnTo>
                    <a:pt x="299427" y="345147"/>
                  </a:lnTo>
                  <a:lnTo>
                    <a:pt x="344043" y="300418"/>
                  </a:lnTo>
                  <a:close/>
                </a:path>
                <a:path w="1577340" h="1583689">
                  <a:moveTo>
                    <a:pt x="1135672" y="506641"/>
                  </a:moveTo>
                  <a:lnTo>
                    <a:pt x="1111135" y="455536"/>
                  </a:lnTo>
                  <a:lnTo>
                    <a:pt x="1072578" y="430339"/>
                  </a:lnTo>
                  <a:lnTo>
                    <a:pt x="1072578" y="506641"/>
                  </a:lnTo>
                  <a:lnTo>
                    <a:pt x="1072578" y="582955"/>
                  </a:lnTo>
                  <a:lnTo>
                    <a:pt x="1072578" y="1085443"/>
                  </a:lnTo>
                  <a:lnTo>
                    <a:pt x="1064361" y="1097864"/>
                  </a:lnTo>
                  <a:lnTo>
                    <a:pt x="999820" y="1128788"/>
                  </a:lnTo>
                  <a:lnTo>
                    <a:pt x="944283" y="1142796"/>
                  </a:lnTo>
                  <a:lnTo>
                    <a:pt x="873747" y="1152842"/>
                  </a:lnTo>
                  <a:lnTo>
                    <a:pt x="788631" y="1156690"/>
                  </a:lnTo>
                  <a:lnTo>
                    <a:pt x="703529" y="1152842"/>
                  </a:lnTo>
                  <a:lnTo>
                    <a:pt x="633006" y="1142796"/>
                  </a:lnTo>
                  <a:lnTo>
                    <a:pt x="577469" y="1128788"/>
                  </a:lnTo>
                  <a:lnTo>
                    <a:pt x="537324" y="1113066"/>
                  </a:lnTo>
                  <a:lnTo>
                    <a:pt x="504723" y="1085443"/>
                  </a:lnTo>
                  <a:lnTo>
                    <a:pt x="504723" y="985659"/>
                  </a:lnTo>
                  <a:lnTo>
                    <a:pt x="531495" y="998804"/>
                  </a:lnTo>
                  <a:lnTo>
                    <a:pt x="575386" y="1013498"/>
                  </a:lnTo>
                  <a:lnTo>
                    <a:pt x="624636" y="1024813"/>
                  </a:lnTo>
                  <a:lnTo>
                    <a:pt x="677672" y="1032814"/>
                  </a:lnTo>
                  <a:lnTo>
                    <a:pt x="732866" y="1037564"/>
                  </a:lnTo>
                  <a:lnTo>
                    <a:pt x="788631" y="1039139"/>
                  </a:lnTo>
                  <a:lnTo>
                    <a:pt x="844638" y="1037564"/>
                  </a:lnTo>
                  <a:lnTo>
                    <a:pt x="899972" y="1032814"/>
                  </a:lnTo>
                  <a:lnTo>
                    <a:pt x="953046" y="1024813"/>
                  </a:lnTo>
                  <a:lnTo>
                    <a:pt x="1002271" y="1013498"/>
                  </a:lnTo>
                  <a:lnTo>
                    <a:pt x="1046086" y="998804"/>
                  </a:lnTo>
                  <a:lnTo>
                    <a:pt x="1072578" y="985761"/>
                  </a:lnTo>
                  <a:lnTo>
                    <a:pt x="1072578" y="904951"/>
                  </a:lnTo>
                  <a:lnTo>
                    <a:pt x="1064374" y="917346"/>
                  </a:lnTo>
                  <a:lnTo>
                    <a:pt x="1040041" y="932472"/>
                  </a:lnTo>
                  <a:lnTo>
                    <a:pt x="999921" y="948105"/>
                  </a:lnTo>
                  <a:lnTo>
                    <a:pt x="944397" y="962012"/>
                  </a:lnTo>
                  <a:lnTo>
                    <a:pt x="873848" y="971981"/>
                  </a:lnTo>
                  <a:lnTo>
                    <a:pt x="788631" y="975804"/>
                  </a:lnTo>
                  <a:lnTo>
                    <a:pt x="703414" y="971981"/>
                  </a:lnTo>
                  <a:lnTo>
                    <a:pt x="632866" y="962012"/>
                  </a:lnTo>
                  <a:lnTo>
                    <a:pt x="577354" y="948105"/>
                  </a:lnTo>
                  <a:lnTo>
                    <a:pt x="537248" y="932472"/>
                  </a:lnTo>
                  <a:lnTo>
                    <a:pt x="504723" y="904951"/>
                  </a:lnTo>
                  <a:lnTo>
                    <a:pt x="504723" y="784212"/>
                  </a:lnTo>
                  <a:lnTo>
                    <a:pt x="531495" y="797344"/>
                  </a:lnTo>
                  <a:lnTo>
                    <a:pt x="575386" y="811999"/>
                  </a:lnTo>
                  <a:lnTo>
                    <a:pt x="624636" y="823277"/>
                  </a:lnTo>
                  <a:lnTo>
                    <a:pt x="677672" y="831253"/>
                  </a:lnTo>
                  <a:lnTo>
                    <a:pt x="732866" y="835977"/>
                  </a:lnTo>
                  <a:lnTo>
                    <a:pt x="788631" y="837539"/>
                  </a:lnTo>
                  <a:lnTo>
                    <a:pt x="844638" y="835977"/>
                  </a:lnTo>
                  <a:lnTo>
                    <a:pt x="899972" y="831253"/>
                  </a:lnTo>
                  <a:lnTo>
                    <a:pt x="953046" y="823277"/>
                  </a:lnTo>
                  <a:lnTo>
                    <a:pt x="1002271" y="811999"/>
                  </a:lnTo>
                  <a:lnTo>
                    <a:pt x="1046086" y="797344"/>
                  </a:lnTo>
                  <a:lnTo>
                    <a:pt x="1072578" y="784326"/>
                  </a:lnTo>
                  <a:lnTo>
                    <a:pt x="1072578" y="703491"/>
                  </a:lnTo>
                  <a:lnTo>
                    <a:pt x="1064374" y="715873"/>
                  </a:lnTo>
                  <a:lnTo>
                    <a:pt x="1040041" y="730973"/>
                  </a:lnTo>
                  <a:lnTo>
                    <a:pt x="999921" y="746569"/>
                  </a:lnTo>
                  <a:lnTo>
                    <a:pt x="944397" y="760450"/>
                  </a:lnTo>
                  <a:lnTo>
                    <a:pt x="873848" y="770394"/>
                  </a:lnTo>
                  <a:lnTo>
                    <a:pt x="788631" y="774204"/>
                  </a:lnTo>
                  <a:lnTo>
                    <a:pt x="703414" y="770394"/>
                  </a:lnTo>
                  <a:lnTo>
                    <a:pt x="632866" y="760450"/>
                  </a:lnTo>
                  <a:lnTo>
                    <a:pt x="577354" y="746569"/>
                  </a:lnTo>
                  <a:lnTo>
                    <a:pt x="537248" y="730973"/>
                  </a:lnTo>
                  <a:lnTo>
                    <a:pt x="504723" y="703491"/>
                  </a:lnTo>
                  <a:lnTo>
                    <a:pt x="504723" y="582955"/>
                  </a:lnTo>
                  <a:lnTo>
                    <a:pt x="531291" y="595287"/>
                  </a:lnTo>
                  <a:lnTo>
                    <a:pt x="575132" y="609142"/>
                  </a:lnTo>
                  <a:lnTo>
                    <a:pt x="624357" y="619810"/>
                  </a:lnTo>
                  <a:lnTo>
                    <a:pt x="677418" y="627354"/>
                  </a:lnTo>
                  <a:lnTo>
                    <a:pt x="732701" y="631825"/>
                  </a:lnTo>
                  <a:lnTo>
                    <a:pt x="788631" y="633298"/>
                  </a:lnTo>
                  <a:lnTo>
                    <a:pt x="844575" y="631825"/>
                  </a:lnTo>
                  <a:lnTo>
                    <a:pt x="899871" y="627354"/>
                  </a:lnTo>
                  <a:lnTo>
                    <a:pt x="952931" y="619810"/>
                  </a:lnTo>
                  <a:lnTo>
                    <a:pt x="1002169" y="609142"/>
                  </a:lnTo>
                  <a:lnTo>
                    <a:pt x="1046010" y="595287"/>
                  </a:lnTo>
                  <a:lnTo>
                    <a:pt x="1072578" y="582955"/>
                  </a:lnTo>
                  <a:lnTo>
                    <a:pt x="1072578" y="506641"/>
                  </a:lnTo>
                  <a:lnTo>
                    <a:pt x="1062164" y="517563"/>
                  </a:lnTo>
                  <a:lnTo>
                    <a:pt x="1037170" y="531037"/>
                  </a:lnTo>
                  <a:lnTo>
                    <a:pt x="997458" y="545033"/>
                  </a:lnTo>
                  <a:lnTo>
                    <a:pt x="942873" y="557542"/>
                  </a:lnTo>
                  <a:lnTo>
                    <a:pt x="873315" y="566521"/>
                  </a:lnTo>
                  <a:lnTo>
                    <a:pt x="788631" y="569976"/>
                  </a:lnTo>
                  <a:lnTo>
                    <a:pt x="703846" y="566445"/>
                  </a:lnTo>
                  <a:lnTo>
                    <a:pt x="634060" y="557276"/>
                  </a:lnTo>
                  <a:lnTo>
                    <a:pt x="579247" y="544588"/>
                  </a:lnTo>
                  <a:lnTo>
                    <a:pt x="539419" y="530504"/>
                  </a:lnTo>
                  <a:lnTo>
                    <a:pt x="504723" y="506641"/>
                  </a:lnTo>
                  <a:lnTo>
                    <a:pt x="514578" y="495998"/>
                  </a:lnTo>
                  <a:lnTo>
                    <a:pt x="579247" y="468541"/>
                  </a:lnTo>
                  <a:lnTo>
                    <a:pt x="634060" y="455917"/>
                  </a:lnTo>
                  <a:lnTo>
                    <a:pt x="703846" y="446811"/>
                  </a:lnTo>
                  <a:lnTo>
                    <a:pt x="788631" y="443306"/>
                  </a:lnTo>
                  <a:lnTo>
                    <a:pt x="872769" y="446747"/>
                  </a:lnTo>
                  <a:lnTo>
                    <a:pt x="942174" y="455714"/>
                  </a:lnTo>
                  <a:lnTo>
                    <a:pt x="996861" y="468198"/>
                  </a:lnTo>
                  <a:lnTo>
                    <a:pt x="1036828" y="482193"/>
                  </a:lnTo>
                  <a:lnTo>
                    <a:pt x="1072578" y="506641"/>
                  </a:lnTo>
                  <a:lnTo>
                    <a:pt x="1072578" y="430339"/>
                  </a:lnTo>
                  <a:lnTo>
                    <a:pt x="1002169" y="404126"/>
                  </a:lnTo>
                  <a:lnTo>
                    <a:pt x="952931" y="393471"/>
                  </a:lnTo>
                  <a:lnTo>
                    <a:pt x="899871" y="385927"/>
                  </a:lnTo>
                  <a:lnTo>
                    <a:pt x="844575" y="381457"/>
                  </a:lnTo>
                  <a:lnTo>
                    <a:pt x="788631" y="379984"/>
                  </a:lnTo>
                  <a:lnTo>
                    <a:pt x="732701" y="381457"/>
                  </a:lnTo>
                  <a:lnTo>
                    <a:pt x="677418" y="385927"/>
                  </a:lnTo>
                  <a:lnTo>
                    <a:pt x="624357" y="393471"/>
                  </a:lnTo>
                  <a:lnTo>
                    <a:pt x="575132" y="404126"/>
                  </a:lnTo>
                  <a:lnTo>
                    <a:pt x="531291" y="417982"/>
                  </a:lnTo>
                  <a:lnTo>
                    <a:pt x="494436" y="435102"/>
                  </a:lnTo>
                  <a:lnTo>
                    <a:pt x="448030" y="479361"/>
                  </a:lnTo>
                  <a:lnTo>
                    <a:pt x="441629" y="506641"/>
                  </a:lnTo>
                  <a:lnTo>
                    <a:pt x="441629" y="703491"/>
                  </a:lnTo>
                  <a:lnTo>
                    <a:pt x="441629" y="904951"/>
                  </a:lnTo>
                  <a:lnTo>
                    <a:pt x="441629" y="1085443"/>
                  </a:lnTo>
                  <a:lnTo>
                    <a:pt x="448030" y="1114425"/>
                  </a:lnTo>
                  <a:lnTo>
                    <a:pt x="494436" y="1161440"/>
                  </a:lnTo>
                  <a:lnTo>
                    <a:pt x="531291" y="1179626"/>
                  </a:lnTo>
                  <a:lnTo>
                    <a:pt x="575132" y="1194346"/>
                  </a:lnTo>
                  <a:lnTo>
                    <a:pt x="624357" y="1205687"/>
                  </a:lnTo>
                  <a:lnTo>
                    <a:pt x="677418" y="1213688"/>
                  </a:lnTo>
                  <a:lnTo>
                    <a:pt x="732701" y="1218450"/>
                  </a:lnTo>
                  <a:lnTo>
                    <a:pt x="788631" y="1220025"/>
                  </a:lnTo>
                  <a:lnTo>
                    <a:pt x="844575" y="1218450"/>
                  </a:lnTo>
                  <a:lnTo>
                    <a:pt x="899871" y="1213688"/>
                  </a:lnTo>
                  <a:lnTo>
                    <a:pt x="952931" y="1205687"/>
                  </a:lnTo>
                  <a:lnTo>
                    <a:pt x="1002169" y="1194346"/>
                  </a:lnTo>
                  <a:lnTo>
                    <a:pt x="1046010" y="1179626"/>
                  </a:lnTo>
                  <a:lnTo>
                    <a:pt x="1082852" y="1161440"/>
                  </a:lnTo>
                  <a:lnTo>
                    <a:pt x="1129271" y="1114425"/>
                  </a:lnTo>
                  <a:lnTo>
                    <a:pt x="1135672" y="1085443"/>
                  </a:lnTo>
                  <a:lnTo>
                    <a:pt x="1135672" y="904951"/>
                  </a:lnTo>
                  <a:lnTo>
                    <a:pt x="1135672" y="703491"/>
                  </a:lnTo>
                  <a:lnTo>
                    <a:pt x="1135672" y="506641"/>
                  </a:lnTo>
                  <a:close/>
                </a:path>
                <a:path w="1577340" h="1583689">
                  <a:moveTo>
                    <a:pt x="1577301" y="1266596"/>
                  </a:moveTo>
                  <a:lnTo>
                    <a:pt x="1514208" y="1266596"/>
                  </a:lnTo>
                  <a:lnTo>
                    <a:pt x="1514208" y="1475346"/>
                  </a:lnTo>
                  <a:lnTo>
                    <a:pt x="1280909" y="1241132"/>
                  </a:lnTo>
                  <a:lnTo>
                    <a:pt x="1236345" y="1285862"/>
                  </a:lnTo>
                  <a:lnTo>
                    <a:pt x="1469415" y="1519872"/>
                  </a:lnTo>
                  <a:lnTo>
                    <a:pt x="1261846" y="1519872"/>
                  </a:lnTo>
                  <a:lnTo>
                    <a:pt x="1261846" y="1583207"/>
                  </a:lnTo>
                  <a:lnTo>
                    <a:pt x="1545755" y="1583207"/>
                  </a:lnTo>
                  <a:lnTo>
                    <a:pt x="1557997" y="1580718"/>
                  </a:lnTo>
                  <a:lnTo>
                    <a:pt x="1568030" y="1573923"/>
                  </a:lnTo>
                  <a:lnTo>
                    <a:pt x="1574812" y="1563865"/>
                  </a:lnTo>
                  <a:lnTo>
                    <a:pt x="1577301" y="1551533"/>
                  </a:lnTo>
                  <a:lnTo>
                    <a:pt x="1577301" y="1266596"/>
                  </a:lnTo>
                  <a:close/>
                </a:path>
                <a:path w="1577340" h="1583689">
                  <a:moveTo>
                    <a:pt x="1577301" y="783704"/>
                  </a:moveTo>
                  <a:lnTo>
                    <a:pt x="1563446" y="713727"/>
                  </a:lnTo>
                  <a:lnTo>
                    <a:pt x="1522857" y="647331"/>
                  </a:lnTo>
                  <a:lnTo>
                    <a:pt x="1492986" y="615950"/>
                  </a:lnTo>
                  <a:lnTo>
                    <a:pt x="1456956" y="586041"/>
                  </a:lnTo>
                  <a:lnTo>
                    <a:pt x="1414945" y="557796"/>
                  </a:lnTo>
                  <a:lnTo>
                    <a:pt x="1367155" y="531418"/>
                  </a:lnTo>
                  <a:lnTo>
                    <a:pt x="1313738" y="507085"/>
                  </a:lnTo>
                  <a:lnTo>
                    <a:pt x="1254887" y="485000"/>
                  </a:lnTo>
                  <a:lnTo>
                    <a:pt x="1234643" y="545160"/>
                  </a:lnTo>
                  <a:lnTo>
                    <a:pt x="1296924" y="568731"/>
                  </a:lnTo>
                  <a:lnTo>
                    <a:pt x="1352181" y="594779"/>
                  </a:lnTo>
                  <a:lnTo>
                    <a:pt x="1400035" y="622947"/>
                  </a:lnTo>
                  <a:lnTo>
                    <a:pt x="1440078" y="652907"/>
                  </a:lnTo>
                  <a:lnTo>
                    <a:pt x="1471917" y="684314"/>
                  </a:lnTo>
                  <a:lnTo>
                    <a:pt x="1495145" y="716800"/>
                  </a:lnTo>
                  <a:lnTo>
                    <a:pt x="1514208" y="783704"/>
                  </a:lnTo>
                  <a:lnTo>
                    <a:pt x="1509382" y="817321"/>
                  </a:lnTo>
                  <a:lnTo>
                    <a:pt x="1471917" y="883005"/>
                  </a:lnTo>
                  <a:lnTo>
                    <a:pt x="1440078" y="914387"/>
                  </a:lnTo>
                  <a:lnTo>
                    <a:pt x="1400035" y="944333"/>
                  </a:lnTo>
                  <a:lnTo>
                    <a:pt x="1352181" y="972502"/>
                  </a:lnTo>
                  <a:lnTo>
                    <a:pt x="1296924" y="998550"/>
                  </a:lnTo>
                  <a:lnTo>
                    <a:pt x="1234643" y="1022121"/>
                  </a:lnTo>
                  <a:lnTo>
                    <a:pt x="1254887" y="1082281"/>
                  </a:lnTo>
                  <a:lnTo>
                    <a:pt x="1313738" y="1060361"/>
                  </a:lnTo>
                  <a:lnTo>
                    <a:pt x="1367155" y="1036129"/>
                  </a:lnTo>
                  <a:lnTo>
                    <a:pt x="1414945" y="1009802"/>
                  </a:lnTo>
                  <a:lnTo>
                    <a:pt x="1456956" y="981570"/>
                  </a:lnTo>
                  <a:lnTo>
                    <a:pt x="1492986" y="951649"/>
                  </a:lnTo>
                  <a:lnTo>
                    <a:pt x="1522857" y="920229"/>
                  </a:lnTo>
                  <a:lnTo>
                    <a:pt x="1546415" y="887526"/>
                  </a:lnTo>
                  <a:lnTo>
                    <a:pt x="1573809" y="819061"/>
                  </a:lnTo>
                  <a:lnTo>
                    <a:pt x="1577301" y="783704"/>
                  </a:lnTo>
                  <a:close/>
                </a:path>
                <a:path w="1577340" h="1583689">
                  <a:moveTo>
                    <a:pt x="1577301" y="31673"/>
                  </a:moveTo>
                  <a:lnTo>
                    <a:pt x="1574812" y="19316"/>
                  </a:lnTo>
                  <a:lnTo>
                    <a:pt x="1568030" y="9258"/>
                  </a:lnTo>
                  <a:lnTo>
                    <a:pt x="1557997" y="2489"/>
                  </a:lnTo>
                  <a:lnTo>
                    <a:pt x="1545755" y="0"/>
                  </a:lnTo>
                  <a:lnTo>
                    <a:pt x="1261846" y="0"/>
                  </a:lnTo>
                  <a:lnTo>
                    <a:pt x="1261846" y="63334"/>
                  </a:lnTo>
                  <a:lnTo>
                    <a:pt x="1469618" y="63334"/>
                  </a:lnTo>
                  <a:lnTo>
                    <a:pt x="1236345" y="297383"/>
                  </a:lnTo>
                  <a:lnTo>
                    <a:pt x="1281036" y="342112"/>
                  </a:lnTo>
                  <a:lnTo>
                    <a:pt x="1514208" y="108064"/>
                  </a:lnTo>
                  <a:lnTo>
                    <a:pt x="1514208" y="316649"/>
                  </a:lnTo>
                  <a:lnTo>
                    <a:pt x="1577301" y="316649"/>
                  </a:lnTo>
                  <a:lnTo>
                    <a:pt x="1577301" y="316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929069" y="4144070"/>
            <a:ext cx="568325" cy="252095"/>
            <a:chOff x="9929069" y="4144070"/>
            <a:chExt cx="568325" cy="25209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9069" y="4149137"/>
              <a:ext cx="173498" cy="24160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1615" y="4149137"/>
              <a:ext cx="179413" cy="243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1390" y="4144070"/>
              <a:ext cx="155754" cy="251734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5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057765" cy="2584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authorization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manually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implemented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(harder)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available 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ACID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4109720" cy="24136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offer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full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ACID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compliance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Atomicity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Consistency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Isolation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Durability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3" y="2770632"/>
            <a:ext cx="5492496" cy="30906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Amazon</a:t>
            </a:r>
            <a:r>
              <a:rPr spc="-265" dirty="0"/>
              <a:t> </a:t>
            </a:r>
            <a:r>
              <a:rPr spc="-10" dirty="0"/>
              <a:t>Aurora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159240" cy="4117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MySQL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8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5X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MySQL,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3X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1/10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commercial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databases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64TB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15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replicas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Continuous backup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availability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zones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Aurora</a:t>
            </a:r>
            <a:r>
              <a:rPr spc="-13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875655" cy="22853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isolation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At-rest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backup,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snapshots,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replicas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In-transit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7288" y="1447800"/>
            <a:ext cx="4096511" cy="27340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37866" y="2119525"/>
            <a:ext cx="6719570" cy="1863089"/>
          </a:xfrm>
          <a:prstGeom prst="rect">
            <a:avLst/>
          </a:prstGeom>
        </p:spPr>
        <p:txBody>
          <a:bodyPr vert="horz" wrap="square" lIns="0" tIns="410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29"/>
              </a:spcBef>
            </a:pPr>
            <a:r>
              <a:rPr sz="6000" dirty="0"/>
              <a:t>Amazon</a:t>
            </a:r>
            <a:r>
              <a:rPr sz="6000" spc="-40" dirty="0"/>
              <a:t> </a:t>
            </a:r>
            <a:r>
              <a:rPr sz="6000" spc="-10" dirty="0"/>
              <a:t>QuickSight</a:t>
            </a:r>
            <a:endParaRPr sz="6000"/>
          </a:p>
          <a:p>
            <a:pPr marL="33655">
              <a:lnSpc>
                <a:spcPct val="100000"/>
              </a:lnSpc>
              <a:spcBef>
                <a:spcPts val="1255"/>
              </a:spcBef>
            </a:pPr>
            <a:r>
              <a:rPr sz="2400" dirty="0"/>
              <a:t>Business</a:t>
            </a:r>
            <a:r>
              <a:rPr sz="2400" spc="-45" dirty="0"/>
              <a:t> </a:t>
            </a:r>
            <a:r>
              <a:rPr sz="2400" dirty="0"/>
              <a:t>analytics</a:t>
            </a:r>
            <a:r>
              <a:rPr sz="2400" spc="-20" dirty="0"/>
              <a:t> </a:t>
            </a:r>
            <a:r>
              <a:rPr sz="2400" dirty="0"/>
              <a:t>and</a:t>
            </a:r>
            <a:r>
              <a:rPr sz="2400" spc="-30" dirty="0"/>
              <a:t> </a:t>
            </a:r>
            <a:r>
              <a:rPr sz="2400" dirty="0"/>
              <a:t>visualizations</a:t>
            </a:r>
            <a:r>
              <a:rPr sz="2400" spc="5" dirty="0"/>
              <a:t> </a:t>
            </a:r>
            <a:r>
              <a:rPr sz="2400" dirty="0"/>
              <a:t>in</a:t>
            </a:r>
            <a:r>
              <a:rPr sz="2400" spc="-20" dirty="0"/>
              <a:t> </a:t>
            </a:r>
            <a:r>
              <a:rPr sz="2400" dirty="0"/>
              <a:t>the</a:t>
            </a:r>
            <a:r>
              <a:rPr sz="2400" spc="-30" dirty="0"/>
              <a:t> </a:t>
            </a:r>
            <a:r>
              <a:rPr sz="2400" spc="-10" dirty="0"/>
              <a:t>cloud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425016"/>
            <a:ext cx="7149465" cy="461985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916305" marR="565785" indent="-228600">
              <a:lnSpc>
                <a:spcPts val="3030"/>
              </a:lnSpc>
              <a:spcBef>
                <a:spcPts val="484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Fast,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easy,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cloud-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powered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business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800" dirty="0">
              <a:latin typeface="Arial"/>
              <a:cs typeface="Arial"/>
            </a:endParaRPr>
          </a:p>
          <a:p>
            <a:pPr marL="916305" marR="5080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employees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organization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Build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visualizations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Build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paginated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reports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ad-hoc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analysis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alerts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detected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anomalies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Quickly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business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insights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Anytime,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(browsers,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mobile)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915669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spc="-10" dirty="0"/>
              <a:t>QuickSight?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523972" y="1504447"/>
            <a:ext cx="2777490" cy="2779395"/>
            <a:chOff x="8523972" y="1504447"/>
            <a:chExt cx="2777490" cy="2779395"/>
          </a:xfrm>
        </p:grpSpPr>
        <p:sp>
          <p:nvSpPr>
            <p:cNvPr id="9" name="object 9"/>
            <p:cNvSpPr/>
            <p:nvPr/>
          </p:nvSpPr>
          <p:spPr>
            <a:xfrm>
              <a:off x="8523972" y="1504447"/>
              <a:ext cx="2777490" cy="2779395"/>
            </a:xfrm>
            <a:custGeom>
              <a:avLst/>
              <a:gdLst/>
              <a:ahLst/>
              <a:cxnLst/>
              <a:rect l="l" t="t" r="r" b="b"/>
              <a:pathLst>
                <a:path w="2777490" h="2779395">
                  <a:moveTo>
                    <a:pt x="2777250" y="0"/>
                  </a:moveTo>
                  <a:lnTo>
                    <a:pt x="0" y="0"/>
                  </a:lnTo>
                  <a:lnTo>
                    <a:pt x="0" y="2779137"/>
                  </a:lnTo>
                  <a:lnTo>
                    <a:pt x="2777250" y="2779138"/>
                  </a:lnTo>
                  <a:lnTo>
                    <a:pt x="2777250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87193" y="2036012"/>
              <a:ext cx="1851660" cy="1716405"/>
            </a:xfrm>
            <a:custGeom>
              <a:avLst/>
              <a:gdLst/>
              <a:ahLst/>
              <a:cxnLst/>
              <a:rect l="l" t="t" r="r" b="b"/>
              <a:pathLst>
                <a:path w="1851659" h="1716404">
                  <a:moveTo>
                    <a:pt x="1782800" y="515289"/>
                  </a:moveTo>
                  <a:lnTo>
                    <a:pt x="1711591" y="515289"/>
                  </a:lnTo>
                  <a:lnTo>
                    <a:pt x="1711591" y="1644764"/>
                  </a:lnTo>
                  <a:lnTo>
                    <a:pt x="139217" y="1644764"/>
                  </a:lnTo>
                  <a:lnTo>
                    <a:pt x="139217" y="1508925"/>
                  </a:lnTo>
                  <a:lnTo>
                    <a:pt x="68008" y="1508925"/>
                  </a:lnTo>
                  <a:lnTo>
                    <a:pt x="68008" y="1680400"/>
                  </a:lnTo>
                  <a:lnTo>
                    <a:pt x="70815" y="1694230"/>
                  </a:lnTo>
                  <a:lnTo>
                    <a:pt x="78447" y="1705559"/>
                  </a:lnTo>
                  <a:lnTo>
                    <a:pt x="89763" y="1713217"/>
                  </a:lnTo>
                  <a:lnTo>
                    <a:pt x="103619" y="1716024"/>
                  </a:lnTo>
                  <a:lnTo>
                    <a:pt x="1747189" y="1716024"/>
                  </a:lnTo>
                  <a:lnTo>
                    <a:pt x="1761020" y="1713217"/>
                  </a:lnTo>
                  <a:lnTo>
                    <a:pt x="1772335" y="1705559"/>
                  </a:lnTo>
                  <a:lnTo>
                    <a:pt x="1779993" y="1694230"/>
                  </a:lnTo>
                  <a:lnTo>
                    <a:pt x="1782800" y="1680400"/>
                  </a:lnTo>
                  <a:lnTo>
                    <a:pt x="1782800" y="515289"/>
                  </a:lnTo>
                  <a:close/>
                </a:path>
                <a:path w="1851659" h="1716404">
                  <a:moveTo>
                    <a:pt x="1782800" y="35623"/>
                  </a:moveTo>
                  <a:lnTo>
                    <a:pt x="1779993" y="21793"/>
                  </a:lnTo>
                  <a:lnTo>
                    <a:pt x="1772335" y="10464"/>
                  </a:lnTo>
                  <a:lnTo>
                    <a:pt x="1761020" y="2806"/>
                  </a:lnTo>
                  <a:lnTo>
                    <a:pt x="1747189" y="0"/>
                  </a:lnTo>
                  <a:lnTo>
                    <a:pt x="103619" y="0"/>
                  </a:lnTo>
                  <a:lnTo>
                    <a:pt x="89763" y="2806"/>
                  </a:lnTo>
                  <a:lnTo>
                    <a:pt x="78435" y="10464"/>
                  </a:lnTo>
                  <a:lnTo>
                    <a:pt x="70815" y="21793"/>
                  </a:lnTo>
                  <a:lnTo>
                    <a:pt x="68008" y="35623"/>
                  </a:lnTo>
                  <a:lnTo>
                    <a:pt x="68008" y="1097838"/>
                  </a:lnTo>
                  <a:lnTo>
                    <a:pt x="139217" y="1097838"/>
                  </a:lnTo>
                  <a:lnTo>
                    <a:pt x="139217" y="71259"/>
                  </a:lnTo>
                  <a:lnTo>
                    <a:pt x="1711591" y="71259"/>
                  </a:lnTo>
                  <a:lnTo>
                    <a:pt x="1711591" y="104355"/>
                  </a:lnTo>
                  <a:lnTo>
                    <a:pt x="1782800" y="104355"/>
                  </a:lnTo>
                  <a:lnTo>
                    <a:pt x="1782800" y="35623"/>
                  </a:lnTo>
                  <a:close/>
                </a:path>
                <a:path w="1851659" h="1716404">
                  <a:moveTo>
                    <a:pt x="1851190" y="309232"/>
                  </a:moveTo>
                  <a:lnTo>
                    <a:pt x="1843976" y="265480"/>
                  </a:lnTo>
                  <a:lnTo>
                    <a:pt x="1832114" y="242722"/>
                  </a:lnTo>
                  <a:lnTo>
                    <a:pt x="1824189" y="227507"/>
                  </a:lnTo>
                  <a:lnTo>
                    <a:pt x="1794129" y="197586"/>
                  </a:lnTo>
                  <a:lnTo>
                    <a:pt x="1779981" y="190309"/>
                  </a:lnTo>
                  <a:lnTo>
                    <a:pt x="1779981" y="310426"/>
                  </a:lnTo>
                  <a:lnTo>
                    <a:pt x="1774494" y="336562"/>
                  </a:lnTo>
                  <a:lnTo>
                    <a:pt x="1759953" y="357873"/>
                  </a:lnTo>
                  <a:lnTo>
                    <a:pt x="1738503" y="372198"/>
                  </a:lnTo>
                  <a:lnTo>
                    <a:pt x="1712328" y="377380"/>
                  </a:lnTo>
                  <a:lnTo>
                    <a:pt x="1686128" y="371957"/>
                  </a:lnTo>
                  <a:lnTo>
                    <a:pt x="1664804" y="357390"/>
                  </a:lnTo>
                  <a:lnTo>
                    <a:pt x="1650517" y="335889"/>
                  </a:lnTo>
                  <a:lnTo>
                    <a:pt x="1645475" y="309981"/>
                  </a:lnTo>
                  <a:lnTo>
                    <a:pt x="1645513" y="309232"/>
                  </a:lnTo>
                  <a:lnTo>
                    <a:pt x="1650822" y="283451"/>
                  </a:lnTo>
                  <a:lnTo>
                    <a:pt x="1665338" y="262115"/>
                  </a:lnTo>
                  <a:lnTo>
                    <a:pt x="1686814" y="247827"/>
                  </a:lnTo>
                  <a:lnTo>
                    <a:pt x="1713064" y="242722"/>
                  </a:lnTo>
                  <a:lnTo>
                    <a:pt x="1739112" y="248094"/>
                  </a:lnTo>
                  <a:lnTo>
                    <a:pt x="1760372" y="262547"/>
                  </a:lnTo>
                  <a:lnTo>
                    <a:pt x="1774723" y="283895"/>
                  </a:lnTo>
                  <a:lnTo>
                    <a:pt x="1779917" y="309676"/>
                  </a:lnTo>
                  <a:lnTo>
                    <a:pt x="1779981" y="310426"/>
                  </a:lnTo>
                  <a:lnTo>
                    <a:pt x="1779981" y="190309"/>
                  </a:lnTo>
                  <a:lnTo>
                    <a:pt x="1756079" y="178003"/>
                  </a:lnTo>
                  <a:lnTo>
                    <a:pt x="1712328" y="171018"/>
                  </a:lnTo>
                  <a:lnTo>
                    <a:pt x="1668538" y="178244"/>
                  </a:lnTo>
                  <a:lnTo>
                    <a:pt x="1630553" y="198043"/>
                  </a:lnTo>
                  <a:lnTo>
                    <a:pt x="1600657" y="228117"/>
                  </a:lnTo>
                  <a:lnTo>
                    <a:pt x="1581111" y="266192"/>
                  </a:lnTo>
                  <a:lnTo>
                    <a:pt x="1574330" y="309232"/>
                  </a:lnTo>
                  <a:lnTo>
                    <a:pt x="1574279" y="310426"/>
                  </a:lnTo>
                  <a:lnTo>
                    <a:pt x="1581353" y="353796"/>
                  </a:lnTo>
                  <a:lnTo>
                    <a:pt x="1590065" y="370586"/>
                  </a:lnTo>
                  <a:lnTo>
                    <a:pt x="992555" y="978535"/>
                  </a:lnTo>
                  <a:lnTo>
                    <a:pt x="992352" y="978433"/>
                  </a:lnTo>
                  <a:lnTo>
                    <a:pt x="992352" y="1098435"/>
                  </a:lnTo>
                  <a:lnTo>
                    <a:pt x="986942" y="1124661"/>
                  </a:lnTo>
                  <a:lnTo>
                    <a:pt x="972400" y="1146022"/>
                  </a:lnTo>
                  <a:lnTo>
                    <a:pt x="950912" y="1160360"/>
                  </a:lnTo>
                  <a:lnTo>
                    <a:pt x="924687" y="1165542"/>
                  </a:lnTo>
                  <a:lnTo>
                    <a:pt x="898525" y="1160056"/>
                  </a:lnTo>
                  <a:lnTo>
                    <a:pt x="877201" y="1145501"/>
                  </a:lnTo>
                  <a:lnTo>
                    <a:pt x="862901" y="1124038"/>
                  </a:lnTo>
                  <a:lnTo>
                    <a:pt x="857859" y="1098435"/>
                  </a:lnTo>
                  <a:lnTo>
                    <a:pt x="857834" y="1097394"/>
                  </a:lnTo>
                  <a:lnTo>
                    <a:pt x="863180" y="1071613"/>
                  </a:lnTo>
                  <a:lnTo>
                    <a:pt x="877709" y="1050264"/>
                  </a:lnTo>
                  <a:lnTo>
                    <a:pt x="899172" y="1035926"/>
                  </a:lnTo>
                  <a:lnTo>
                    <a:pt x="925398" y="1030744"/>
                  </a:lnTo>
                  <a:lnTo>
                    <a:pt x="951458" y="1036002"/>
                  </a:lnTo>
                  <a:lnTo>
                    <a:pt x="972743" y="1050378"/>
                  </a:lnTo>
                  <a:lnTo>
                    <a:pt x="987082" y="1071702"/>
                  </a:lnTo>
                  <a:lnTo>
                    <a:pt x="992263" y="1097394"/>
                  </a:lnTo>
                  <a:lnTo>
                    <a:pt x="992352" y="1098435"/>
                  </a:lnTo>
                  <a:lnTo>
                    <a:pt x="992352" y="978433"/>
                  </a:lnTo>
                  <a:lnTo>
                    <a:pt x="968514" y="966165"/>
                  </a:lnTo>
                  <a:lnTo>
                    <a:pt x="961009" y="964971"/>
                  </a:lnTo>
                  <a:lnTo>
                    <a:pt x="961009" y="682358"/>
                  </a:lnTo>
                  <a:lnTo>
                    <a:pt x="1006995" y="661416"/>
                  </a:lnTo>
                  <a:lnTo>
                    <a:pt x="1036904" y="631469"/>
                  </a:lnTo>
                  <a:lnTo>
                    <a:pt x="1056513" y="593483"/>
                  </a:lnTo>
                  <a:lnTo>
                    <a:pt x="1063485" y="550176"/>
                  </a:lnTo>
                  <a:lnTo>
                    <a:pt x="1063561" y="549148"/>
                  </a:lnTo>
                  <a:lnTo>
                    <a:pt x="1056411" y="505320"/>
                  </a:lnTo>
                  <a:lnTo>
                    <a:pt x="1044549" y="482485"/>
                  </a:lnTo>
                  <a:lnTo>
                    <a:pt x="1036662" y="467309"/>
                  </a:lnTo>
                  <a:lnTo>
                    <a:pt x="1006602" y="437362"/>
                  </a:lnTo>
                  <a:lnTo>
                    <a:pt x="992352" y="430034"/>
                  </a:lnTo>
                  <a:lnTo>
                    <a:pt x="992352" y="550176"/>
                  </a:lnTo>
                  <a:lnTo>
                    <a:pt x="986942" y="576326"/>
                  </a:lnTo>
                  <a:lnTo>
                    <a:pt x="972400" y="597636"/>
                  </a:lnTo>
                  <a:lnTo>
                    <a:pt x="950912" y="611962"/>
                  </a:lnTo>
                  <a:lnTo>
                    <a:pt x="924687" y="617131"/>
                  </a:lnTo>
                  <a:lnTo>
                    <a:pt x="898525" y="611733"/>
                  </a:lnTo>
                  <a:lnTo>
                    <a:pt x="877201" y="597204"/>
                  </a:lnTo>
                  <a:lnTo>
                    <a:pt x="862901" y="575716"/>
                  </a:lnTo>
                  <a:lnTo>
                    <a:pt x="857808" y="549732"/>
                  </a:lnTo>
                  <a:lnTo>
                    <a:pt x="857808" y="549148"/>
                  </a:lnTo>
                  <a:lnTo>
                    <a:pt x="863168" y="523303"/>
                  </a:lnTo>
                  <a:lnTo>
                    <a:pt x="877709" y="501992"/>
                  </a:lnTo>
                  <a:lnTo>
                    <a:pt x="899172" y="487667"/>
                  </a:lnTo>
                  <a:lnTo>
                    <a:pt x="925398" y="482485"/>
                  </a:lnTo>
                  <a:lnTo>
                    <a:pt x="951484" y="487857"/>
                  </a:lnTo>
                  <a:lnTo>
                    <a:pt x="972756" y="502310"/>
                  </a:lnTo>
                  <a:lnTo>
                    <a:pt x="987094" y="523659"/>
                  </a:lnTo>
                  <a:lnTo>
                    <a:pt x="992225" y="549148"/>
                  </a:lnTo>
                  <a:lnTo>
                    <a:pt x="992352" y="550176"/>
                  </a:lnTo>
                  <a:lnTo>
                    <a:pt x="992352" y="430034"/>
                  </a:lnTo>
                  <a:lnTo>
                    <a:pt x="968514" y="417753"/>
                  </a:lnTo>
                  <a:lnTo>
                    <a:pt x="924687" y="410781"/>
                  </a:lnTo>
                  <a:lnTo>
                    <a:pt x="880922" y="418007"/>
                  </a:lnTo>
                  <a:lnTo>
                    <a:pt x="842949" y="437807"/>
                  </a:lnTo>
                  <a:lnTo>
                    <a:pt x="813054" y="467880"/>
                  </a:lnTo>
                  <a:lnTo>
                    <a:pt x="793483" y="505955"/>
                  </a:lnTo>
                  <a:lnTo>
                    <a:pt x="786625" y="549148"/>
                  </a:lnTo>
                  <a:lnTo>
                    <a:pt x="786612" y="550176"/>
                  </a:lnTo>
                  <a:lnTo>
                    <a:pt x="793711" y="593559"/>
                  </a:lnTo>
                  <a:lnTo>
                    <a:pt x="794562" y="595210"/>
                  </a:lnTo>
                  <a:lnTo>
                    <a:pt x="205028" y="1180198"/>
                  </a:lnTo>
                  <a:lnTo>
                    <a:pt x="205028" y="1303020"/>
                  </a:lnTo>
                  <a:lnTo>
                    <a:pt x="205003" y="1303756"/>
                  </a:lnTo>
                  <a:lnTo>
                    <a:pt x="199872" y="1329347"/>
                  </a:lnTo>
                  <a:lnTo>
                    <a:pt x="185610" y="1350606"/>
                  </a:lnTo>
                  <a:lnTo>
                    <a:pt x="164452" y="1364996"/>
                  </a:lnTo>
                  <a:lnTo>
                    <a:pt x="138506" y="1370418"/>
                  </a:lnTo>
                  <a:lnTo>
                    <a:pt x="112420" y="1365262"/>
                  </a:lnTo>
                  <a:lnTo>
                    <a:pt x="91071" y="1351000"/>
                  </a:lnTo>
                  <a:lnTo>
                    <a:pt x="76606" y="1329791"/>
                  </a:lnTo>
                  <a:lnTo>
                    <a:pt x="71208" y="1303756"/>
                  </a:lnTo>
                  <a:lnTo>
                    <a:pt x="76339" y="1277670"/>
                  </a:lnTo>
                  <a:lnTo>
                    <a:pt x="111772" y="1241818"/>
                  </a:lnTo>
                  <a:lnTo>
                    <a:pt x="164211" y="1241615"/>
                  </a:lnTo>
                  <a:lnTo>
                    <a:pt x="199834" y="1277251"/>
                  </a:lnTo>
                  <a:lnTo>
                    <a:pt x="205028" y="1303020"/>
                  </a:lnTo>
                  <a:lnTo>
                    <a:pt x="205028" y="1180198"/>
                  </a:lnTo>
                  <a:lnTo>
                    <a:pt x="202374" y="1182827"/>
                  </a:lnTo>
                  <a:lnTo>
                    <a:pt x="182079" y="1172273"/>
                  </a:lnTo>
                  <a:lnTo>
                    <a:pt x="138506" y="1165098"/>
                  </a:lnTo>
                  <a:lnTo>
                    <a:pt x="94818" y="1172057"/>
                  </a:lnTo>
                  <a:lnTo>
                    <a:pt x="56845" y="1191602"/>
                  </a:lnTo>
                  <a:lnTo>
                    <a:pt x="26860" y="1221460"/>
                  </a:lnTo>
                  <a:lnTo>
                    <a:pt x="7162" y="1259357"/>
                  </a:lnTo>
                  <a:lnTo>
                    <a:pt x="0" y="1303007"/>
                  </a:lnTo>
                  <a:lnTo>
                    <a:pt x="6934" y="1346708"/>
                  </a:lnTo>
                  <a:lnTo>
                    <a:pt x="26454" y="1384706"/>
                  </a:lnTo>
                  <a:lnTo>
                    <a:pt x="56273" y="1414716"/>
                  </a:lnTo>
                  <a:lnTo>
                    <a:pt x="94145" y="1434465"/>
                  </a:lnTo>
                  <a:lnTo>
                    <a:pt x="137795" y="1441678"/>
                  </a:lnTo>
                  <a:lnTo>
                    <a:pt x="138150" y="1441678"/>
                  </a:lnTo>
                  <a:lnTo>
                    <a:pt x="181825" y="1434617"/>
                  </a:lnTo>
                  <a:lnTo>
                    <a:pt x="219748" y="1414983"/>
                  </a:lnTo>
                  <a:lnTo>
                    <a:pt x="249643" y="1385049"/>
                  </a:lnTo>
                  <a:lnTo>
                    <a:pt x="257200" y="1370418"/>
                  </a:lnTo>
                  <a:lnTo>
                    <a:pt x="269265" y="1347063"/>
                  </a:lnTo>
                  <a:lnTo>
                    <a:pt x="276237" y="1303756"/>
                  </a:lnTo>
                  <a:lnTo>
                    <a:pt x="276250" y="1303020"/>
                  </a:lnTo>
                  <a:lnTo>
                    <a:pt x="269278" y="1259725"/>
                  </a:lnTo>
                  <a:lnTo>
                    <a:pt x="257225" y="1236357"/>
                  </a:lnTo>
                  <a:lnTo>
                    <a:pt x="254622" y="1231341"/>
                  </a:lnTo>
                  <a:lnTo>
                    <a:pt x="836231" y="654253"/>
                  </a:lnTo>
                  <a:lnTo>
                    <a:pt x="843534" y="661517"/>
                  </a:lnTo>
                  <a:lnTo>
                    <a:pt x="881595" y="681126"/>
                  </a:lnTo>
                  <a:lnTo>
                    <a:pt x="889787" y="682434"/>
                  </a:lnTo>
                  <a:lnTo>
                    <a:pt x="889787" y="964895"/>
                  </a:lnTo>
                  <a:lnTo>
                    <a:pt x="842949" y="986104"/>
                  </a:lnTo>
                  <a:lnTo>
                    <a:pt x="813054" y="1016177"/>
                  </a:lnTo>
                  <a:lnTo>
                    <a:pt x="793483" y="1054290"/>
                  </a:lnTo>
                  <a:lnTo>
                    <a:pt x="786650" y="1097394"/>
                  </a:lnTo>
                  <a:lnTo>
                    <a:pt x="786587" y="1098435"/>
                  </a:lnTo>
                  <a:lnTo>
                    <a:pt x="793711" y="1141958"/>
                  </a:lnTo>
                  <a:lnTo>
                    <a:pt x="813473" y="1179969"/>
                  </a:lnTo>
                  <a:lnTo>
                    <a:pt x="843534" y="1209890"/>
                  </a:lnTo>
                  <a:lnTo>
                    <a:pt x="881595" y="1229448"/>
                  </a:lnTo>
                  <a:lnTo>
                    <a:pt x="925398" y="1236357"/>
                  </a:lnTo>
                  <a:lnTo>
                    <a:pt x="969060" y="1229220"/>
                  </a:lnTo>
                  <a:lnTo>
                    <a:pt x="1006995" y="1209509"/>
                  </a:lnTo>
                  <a:lnTo>
                    <a:pt x="1036904" y="1179525"/>
                  </a:lnTo>
                  <a:lnTo>
                    <a:pt x="1044117" y="1165542"/>
                  </a:lnTo>
                  <a:lnTo>
                    <a:pt x="1056513" y="1141539"/>
                  </a:lnTo>
                  <a:lnTo>
                    <a:pt x="1063472" y="1098435"/>
                  </a:lnTo>
                  <a:lnTo>
                    <a:pt x="1063561" y="1097394"/>
                  </a:lnTo>
                  <a:lnTo>
                    <a:pt x="1056411" y="1053655"/>
                  </a:lnTo>
                  <a:lnTo>
                    <a:pt x="1044498" y="1030744"/>
                  </a:lnTo>
                  <a:lnTo>
                    <a:pt x="1043279" y="1028433"/>
                  </a:lnTo>
                  <a:lnTo>
                    <a:pt x="1636839" y="424649"/>
                  </a:lnTo>
                  <a:lnTo>
                    <a:pt x="1669249" y="441286"/>
                  </a:lnTo>
                  <a:lnTo>
                    <a:pt x="1713064" y="448195"/>
                  </a:lnTo>
                  <a:lnTo>
                    <a:pt x="1756638" y="441083"/>
                  </a:lnTo>
                  <a:lnTo>
                    <a:pt x="1794484" y="421449"/>
                  </a:lnTo>
                  <a:lnTo>
                    <a:pt x="1824367" y="391553"/>
                  </a:lnTo>
                  <a:lnTo>
                    <a:pt x="1831708" y="377380"/>
                  </a:lnTo>
                  <a:lnTo>
                    <a:pt x="1844014" y="353644"/>
                  </a:lnTo>
                  <a:lnTo>
                    <a:pt x="1851113" y="310426"/>
                  </a:lnTo>
                  <a:lnTo>
                    <a:pt x="1851190" y="309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226117" y="4487389"/>
            <a:ext cx="1334770" cy="276860"/>
            <a:chOff x="9226117" y="4487389"/>
            <a:chExt cx="1334770" cy="276860"/>
          </a:xfrm>
        </p:grpSpPr>
        <p:sp>
          <p:nvSpPr>
            <p:cNvPr id="12" name="object 12"/>
            <p:cNvSpPr/>
            <p:nvPr/>
          </p:nvSpPr>
          <p:spPr>
            <a:xfrm>
              <a:off x="9226105" y="4487392"/>
              <a:ext cx="532765" cy="272415"/>
            </a:xfrm>
            <a:custGeom>
              <a:avLst/>
              <a:gdLst/>
              <a:ahLst/>
              <a:cxnLst/>
              <a:rect l="l" t="t" r="r" b="b"/>
              <a:pathLst>
                <a:path w="532765" h="272414">
                  <a:moveTo>
                    <a:pt x="231089" y="271856"/>
                  </a:moveTo>
                  <a:lnTo>
                    <a:pt x="211467" y="207010"/>
                  </a:lnTo>
                  <a:lnTo>
                    <a:pt x="199605" y="167817"/>
                  </a:lnTo>
                  <a:lnTo>
                    <a:pt x="165544" y="55232"/>
                  </a:lnTo>
                  <a:lnTo>
                    <a:pt x="148844" y="0"/>
                  </a:lnTo>
                  <a:lnTo>
                    <a:pt x="140296" y="0"/>
                  </a:lnTo>
                  <a:lnTo>
                    <a:pt x="140296" y="167817"/>
                  </a:lnTo>
                  <a:lnTo>
                    <a:pt x="87236" y="167817"/>
                  </a:lnTo>
                  <a:lnTo>
                    <a:pt x="113233" y="55232"/>
                  </a:lnTo>
                  <a:lnTo>
                    <a:pt x="140296" y="167817"/>
                  </a:lnTo>
                  <a:lnTo>
                    <a:pt x="140296" y="0"/>
                  </a:lnTo>
                  <a:lnTo>
                    <a:pt x="81191" y="0"/>
                  </a:lnTo>
                  <a:lnTo>
                    <a:pt x="0" y="271856"/>
                  </a:lnTo>
                  <a:lnTo>
                    <a:pt x="63385" y="271856"/>
                  </a:lnTo>
                  <a:lnTo>
                    <a:pt x="78333" y="207010"/>
                  </a:lnTo>
                  <a:lnTo>
                    <a:pt x="149555" y="207010"/>
                  </a:lnTo>
                  <a:lnTo>
                    <a:pt x="164858" y="271856"/>
                  </a:lnTo>
                  <a:lnTo>
                    <a:pt x="231089" y="271856"/>
                  </a:lnTo>
                  <a:close/>
                </a:path>
                <a:path w="532765" h="272414">
                  <a:moveTo>
                    <a:pt x="532663" y="271856"/>
                  </a:moveTo>
                  <a:lnTo>
                    <a:pt x="532384" y="113106"/>
                  </a:lnTo>
                  <a:lnTo>
                    <a:pt x="512330" y="74637"/>
                  </a:lnTo>
                  <a:lnTo>
                    <a:pt x="484238" y="66268"/>
                  </a:lnTo>
                  <a:lnTo>
                    <a:pt x="466775" y="68592"/>
                  </a:lnTo>
                  <a:lnTo>
                    <a:pt x="449910" y="73406"/>
                  </a:lnTo>
                  <a:lnTo>
                    <a:pt x="433933" y="80619"/>
                  </a:lnTo>
                  <a:lnTo>
                    <a:pt x="419087" y="90144"/>
                  </a:lnTo>
                  <a:lnTo>
                    <a:pt x="411441" y="79578"/>
                  </a:lnTo>
                  <a:lnTo>
                    <a:pt x="401294" y="71805"/>
                  </a:lnTo>
                  <a:lnTo>
                    <a:pt x="389356" y="67233"/>
                  </a:lnTo>
                  <a:lnTo>
                    <a:pt x="376364" y="66268"/>
                  </a:lnTo>
                  <a:lnTo>
                    <a:pt x="359092" y="68427"/>
                  </a:lnTo>
                  <a:lnTo>
                    <a:pt x="342417" y="73063"/>
                  </a:lnTo>
                  <a:lnTo>
                    <a:pt x="326605" y="80098"/>
                  </a:lnTo>
                  <a:lnTo>
                    <a:pt x="311912" y="89433"/>
                  </a:lnTo>
                  <a:lnTo>
                    <a:pt x="307289" y="71259"/>
                  </a:lnTo>
                  <a:lnTo>
                    <a:pt x="259219" y="71259"/>
                  </a:lnTo>
                  <a:lnTo>
                    <a:pt x="259219" y="271856"/>
                  </a:lnTo>
                  <a:lnTo>
                    <a:pt x="316903" y="271856"/>
                  </a:lnTo>
                  <a:lnTo>
                    <a:pt x="316903" y="116509"/>
                  </a:lnTo>
                  <a:lnTo>
                    <a:pt x="323329" y="112801"/>
                  </a:lnTo>
                  <a:lnTo>
                    <a:pt x="330161" y="109994"/>
                  </a:lnTo>
                  <a:lnTo>
                    <a:pt x="337299" y="108140"/>
                  </a:lnTo>
                  <a:lnTo>
                    <a:pt x="351256" y="106616"/>
                  </a:lnTo>
                  <a:lnTo>
                    <a:pt x="357670" y="109613"/>
                  </a:lnTo>
                  <a:lnTo>
                    <a:pt x="361403" y="115087"/>
                  </a:lnTo>
                  <a:lnTo>
                    <a:pt x="365125" y="122720"/>
                  </a:lnTo>
                  <a:lnTo>
                    <a:pt x="366712" y="131216"/>
                  </a:lnTo>
                  <a:lnTo>
                    <a:pt x="366039" y="139674"/>
                  </a:lnTo>
                  <a:lnTo>
                    <a:pt x="366039" y="271856"/>
                  </a:lnTo>
                  <a:lnTo>
                    <a:pt x="425132" y="271856"/>
                  </a:lnTo>
                  <a:lnTo>
                    <a:pt x="425132" y="116509"/>
                  </a:lnTo>
                  <a:lnTo>
                    <a:pt x="431749" y="112763"/>
                  </a:lnTo>
                  <a:lnTo>
                    <a:pt x="438759" y="109956"/>
                  </a:lnTo>
                  <a:lnTo>
                    <a:pt x="446087" y="108102"/>
                  </a:lnTo>
                  <a:lnTo>
                    <a:pt x="460121" y="106578"/>
                  </a:lnTo>
                  <a:lnTo>
                    <a:pt x="466445" y="109613"/>
                  </a:lnTo>
                  <a:lnTo>
                    <a:pt x="470001" y="115087"/>
                  </a:lnTo>
                  <a:lnTo>
                    <a:pt x="473862" y="122669"/>
                  </a:lnTo>
                  <a:lnTo>
                    <a:pt x="475576" y="131165"/>
                  </a:lnTo>
                  <a:lnTo>
                    <a:pt x="474992" y="139674"/>
                  </a:lnTo>
                  <a:lnTo>
                    <a:pt x="474992" y="271856"/>
                  </a:lnTo>
                  <a:lnTo>
                    <a:pt x="532663" y="27185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1506" y="4552592"/>
              <a:ext cx="156976" cy="2116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3792" y="4558649"/>
              <a:ext cx="151621" cy="2005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4344" y="4553724"/>
              <a:ext cx="177582" cy="2105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093" y="4553661"/>
              <a:ext cx="169572" cy="20558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8986846" y="4981933"/>
            <a:ext cx="238760" cy="343535"/>
          </a:xfrm>
          <a:custGeom>
            <a:avLst/>
            <a:gdLst/>
            <a:ahLst/>
            <a:cxnLst/>
            <a:rect l="l" t="t" r="r" b="b"/>
            <a:pathLst>
              <a:path w="238759" h="343535">
                <a:moveTo>
                  <a:pt x="119279" y="0"/>
                </a:moveTo>
                <a:lnTo>
                  <a:pt x="71139" y="7504"/>
                </a:lnTo>
                <a:lnTo>
                  <a:pt x="31333" y="35629"/>
                </a:lnTo>
                <a:lnTo>
                  <a:pt x="6252" y="85044"/>
                </a:lnTo>
                <a:lnTo>
                  <a:pt x="0" y="140025"/>
                </a:lnTo>
                <a:lnTo>
                  <a:pt x="766" y="167359"/>
                </a:lnTo>
                <a:lnTo>
                  <a:pt x="15701" y="219404"/>
                </a:lnTo>
                <a:lnTo>
                  <a:pt x="46761" y="259640"/>
                </a:lnTo>
                <a:lnTo>
                  <a:pt x="89408" y="279435"/>
                </a:lnTo>
                <a:lnTo>
                  <a:pt x="113226" y="281833"/>
                </a:lnTo>
                <a:lnTo>
                  <a:pt x="125239" y="293593"/>
                </a:lnTo>
                <a:lnTo>
                  <a:pt x="166635" y="322094"/>
                </a:lnTo>
                <a:lnTo>
                  <a:pt x="215159" y="339921"/>
                </a:lnTo>
                <a:lnTo>
                  <a:pt x="232149" y="343116"/>
                </a:lnTo>
                <a:lnTo>
                  <a:pt x="232149" y="298222"/>
                </a:lnTo>
                <a:lnTo>
                  <a:pt x="222006" y="297227"/>
                </a:lnTo>
                <a:lnTo>
                  <a:pt x="211960" y="295584"/>
                </a:lnTo>
                <a:lnTo>
                  <a:pt x="169326" y="279841"/>
                </a:lnTo>
                <a:lnTo>
                  <a:pt x="162362" y="275063"/>
                </a:lnTo>
                <a:lnTo>
                  <a:pt x="179682" y="267271"/>
                </a:lnTo>
                <a:lnTo>
                  <a:pt x="195141" y="256507"/>
                </a:lnTo>
                <a:lnTo>
                  <a:pt x="208364" y="243086"/>
                </a:lnTo>
                <a:lnTo>
                  <a:pt x="212980" y="236226"/>
                </a:lnTo>
                <a:lnTo>
                  <a:pt x="119279" y="236226"/>
                </a:lnTo>
                <a:lnTo>
                  <a:pt x="106165" y="234809"/>
                </a:lnTo>
                <a:lnTo>
                  <a:pt x="69201" y="194293"/>
                </a:lnTo>
                <a:lnTo>
                  <a:pt x="61597" y="140025"/>
                </a:lnTo>
                <a:lnTo>
                  <a:pt x="60885" y="140025"/>
                </a:lnTo>
                <a:lnTo>
                  <a:pt x="68634" y="84152"/>
                </a:lnTo>
                <a:lnTo>
                  <a:pt x="94204" y="48479"/>
                </a:lnTo>
                <a:lnTo>
                  <a:pt x="119279" y="42755"/>
                </a:lnTo>
                <a:lnTo>
                  <a:pt x="211642" y="42755"/>
                </a:lnTo>
                <a:lnTo>
                  <a:pt x="207225" y="35629"/>
                </a:lnTo>
                <a:lnTo>
                  <a:pt x="188816" y="19173"/>
                </a:lnTo>
                <a:lnTo>
                  <a:pt x="167419" y="7504"/>
                </a:lnTo>
                <a:lnTo>
                  <a:pt x="143938" y="990"/>
                </a:lnTo>
                <a:lnTo>
                  <a:pt x="119279" y="0"/>
                </a:lnTo>
                <a:close/>
              </a:path>
              <a:path w="238759" h="343535">
                <a:moveTo>
                  <a:pt x="211642" y="42755"/>
                </a:moveTo>
                <a:lnTo>
                  <a:pt x="119279" y="42755"/>
                </a:lnTo>
                <a:lnTo>
                  <a:pt x="132294" y="43876"/>
                </a:lnTo>
                <a:lnTo>
                  <a:pt x="144281" y="48495"/>
                </a:lnTo>
                <a:lnTo>
                  <a:pt x="169492" y="84159"/>
                </a:lnTo>
                <a:lnTo>
                  <a:pt x="176657" y="121073"/>
                </a:lnTo>
                <a:lnTo>
                  <a:pt x="176604" y="140025"/>
                </a:lnTo>
                <a:lnTo>
                  <a:pt x="169100" y="194293"/>
                </a:lnTo>
                <a:lnTo>
                  <a:pt x="144253" y="229941"/>
                </a:lnTo>
                <a:lnTo>
                  <a:pt x="119279" y="236226"/>
                </a:lnTo>
                <a:lnTo>
                  <a:pt x="212980" y="236226"/>
                </a:lnTo>
                <a:lnTo>
                  <a:pt x="234336" y="184914"/>
                </a:lnTo>
                <a:lnTo>
                  <a:pt x="238558" y="140025"/>
                </a:lnTo>
                <a:lnTo>
                  <a:pt x="237761" y="112114"/>
                </a:lnTo>
                <a:lnTo>
                  <a:pt x="232138" y="84988"/>
                </a:lnTo>
                <a:lnTo>
                  <a:pt x="221887" y="59282"/>
                </a:lnTo>
                <a:lnTo>
                  <a:pt x="211642" y="42755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1692" y="5057468"/>
            <a:ext cx="163786" cy="20558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9482138" y="4965543"/>
            <a:ext cx="978535" cy="379730"/>
            <a:chOff x="9482138" y="4965543"/>
            <a:chExt cx="978535" cy="379730"/>
          </a:xfrm>
        </p:grpSpPr>
        <p:sp>
          <p:nvSpPr>
            <p:cNvPr id="20" name="object 20"/>
            <p:cNvSpPr/>
            <p:nvPr/>
          </p:nvSpPr>
          <p:spPr>
            <a:xfrm>
              <a:off x="9482138" y="4965543"/>
              <a:ext cx="69850" cy="292735"/>
            </a:xfrm>
            <a:custGeom>
              <a:avLst/>
              <a:gdLst/>
              <a:ahLst/>
              <a:cxnLst/>
              <a:rect l="l" t="t" r="r" b="b"/>
              <a:pathLst>
                <a:path w="69850" h="292735">
                  <a:moveTo>
                    <a:pt x="34878" y="0"/>
                  </a:moveTo>
                  <a:lnTo>
                    <a:pt x="0" y="21645"/>
                  </a:lnTo>
                  <a:lnTo>
                    <a:pt x="341" y="29929"/>
                  </a:lnTo>
                  <a:lnTo>
                    <a:pt x="89" y="38168"/>
                  </a:lnTo>
                  <a:lnTo>
                    <a:pt x="34878" y="59502"/>
                  </a:lnTo>
                  <a:lnTo>
                    <a:pt x="41585" y="59344"/>
                  </a:lnTo>
                  <a:lnTo>
                    <a:pt x="69727" y="38257"/>
                  </a:lnTo>
                  <a:lnTo>
                    <a:pt x="69416" y="29929"/>
                  </a:lnTo>
                  <a:lnTo>
                    <a:pt x="69787" y="21570"/>
                  </a:lnTo>
                  <a:lnTo>
                    <a:pt x="41612" y="230"/>
                  </a:lnTo>
                  <a:lnTo>
                    <a:pt x="34878" y="0"/>
                  </a:lnTo>
                  <a:close/>
                </a:path>
                <a:path w="69850" h="292735">
                  <a:moveTo>
                    <a:pt x="64075" y="91925"/>
                  </a:moveTo>
                  <a:lnTo>
                    <a:pt x="5326" y="91925"/>
                  </a:lnTo>
                  <a:lnTo>
                    <a:pt x="5326" y="292522"/>
                  </a:lnTo>
                  <a:lnTo>
                    <a:pt x="64075" y="292522"/>
                  </a:lnTo>
                  <a:lnTo>
                    <a:pt x="64075" y="9192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7494" y="5054262"/>
              <a:ext cx="140309" cy="20701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765183" y="4966296"/>
              <a:ext cx="695960" cy="379095"/>
            </a:xfrm>
            <a:custGeom>
              <a:avLst/>
              <a:gdLst/>
              <a:ahLst/>
              <a:cxnLst/>
              <a:rect l="l" t="t" r="r" b="b"/>
              <a:pathLst>
                <a:path w="695959" h="379095">
                  <a:moveTo>
                    <a:pt x="189141" y="293560"/>
                  </a:moveTo>
                  <a:lnTo>
                    <a:pt x="111798" y="188810"/>
                  </a:lnTo>
                  <a:lnTo>
                    <a:pt x="183019" y="92964"/>
                  </a:lnTo>
                  <a:lnTo>
                    <a:pt x="116078" y="92964"/>
                  </a:lnTo>
                  <a:lnTo>
                    <a:pt x="57683" y="179895"/>
                  </a:lnTo>
                  <a:lnTo>
                    <a:pt x="57683" y="1752"/>
                  </a:lnTo>
                  <a:lnTo>
                    <a:pt x="0" y="1752"/>
                  </a:lnTo>
                  <a:lnTo>
                    <a:pt x="0" y="291769"/>
                  </a:lnTo>
                  <a:lnTo>
                    <a:pt x="57683" y="293560"/>
                  </a:lnTo>
                  <a:lnTo>
                    <a:pt x="57683" y="200914"/>
                  </a:lnTo>
                  <a:lnTo>
                    <a:pt x="120345" y="293560"/>
                  </a:lnTo>
                  <a:lnTo>
                    <a:pt x="189141" y="293560"/>
                  </a:lnTo>
                  <a:close/>
                </a:path>
                <a:path w="695959" h="379095">
                  <a:moveTo>
                    <a:pt x="383197" y="216954"/>
                  </a:moveTo>
                  <a:lnTo>
                    <a:pt x="373087" y="177152"/>
                  </a:lnTo>
                  <a:lnTo>
                    <a:pt x="340385" y="147434"/>
                  </a:lnTo>
                  <a:lnTo>
                    <a:pt x="291719" y="122783"/>
                  </a:lnTo>
                  <a:lnTo>
                    <a:pt x="285051" y="118808"/>
                  </a:lnTo>
                  <a:lnTo>
                    <a:pt x="265988" y="80238"/>
                  </a:lnTo>
                  <a:lnTo>
                    <a:pt x="269849" y="71755"/>
                  </a:lnTo>
                  <a:lnTo>
                    <a:pt x="305155" y="58039"/>
                  </a:lnTo>
                  <a:lnTo>
                    <a:pt x="320776" y="59105"/>
                  </a:lnTo>
                  <a:lnTo>
                    <a:pt x="336232" y="61429"/>
                  </a:lnTo>
                  <a:lnTo>
                    <a:pt x="351472" y="64998"/>
                  </a:lnTo>
                  <a:lnTo>
                    <a:pt x="366433" y="69799"/>
                  </a:lnTo>
                  <a:lnTo>
                    <a:pt x="366433" y="28117"/>
                  </a:lnTo>
                  <a:lnTo>
                    <a:pt x="350151" y="22136"/>
                  </a:lnTo>
                  <a:lnTo>
                    <a:pt x="333413" y="17805"/>
                  </a:lnTo>
                  <a:lnTo>
                    <a:pt x="316357" y="15151"/>
                  </a:lnTo>
                  <a:lnTo>
                    <a:pt x="299072" y="14224"/>
                  </a:lnTo>
                  <a:lnTo>
                    <a:pt x="286791" y="14643"/>
                  </a:lnTo>
                  <a:lnTo>
                    <a:pt x="241820" y="28854"/>
                  </a:lnTo>
                  <a:lnTo>
                    <a:pt x="212864" y="60794"/>
                  </a:lnTo>
                  <a:lnTo>
                    <a:pt x="205168" y="92964"/>
                  </a:lnTo>
                  <a:lnTo>
                    <a:pt x="205790" y="104648"/>
                  </a:lnTo>
                  <a:lnTo>
                    <a:pt x="228600" y="147574"/>
                  </a:lnTo>
                  <a:lnTo>
                    <a:pt x="264502" y="172415"/>
                  </a:lnTo>
                  <a:lnTo>
                    <a:pt x="291655" y="182029"/>
                  </a:lnTo>
                  <a:lnTo>
                    <a:pt x="298500" y="185369"/>
                  </a:lnTo>
                  <a:lnTo>
                    <a:pt x="324586" y="211848"/>
                  </a:lnTo>
                  <a:lnTo>
                    <a:pt x="324040" y="226580"/>
                  </a:lnTo>
                  <a:lnTo>
                    <a:pt x="290690" y="253479"/>
                  </a:lnTo>
                  <a:lnTo>
                    <a:pt x="273392" y="253301"/>
                  </a:lnTo>
                  <a:lnTo>
                    <a:pt x="255536" y="251345"/>
                  </a:lnTo>
                  <a:lnTo>
                    <a:pt x="228790" y="245859"/>
                  </a:lnTo>
                  <a:lnTo>
                    <a:pt x="211099" y="240830"/>
                  </a:lnTo>
                  <a:lnTo>
                    <a:pt x="211099" y="281800"/>
                  </a:lnTo>
                  <a:lnTo>
                    <a:pt x="227672" y="288544"/>
                  </a:lnTo>
                  <a:lnTo>
                    <a:pt x="244919" y="293204"/>
                  </a:lnTo>
                  <a:lnTo>
                    <a:pt x="265137" y="296392"/>
                  </a:lnTo>
                  <a:lnTo>
                    <a:pt x="285572" y="297472"/>
                  </a:lnTo>
                  <a:lnTo>
                    <a:pt x="304584" y="296710"/>
                  </a:lnTo>
                  <a:lnTo>
                    <a:pt x="356781" y="275742"/>
                  </a:lnTo>
                  <a:lnTo>
                    <a:pt x="381990" y="233680"/>
                  </a:lnTo>
                  <a:lnTo>
                    <a:pt x="383197" y="216954"/>
                  </a:lnTo>
                  <a:close/>
                </a:path>
                <a:path w="695959" h="379095">
                  <a:moveTo>
                    <a:pt x="482142" y="91173"/>
                  </a:moveTo>
                  <a:lnTo>
                    <a:pt x="423392" y="91173"/>
                  </a:lnTo>
                  <a:lnTo>
                    <a:pt x="423392" y="291769"/>
                  </a:lnTo>
                  <a:lnTo>
                    <a:pt x="482142" y="291769"/>
                  </a:lnTo>
                  <a:lnTo>
                    <a:pt x="482142" y="91173"/>
                  </a:lnTo>
                  <a:close/>
                </a:path>
                <a:path w="695959" h="379095">
                  <a:moveTo>
                    <a:pt x="487489" y="21628"/>
                  </a:moveTo>
                  <a:lnTo>
                    <a:pt x="484073" y="13627"/>
                  </a:lnTo>
                  <a:lnTo>
                    <a:pt x="477850" y="8166"/>
                  </a:lnTo>
                  <a:lnTo>
                    <a:pt x="465772" y="2044"/>
                  </a:lnTo>
                  <a:lnTo>
                    <a:pt x="452716" y="0"/>
                  </a:lnTo>
                  <a:lnTo>
                    <a:pt x="439686" y="2044"/>
                  </a:lnTo>
                  <a:lnTo>
                    <a:pt x="427697" y="8166"/>
                  </a:lnTo>
                  <a:lnTo>
                    <a:pt x="421170" y="13487"/>
                  </a:lnTo>
                  <a:lnTo>
                    <a:pt x="417614" y="21539"/>
                  </a:lnTo>
                  <a:lnTo>
                    <a:pt x="418058" y="29895"/>
                  </a:lnTo>
                  <a:lnTo>
                    <a:pt x="417982" y="38138"/>
                  </a:lnTo>
                  <a:lnTo>
                    <a:pt x="452920" y="58750"/>
                  </a:lnTo>
                  <a:lnTo>
                    <a:pt x="459574" y="58750"/>
                  </a:lnTo>
                  <a:lnTo>
                    <a:pt x="487337" y="38138"/>
                  </a:lnTo>
                  <a:lnTo>
                    <a:pt x="487045" y="29895"/>
                  </a:lnTo>
                  <a:lnTo>
                    <a:pt x="487489" y="21628"/>
                  </a:lnTo>
                  <a:close/>
                </a:path>
                <a:path w="695959" h="379095">
                  <a:moveTo>
                    <a:pt x="695337" y="92608"/>
                  </a:moveTo>
                  <a:lnTo>
                    <a:pt x="647268" y="92608"/>
                  </a:lnTo>
                  <a:lnTo>
                    <a:pt x="643115" y="109702"/>
                  </a:lnTo>
                  <a:lnTo>
                    <a:pt x="637997" y="104813"/>
                  </a:lnTo>
                  <a:lnTo>
                    <a:pt x="637324" y="104292"/>
                  </a:lnTo>
                  <a:lnTo>
                    <a:pt x="637324" y="136779"/>
                  </a:lnTo>
                  <a:lnTo>
                    <a:pt x="637324" y="239750"/>
                  </a:lnTo>
                  <a:lnTo>
                    <a:pt x="630351" y="244525"/>
                  </a:lnTo>
                  <a:lnTo>
                    <a:pt x="622198" y="247243"/>
                  </a:lnTo>
                  <a:lnTo>
                    <a:pt x="613892" y="247599"/>
                  </a:lnTo>
                  <a:lnTo>
                    <a:pt x="606717" y="246938"/>
                  </a:lnTo>
                  <a:lnTo>
                    <a:pt x="584085" y="211658"/>
                  </a:lnTo>
                  <a:lnTo>
                    <a:pt x="582803" y="176644"/>
                  </a:lnTo>
                  <a:lnTo>
                    <a:pt x="583907" y="164934"/>
                  </a:lnTo>
                  <a:lnTo>
                    <a:pt x="604100" y="128181"/>
                  </a:lnTo>
                  <a:lnTo>
                    <a:pt x="611073" y="127165"/>
                  </a:lnTo>
                  <a:lnTo>
                    <a:pt x="618109" y="128041"/>
                  </a:lnTo>
                  <a:lnTo>
                    <a:pt x="624916" y="129959"/>
                  </a:lnTo>
                  <a:lnTo>
                    <a:pt x="631367" y="132892"/>
                  </a:lnTo>
                  <a:lnTo>
                    <a:pt x="637324" y="136779"/>
                  </a:lnTo>
                  <a:lnTo>
                    <a:pt x="637324" y="104292"/>
                  </a:lnTo>
                  <a:lnTo>
                    <a:pt x="601764" y="88150"/>
                  </a:lnTo>
                  <a:lnTo>
                    <a:pt x="595337" y="87617"/>
                  </a:lnTo>
                  <a:lnTo>
                    <a:pt x="579996" y="89166"/>
                  </a:lnTo>
                  <a:lnTo>
                    <a:pt x="543420" y="115049"/>
                  </a:lnTo>
                  <a:lnTo>
                    <a:pt x="527939" y="151155"/>
                  </a:lnTo>
                  <a:lnTo>
                    <a:pt x="524129" y="190233"/>
                  </a:lnTo>
                  <a:lnTo>
                    <a:pt x="524649" y="208940"/>
                  </a:lnTo>
                  <a:lnTo>
                    <a:pt x="542671" y="261493"/>
                  </a:lnTo>
                  <a:lnTo>
                    <a:pt x="594448" y="287921"/>
                  </a:lnTo>
                  <a:lnTo>
                    <a:pt x="617410" y="282892"/>
                  </a:lnTo>
                  <a:lnTo>
                    <a:pt x="637324" y="268973"/>
                  </a:lnTo>
                  <a:lnTo>
                    <a:pt x="637679" y="279311"/>
                  </a:lnTo>
                  <a:lnTo>
                    <a:pt x="633768" y="317779"/>
                  </a:lnTo>
                  <a:lnTo>
                    <a:pt x="602818" y="338112"/>
                  </a:lnTo>
                  <a:lnTo>
                    <a:pt x="596379" y="338099"/>
                  </a:lnTo>
                  <a:lnTo>
                    <a:pt x="581761" y="336626"/>
                  </a:lnTo>
                  <a:lnTo>
                    <a:pt x="567309" y="334048"/>
                  </a:lnTo>
                  <a:lnTo>
                    <a:pt x="553072" y="330377"/>
                  </a:lnTo>
                  <a:lnTo>
                    <a:pt x="539115" y="325628"/>
                  </a:lnTo>
                  <a:lnTo>
                    <a:pt x="539115" y="361251"/>
                  </a:lnTo>
                  <a:lnTo>
                    <a:pt x="554443" y="368554"/>
                  </a:lnTo>
                  <a:lnTo>
                    <a:pt x="570471" y="373926"/>
                  </a:lnTo>
                  <a:lnTo>
                    <a:pt x="587032" y="377329"/>
                  </a:lnTo>
                  <a:lnTo>
                    <a:pt x="603948" y="378714"/>
                  </a:lnTo>
                  <a:lnTo>
                    <a:pt x="643890" y="372503"/>
                  </a:lnTo>
                  <a:lnTo>
                    <a:pt x="672452" y="353860"/>
                  </a:lnTo>
                  <a:lnTo>
                    <a:pt x="681151" y="338112"/>
                  </a:lnTo>
                  <a:lnTo>
                    <a:pt x="689610" y="322795"/>
                  </a:lnTo>
                  <a:lnTo>
                    <a:pt x="695337" y="279311"/>
                  </a:lnTo>
                  <a:lnTo>
                    <a:pt x="695337" y="268973"/>
                  </a:lnTo>
                  <a:lnTo>
                    <a:pt x="695337" y="247599"/>
                  </a:lnTo>
                  <a:lnTo>
                    <a:pt x="695337" y="127165"/>
                  </a:lnTo>
                  <a:lnTo>
                    <a:pt x="695337" y="109702"/>
                  </a:lnTo>
                  <a:lnTo>
                    <a:pt x="695337" y="9260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0511104" y="4968049"/>
            <a:ext cx="327660" cy="292735"/>
          </a:xfrm>
          <a:custGeom>
            <a:avLst/>
            <a:gdLst/>
            <a:ahLst/>
            <a:cxnLst/>
            <a:rect l="l" t="t" r="r" b="b"/>
            <a:pathLst>
              <a:path w="327659" h="292735">
                <a:moveTo>
                  <a:pt x="169583" y="142875"/>
                </a:moveTo>
                <a:lnTo>
                  <a:pt x="156375" y="99402"/>
                </a:lnTo>
                <a:lnTo>
                  <a:pt x="118249" y="84442"/>
                </a:lnTo>
                <a:lnTo>
                  <a:pt x="102476" y="86080"/>
                </a:lnTo>
                <a:lnTo>
                  <a:pt x="87160" y="89865"/>
                </a:lnTo>
                <a:lnTo>
                  <a:pt x="72517" y="95758"/>
                </a:lnTo>
                <a:lnTo>
                  <a:pt x="58750" y="103682"/>
                </a:lnTo>
                <a:lnTo>
                  <a:pt x="58750" y="0"/>
                </a:lnTo>
                <a:lnTo>
                  <a:pt x="0" y="0"/>
                </a:lnTo>
                <a:lnTo>
                  <a:pt x="0" y="290017"/>
                </a:lnTo>
                <a:lnTo>
                  <a:pt x="58750" y="290017"/>
                </a:lnTo>
                <a:lnTo>
                  <a:pt x="58750" y="134670"/>
                </a:lnTo>
                <a:lnTo>
                  <a:pt x="65557" y="130873"/>
                </a:lnTo>
                <a:lnTo>
                  <a:pt x="72758" y="128041"/>
                </a:lnTo>
                <a:lnTo>
                  <a:pt x="80264" y="126212"/>
                </a:lnTo>
                <a:lnTo>
                  <a:pt x="94805" y="124650"/>
                </a:lnTo>
                <a:lnTo>
                  <a:pt x="101485" y="127647"/>
                </a:lnTo>
                <a:lnTo>
                  <a:pt x="105486" y="133248"/>
                </a:lnTo>
                <a:lnTo>
                  <a:pt x="108153" y="139141"/>
                </a:lnTo>
                <a:lnTo>
                  <a:pt x="109931" y="145326"/>
                </a:lnTo>
                <a:lnTo>
                  <a:pt x="110832" y="151714"/>
                </a:lnTo>
                <a:lnTo>
                  <a:pt x="110832" y="290017"/>
                </a:lnTo>
                <a:lnTo>
                  <a:pt x="169583" y="290017"/>
                </a:lnTo>
                <a:lnTo>
                  <a:pt x="169583" y="142875"/>
                </a:lnTo>
                <a:close/>
              </a:path>
              <a:path w="327659" h="292735">
                <a:moveTo>
                  <a:pt x="327279" y="89420"/>
                </a:moveTo>
                <a:lnTo>
                  <a:pt x="280987" y="89420"/>
                </a:lnTo>
                <a:lnTo>
                  <a:pt x="280987" y="35623"/>
                </a:lnTo>
                <a:lnTo>
                  <a:pt x="232486" y="35623"/>
                </a:lnTo>
                <a:lnTo>
                  <a:pt x="224028" y="90500"/>
                </a:lnTo>
                <a:lnTo>
                  <a:pt x="195834" y="95834"/>
                </a:lnTo>
                <a:lnTo>
                  <a:pt x="195834" y="128612"/>
                </a:lnTo>
                <a:lnTo>
                  <a:pt x="222250" y="128612"/>
                </a:lnTo>
                <a:lnTo>
                  <a:pt x="222250" y="231940"/>
                </a:lnTo>
                <a:lnTo>
                  <a:pt x="221056" y="238175"/>
                </a:lnTo>
                <a:lnTo>
                  <a:pt x="221208" y="244551"/>
                </a:lnTo>
                <a:lnTo>
                  <a:pt x="244259" y="284302"/>
                </a:lnTo>
                <a:lnTo>
                  <a:pt x="283514" y="292519"/>
                </a:lnTo>
                <a:lnTo>
                  <a:pt x="294627" y="292049"/>
                </a:lnTo>
                <a:lnTo>
                  <a:pt x="305676" y="290576"/>
                </a:lnTo>
                <a:lnTo>
                  <a:pt x="316585" y="288112"/>
                </a:lnTo>
                <a:lnTo>
                  <a:pt x="327279" y="284683"/>
                </a:lnTo>
                <a:lnTo>
                  <a:pt x="327279" y="248691"/>
                </a:lnTo>
                <a:lnTo>
                  <a:pt x="319862" y="250431"/>
                </a:lnTo>
                <a:lnTo>
                  <a:pt x="312293" y="251396"/>
                </a:lnTo>
                <a:lnTo>
                  <a:pt x="304876" y="251536"/>
                </a:lnTo>
                <a:lnTo>
                  <a:pt x="298056" y="252310"/>
                </a:lnTo>
                <a:lnTo>
                  <a:pt x="291236" y="250253"/>
                </a:lnTo>
                <a:lnTo>
                  <a:pt x="285889" y="245846"/>
                </a:lnTo>
                <a:lnTo>
                  <a:pt x="282181" y="240423"/>
                </a:lnTo>
                <a:lnTo>
                  <a:pt x="280403" y="233857"/>
                </a:lnTo>
                <a:lnTo>
                  <a:pt x="280987" y="227317"/>
                </a:lnTo>
                <a:lnTo>
                  <a:pt x="280987" y="128612"/>
                </a:lnTo>
                <a:lnTo>
                  <a:pt x="327279" y="128612"/>
                </a:lnTo>
                <a:lnTo>
                  <a:pt x="327279" y="8942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40" dirty="0"/>
              <a:t> </a:t>
            </a:r>
            <a:r>
              <a:rPr dirty="0"/>
              <a:t>Data</a:t>
            </a:r>
            <a:r>
              <a:rPr spc="-135" dirty="0"/>
              <a:t> </a:t>
            </a:r>
            <a:r>
              <a:rPr spc="-10" dirty="0"/>
              <a:t>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5471160" cy="414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IoT</a:t>
            </a:r>
            <a:r>
              <a:rPr sz="26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EC2-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hosted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(S3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premises)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Excel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CSV,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TSV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Common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extended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format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preparation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7728" y="1447800"/>
            <a:ext cx="4386072" cy="28956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57960"/>
            <a:ext cx="7012305" cy="47857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5669" indent="-227965">
              <a:lnSpc>
                <a:spcPts val="2985"/>
              </a:lnSpc>
              <a:spcBef>
                <a:spcPts val="95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sets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imported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SPICE</a:t>
            </a:r>
            <a:endParaRPr sz="2600" dirty="0">
              <a:latin typeface="Arial"/>
              <a:cs typeface="Arial"/>
            </a:endParaRPr>
          </a:p>
          <a:p>
            <a:pPr marL="1373505" marR="295275" lvl="1" indent="-228600">
              <a:lnSpc>
                <a:spcPct val="70000"/>
              </a:lnSpc>
              <a:spcBef>
                <a:spcPts val="655"/>
              </a:spcBef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Super-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fast,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Parallel,</a:t>
            </a:r>
            <a:r>
              <a:rPr sz="22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In-memory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Calculation Engine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193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columnar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storage,</a:t>
            </a:r>
            <a:r>
              <a:rPr sz="22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memory,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10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generation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10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Accelerates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interactive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datasets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5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gets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10GB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SPICE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durable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hundreds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thousands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ts val="2650"/>
              </a:lnSpc>
              <a:spcBef>
                <a:spcPts val="5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accelerate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queries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would</a:t>
            </a:r>
            <a:endParaRPr sz="2600" dirty="0">
              <a:latin typeface="Arial"/>
              <a:cs typeface="Arial"/>
            </a:endParaRPr>
          </a:p>
          <a:p>
            <a:pPr marL="916305" marR="744855">
              <a:lnSpc>
                <a:spcPct val="70100"/>
              </a:lnSpc>
              <a:spcBef>
                <a:spcPts val="464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(hitting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directly)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197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takes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30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import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SPICE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still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SPICE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8651" y="1487424"/>
            <a:ext cx="3605149" cy="43098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30" dirty="0"/>
              <a:t> </a:t>
            </a:r>
            <a:r>
              <a:rPr dirty="0"/>
              <a:t>Use</a:t>
            </a:r>
            <a:r>
              <a:rPr spc="-155" dirty="0"/>
              <a:t> </a:t>
            </a:r>
            <a:r>
              <a:rPr spc="-10" dirty="0"/>
              <a:t>Cases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355965" cy="35286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Interactive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ad-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hoc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exploration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data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Dashboards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KPI’s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from: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premise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(RDS,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Redshift,</a:t>
            </a:r>
            <a:r>
              <a:rPr sz="2400" spc="-2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Athena,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SaaS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applications,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Salesforce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JDBC/ODBC 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QuickSight</a:t>
            </a:r>
            <a:r>
              <a:rPr spc="-195" dirty="0"/>
              <a:t> </a:t>
            </a:r>
            <a:r>
              <a:rPr spc="-25" dirty="0"/>
              <a:t>Anti-</a:t>
            </a:r>
            <a:r>
              <a:rPr spc="-10" dirty="0"/>
              <a:t>Patterns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323205" cy="27774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Highly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formatted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canned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reports</a:t>
            </a:r>
            <a:endParaRPr sz="2800">
              <a:latin typeface="Arial"/>
              <a:cs typeface="Arial"/>
            </a:endParaRPr>
          </a:p>
          <a:p>
            <a:pPr marL="697865" marR="208279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ad-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hoc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queries,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analysis,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visualization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Char char="•"/>
              <a:tabLst>
                <a:tab pos="240665" algn="l"/>
              </a:tabLst>
            </a:pP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ETL</a:t>
            </a:r>
            <a:endParaRPr sz="2800">
              <a:latin typeface="Arial"/>
              <a:cs typeface="Arial"/>
            </a:endParaRPr>
          </a:p>
          <a:p>
            <a:pPr marL="697865" marR="939165" lvl="1" indent="-228600">
              <a:lnSpc>
                <a:spcPct val="90100"/>
              </a:lnSpc>
              <a:spcBef>
                <a:spcPts val="52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instead,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although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some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3968" y="1447800"/>
            <a:ext cx="3989831" cy="398983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9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5791835" cy="4151629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180340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Multi-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factor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335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connectivity</a:t>
            </a:r>
            <a:endParaRPr sz="2800">
              <a:latin typeface="Arial"/>
              <a:cs typeface="Arial"/>
            </a:endParaRPr>
          </a:p>
          <a:p>
            <a:pPr marL="697865" marR="27940" lvl="1" indent="-228600">
              <a:lnSpc>
                <a:spcPts val="2300"/>
              </a:lnSpc>
              <a:spcBef>
                <a:spcPts val="53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QuickSight’s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IP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address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range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3320"/>
              </a:lnSpc>
              <a:spcBef>
                <a:spcPts val="345"/>
              </a:spcBef>
              <a:buChar char="•"/>
              <a:tabLst>
                <a:tab pos="240665" algn="l"/>
              </a:tabLst>
            </a:pP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Row-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97865" marR="184785" lvl="1" indent="-228600">
              <a:lnSpc>
                <a:spcPct val="80000"/>
              </a:lnSpc>
              <a:spcBef>
                <a:spcPts val="53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2021: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Column-level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security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too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(CLS)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edition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3329"/>
              </a:lnSpc>
              <a:spcBef>
                <a:spcPts val="3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300"/>
              </a:lnSpc>
              <a:spcBef>
                <a:spcPts val="53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Elastic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Network Interface,</a:t>
            </a:r>
            <a:r>
              <a:rPr sz="2400" spc="-20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Direct Connect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1440" y="1447800"/>
            <a:ext cx="3642359" cy="24292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Kinesis</a:t>
            </a:r>
            <a:r>
              <a:rPr spc="-12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dirty="0"/>
              <a:t>Streams</a:t>
            </a:r>
            <a:r>
              <a:rPr spc="-60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/>
              <a:t>Handling Duplicates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9144" y="1144905"/>
            <a:ext cx="10331450" cy="207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2400" spc="-855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6600" spc="-1357" baseline="15151" dirty="0">
                <a:solidFill>
                  <a:srgbClr val="444848"/>
                </a:solidFill>
                <a:latin typeface="Arial"/>
                <a:cs typeface="Arial"/>
              </a:rPr>
              <a:t>F</a:t>
            </a:r>
            <a:r>
              <a:rPr sz="2400" spc="-730" dirty="0">
                <a:solidFill>
                  <a:srgbClr val="444848"/>
                </a:solidFill>
                <a:latin typeface="Arial"/>
                <a:cs typeface="Arial"/>
              </a:rPr>
              <a:t>P</a:t>
            </a:r>
            <a:r>
              <a:rPr sz="6600" spc="-2632" baseline="15151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spc="-425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6600" spc="-1620" baseline="15151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2400" spc="-415" dirty="0">
                <a:solidFill>
                  <a:srgbClr val="444848"/>
                </a:solidFill>
                <a:latin typeface="Arial"/>
                <a:cs typeface="Arial"/>
              </a:rPr>
              <a:t>u</a:t>
            </a:r>
            <a:r>
              <a:rPr sz="6600" spc="-3847" baseline="15151" dirty="0">
                <a:solidFill>
                  <a:srgbClr val="444848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6600" spc="-2212" baseline="15151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6600" spc="-3720" baseline="15151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400" spc="-370" dirty="0">
                <a:solidFill>
                  <a:srgbClr val="444848"/>
                </a:solidFill>
                <a:latin typeface="Arial"/>
                <a:cs typeface="Arial"/>
              </a:rPr>
              <a:t>t</a:t>
            </a:r>
            <a:r>
              <a:rPr sz="6600" spc="-3179" baseline="15151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2400" spc="-59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6600" spc="-2842" baseline="15151" dirty="0">
                <a:solidFill>
                  <a:srgbClr val="444848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24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21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6600" spc="-1545" baseline="15151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2400" spc="-3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6600" spc="-3202" baseline="15151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9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6600" spc="-600" baseline="15151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400" spc="-43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6600" spc="-2729" baseline="15151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duplicates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due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timeouts</a:t>
            </a:r>
            <a:endParaRPr sz="2400">
              <a:latin typeface="Arial"/>
              <a:cs typeface="Arial"/>
            </a:endParaRPr>
          </a:p>
          <a:p>
            <a:pPr marL="279400" marR="916940" indent="-228600">
              <a:lnSpc>
                <a:spcPts val="2300"/>
              </a:lnSpc>
              <a:spcBef>
                <a:spcPts val="595"/>
              </a:spcBef>
              <a:buChar char="•"/>
              <a:tabLst>
                <a:tab pos="2794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Although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two records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have identical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also have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unique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sequence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 marL="279400" marR="30480" indent="-228600">
              <a:lnSpc>
                <a:spcPts val="2300"/>
              </a:lnSpc>
              <a:spcBef>
                <a:spcPts val="1020"/>
              </a:spcBef>
              <a:buChar char="•"/>
              <a:tabLst>
                <a:tab pos="2794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Fix: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embed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unique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record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de-duplicate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consumer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0327" y="3493008"/>
            <a:ext cx="2009139" cy="2289175"/>
          </a:xfrm>
          <a:custGeom>
            <a:avLst/>
            <a:gdLst/>
            <a:ahLst/>
            <a:cxnLst/>
            <a:rect l="l" t="t" r="r" b="b"/>
            <a:pathLst>
              <a:path w="2009139" h="2289175">
                <a:moveTo>
                  <a:pt x="0" y="2289048"/>
                </a:moveTo>
                <a:lnTo>
                  <a:pt x="2008632" y="2289048"/>
                </a:lnTo>
                <a:lnTo>
                  <a:pt x="2008632" y="0"/>
                </a:lnTo>
                <a:lnTo>
                  <a:pt x="0" y="0"/>
                </a:lnTo>
                <a:lnTo>
                  <a:pt x="0" y="2289048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17091" y="5435600"/>
            <a:ext cx="972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Producers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94788" y="3245866"/>
            <a:ext cx="5358765" cy="1677670"/>
            <a:chOff x="2494788" y="3245866"/>
            <a:chExt cx="5358765" cy="16776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4788" y="3717036"/>
              <a:ext cx="502919" cy="5029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98026" y="4402188"/>
              <a:ext cx="448945" cy="521334"/>
            </a:xfrm>
            <a:custGeom>
              <a:avLst/>
              <a:gdLst/>
              <a:ahLst/>
              <a:cxnLst/>
              <a:rect l="l" t="t" r="r" b="b"/>
              <a:pathLst>
                <a:path w="448944" h="521335">
                  <a:moveTo>
                    <a:pt x="351383" y="186893"/>
                  </a:moveTo>
                  <a:lnTo>
                    <a:pt x="327977" y="173304"/>
                  </a:lnTo>
                  <a:lnTo>
                    <a:pt x="327977" y="200418"/>
                  </a:lnTo>
                  <a:lnTo>
                    <a:pt x="327977" y="320636"/>
                  </a:lnTo>
                  <a:lnTo>
                    <a:pt x="224459" y="380746"/>
                  </a:lnTo>
                  <a:lnTo>
                    <a:pt x="120942" y="320636"/>
                  </a:lnTo>
                  <a:lnTo>
                    <a:pt x="120942" y="200418"/>
                  </a:lnTo>
                  <a:lnTo>
                    <a:pt x="224459" y="140309"/>
                  </a:lnTo>
                  <a:lnTo>
                    <a:pt x="327977" y="200418"/>
                  </a:lnTo>
                  <a:lnTo>
                    <a:pt x="327977" y="173304"/>
                  </a:lnTo>
                  <a:lnTo>
                    <a:pt x="271221" y="140309"/>
                  </a:lnTo>
                  <a:lnTo>
                    <a:pt x="224459" y="113144"/>
                  </a:lnTo>
                  <a:lnTo>
                    <a:pt x="97548" y="186893"/>
                  </a:lnTo>
                  <a:lnTo>
                    <a:pt x="97548" y="334162"/>
                  </a:lnTo>
                  <a:lnTo>
                    <a:pt x="224459" y="407924"/>
                  </a:lnTo>
                  <a:lnTo>
                    <a:pt x="271221" y="380746"/>
                  </a:lnTo>
                  <a:lnTo>
                    <a:pt x="351383" y="334162"/>
                  </a:lnTo>
                  <a:lnTo>
                    <a:pt x="351383" y="186893"/>
                  </a:lnTo>
                  <a:close/>
                </a:path>
                <a:path w="448944" h="521335">
                  <a:moveTo>
                    <a:pt x="448919" y="130200"/>
                  </a:moveTo>
                  <a:lnTo>
                    <a:pt x="425526" y="116636"/>
                  </a:lnTo>
                  <a:lnTo>
                    <a:pt x="425526" y="143840"/>
                  </a:lnTo>
                  <a:lnTo>
                    <a:pt x="425526" y="377215"/>
                  </a:lnTo>
                  <a:lnTo>
                    <a:pt x="224459" y="494017"/>
                  </a:lnTo>
                  <a:lnTo>
                    <a:pt x="23393" y="377215"/>
                  </a:lnTo>
                  <a:lnTo>
                    <a:pt x="23393" y="143840"/>
                  </a:lnTo>
                  <a:lnTo>
                    <a:pt x="224459" y="27063"/>
                  </a:lnTo>
                  <a:lnTo>
                    <a:pt x="425526" y="143840"/>
                  </a:lnTo>
                  <a:lnTo>
                    <a:pt x="425526" y="116636"/>
                  </a:lnTo>
                  <a:lnTo>
                    <a:pt x="271106" y="27063"/>
                  </a:lnTo>
                  <a:lnTo>
                    <a:pt x="224459" y="0"/>
                  </a:lnTo>
                  <a:lnTo>
                    <a:pt x="0" y="130200"/>
                  </a:lnTo>
                  <a:lnTo>
                    <a:pt x="0" y="390867"/>
                  </a:lnTo>
                  <a:lnTo>
                    <a:pt x="224459" y="521081"/>
                  </a:lnTo>
                  <a:lnTo>
                    <a:pt x="271094" y="494017"/>
                  </a:lnTo>
                  <a:lnTo>
                    <a:pt x="448919" y="390867"/>
                  </a:lnTo>
                  <a:lnTo>
                    <a:pt x="448919" y="130200"/>
                  </a:lnTo>
                  <a:close/>
                </a:path>
              </a:pathLst>
            </a:custGeom>
            <a:solidFill>
              <a:srgbClr val="5A6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372" y="4528185"/>
              <a:ext cx="436631" cy="3815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96768" y="3695700"/>
              <a:ext cx="4756785" cy="76200"/>
            </a:xfrm>
            <a:custGeom>
              <a:avLst/>
              <a:gdLst/>
              <a:ahLst/>
              <a:cxnLst/>
              <a:rect l="l" t="t" r="r" b="b"/>
              <a:pathLst>
                <a:path w="4756784" h="76200">
                  <a:moveTo>
                    <a:pt x="4680458" y="0"/>
                  </a:moveTo>
                  <a:lnTo>
                    <a:pt x="4680458" y="76200"/>
                  </a:lnTo>
                  <a:lnTo>
                    <a:pt x="4743958" y="44450"/>
                  </a:lnTo>
                  <a:lnTo>
                    <a:pt x="4693158" y="44450"/>
                  </a:lnTo>
                  <a:lnTo>
                    <a:pt x="4693158" y="31750"/>
                  </a:lnTo>
                  <a:lnTo>
                    <a:pt x="4743958" y="31750"/>
                  </a:lnTo>
                  <a:lnTo>
                    <a:pt x="4680458" y="0"/>
                  </a:lnTo>
                  <a:close/>
                </a:path>
                <a:path w="4756784" h="76200">
                  <a:moveTo>
                    <a:pt x="46804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680458" y="44450"/>
                  </a:lnTo>
                  <a:lnTo>
                    <a:pt x="4680458" y="31750"/>
                  </a:lnTo>
                  <a:close/>
                </a:path>
                <a:path w="4756784" h="76200">
                  <a:moveTo>
                    <a:pt x="4743958" y="31750"/>
                  </a:moveTo>
                  <a:lnTo>
                    <a:pt x="4693158" y="31750"/>
                  </a:lnTo>
                  <a:lnTo>
                    <a:pt x="4693158" y="44450"/>
                  </a:lnTo>
                  <a:lnTo>
                    <a:pt x="4743958" y="44450"/>
                  </a:lnTo>
                  <a:lnTo>
                    <a:pt x="4756658" y="38100"/>
                  </a:lnTo>
                  <a:lnTo>
                    <a:pt x="474395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7567" y="3252216"/>
              <a:ext cx="1203960" cy="429895"/>
            </a:xfrm>
            <a:custGeom>
              <a:avLst/>
              <a:gdLst/>
              <a:ahLst/>
              <a:cxnLst/>
              <a:rect l="l" t="t" r="r" b="b"/>
              <a:pathLst>
                <a:path w="1203959" h="429895">
                  <a:moveTo>
                    <a:pt x="1203960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203960" y="429768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87567" y="3252216"/>
              <a:ext cx="1203960" cy="429895"/>
            </a:xfrm>
            <a:custGeom>
              <a:avLst/>
              <a:gdLst/>
              <a:ahLst/>
              <a:cxnLst/>
              <a:rect l="l" t="t" r="r" b="b"/>
              <a:pathLst>
                <a:path w="1203959" h="429895">
                  <a:moveTo>
                    <a:pt x="0" y="429768"/>
                  </a:moveTo>
                  <a:lnTo>
                    <a:pt x="1203960" y="429768"/>
                  </a:lnTo>
                  <a:lnTo>
                    <a:pt x="1203960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61999" y="3780790"/>
            <a:ext cx="115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52499" y="4534865"/>
            <a:ext cx="834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SDK,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KPL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25192" y="4980813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02963" y="3319653"/>
            <a:ext cx="1211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1.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PutRecord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63767" y="3334511"/>
            <a:ext cx="1042669" cy="277495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35"/>
              </a:spcBef>
            </a:pP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4695" y="3209544"/>
            <a:ext cx="1755775" cy="2978150"/>
          </a:xfrm>
          <a:custGeom>
            <a:avLst/>
            <a:gdLst/>
            <a:ahLst/>
            <a:cxnLst/>
            <a:rect l="l" t="t" r="r" b="b"/>
            <a:pathLst>
              <a:path w="1755775" h="2978150">
                <a:moveTo>
                  <a:pt x="0" y="2977895"/>
                </a:moveTo>
                <a:lnTo>
                  <a:pt x="1755648" y="2977895"/>
                </a:lnTo>
                <a:lnTo>
                  <a:pt x="1755648" y="0"/>
                </a:lnTo>
                <a:lnTo>
                  <a:pt x="0" y="0"/>
                </a:lnTo>
                <a:lnTo>
                  <a:pt x="0" y="2977895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54136" y="5908649"/>
            <a:ext cx="15582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4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4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031226" y="2941320"/>
            <a:ext cx="1399540" cy="2847340"/>
            <a:chOff x="8031226" y="2941320"/>
            <a:chExt cx="1399540" cy="284734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1248" y="2941320"/>
              <a:ext cx="548640" cy="5486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37576" y="3538728"/>
              <a:ext cx="1386840" cy="2243455"/>
            </a:xfrm>
            <a:custGeom>
              <a:avLst/>
              <a:gdLst/>
              <a:ahLst/>
              <a:cxnLst/>
              <a:rect l="l" t="t" r="r" b="b"/>
              <a:pathLst>
                <a:path w="1386840" h="2243454">
                  <a:moveTo>
                    <a:pt x="0" y="2243328"/>
                  </a:moveTo>
                  <a:lnTo>
                    <a:pt x="1386840" y="2243328"/>
                  </a:lnTo>
                  <a:lnTo>
                    <a:pt x="1386840" y="0"/>
                  </a:lnTo>
                  <a:lnTo>
                    <a:pt x="0" y="0"/>
                  </a:lnTo>
                  <a:lnTo>
                    <a:pt x="0" y="2243328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462518" y="5502655"/>
            <a:ext cx="5384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16569" y="3620770"/>
            <a:ext cx="1214120" cy="747395"/>
            <a:chOff x="8116569" y="3620770"/>
            <a:chExt cx="1214120" cy="747395"/>
          </a:xfrm>
        </p:grpSpPr>
        <p:sp>
          <p:nvSpPr>
            <p:cNvPr id="30" name="object 30"/>
            <p:cNvSpPr/>
            <p:nvPr/>
          </p:nvSpPr>
          <p:spPr>
            <a:xfrm>
              <a:off x="8122919" y="3627120"/>
              <a:ext cx="1201420" cy="734695"/>
            </a:xfrm>
            <a:custGeom>
              <a:avLst/>
              <a:gdLst/>
              <a:ahLst/>
              <a:cxnLst/>
              <a:rect l="l" t="t" r="r" b="b"/>
              <a:pathLst>
                <a:path w="1201420" h="734695">
                  <a:moveTo>
                    <a:pt x="1200912" y="0"/>
                  </a:moveTo>
                  <a:lnTo>
                    <a:pt x="0" y="0"/>
                  </a:lnTo>
                  <a:lnTo>
                    <a:pt x="0" y="734567"/>
                  </a:lnTo>
                  <a:lnTo>
                    <a:pt x="1200912" y="734567"/>
                  </a:lnTo>
                  <a:lnTo>
                    <a:pt x="1200912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22919" y="3627120"/>
              <a:ext cx="1201420" cy="734695"/>
            </a:xfrm>
            <a:custGeom>
              <a:avLst/>
              <a:gdLst/>
              <a:ahLst/>
              <a:cxnLst/>
              <a:rect l="l" t="t" r="r" b="b"/>
              <a:pathLst>
                <a:path w="1201420" h="734695">
                  <a:moveTo>
                    <a:pt x="0" y="734567"/>
                  </a:moveTo>
                  <a:lnTo>
                    <a:pt x="1200912" y="734567"/>
                  </a:lnTo>
                  <a:lnTo>
                    <a:pt x="1200912" y="0"/>
                  </a:lnTo>
                  <a:lnTo>
                    <a:pt x="0" y="0"/>
                  </a:lnTo>
                  <a:lnTo>
                    <a:pt x="0" y="734567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08264" y="4020311"/>
            <a:ext cx="1042669" cy="274320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15"/>
              </a:spcBef>
            </a:pP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8264" y="3694176"/>
            <a:ext cx="1042669" cy="274320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7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Seq.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#:</a:t>
            </a:r>
            <a:r>
              <a:rPr sz="14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444848"/>
                </a:solidFill>
                <a:latin typeface="Calibri"/>
                <a:cs typeface="Calibri"/>
              </a:rPr>
              <a:t>123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069335" y="3904488"/>
            <a:ext cx="4787265" cy="1290955"/>
            <a:chOff x="3069335" y="3904488"/>
            <a:chExt cx="4787265" cy="1290955"/>
          </a:xfrm>
        </p:grpSpPr>
        <p:sp>
          <p:nvSpPr>
            <p:cNvPr id="35" name="object 35"/>
            <p:cNvSpPr/>
            <p:nvPr/>
          </p:nvSpPr>
          <p:spPr>
            <a:xfrm>
              <a:off x="5678423" y="4070604"/>
              <a:ext cx="2175510" cy="76200"/>
            </a:xfrm>
            <a:custGeom>
              <a:avLst/>
              <a:gdLst/>
              <a:ahLst/>
              <a:cxnLst/>
              <a:rect l="l" t="t" r="r" b="b"/>
              <a:pathLst>
                <a:path w="217550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7550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75509" h="76200">
                  <a:moveTo>
                    <a:pt x="217525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75255" y="44450"/>
                  </a:lnTo>
                  <a:lnTo>
                    <a:pt x="2175255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335" y="3904488"/>
              <a:ext cx="408432" cy="41148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69335" y="5119116"/>
              <a:ext cx="4787265" cy="76200"/>
            </a:xfrm>
            <a:custGeom>
              <a:avLst/>
              <a:gdLst/>
              <a:ahLst/>
              <a:cxnLst/>
              <a:rect l="l" t="t" r="r" b="b"/>
              <a:pathLst>
                <a:path w="4787265" h="76200">
                  <a:moveTo>
                    <a:pt x="4710557" y="0"/>
                  </a:moveTo>
                  <a:lnTo>
                    <a:pt x="4710557" y="76199"/>
                  </a:lnTo>
                  <a:lnTo>
                    <a:pt x="4774057" y="44449"/>
                  </a:lnTo>
                  <a:lnTo>
                    <a:pt x="4723257" y="44449"/>
                  </a:lnTo>
                  <a:lnTo>
                    <a:pt x="4723257" y="31749"/>
                  </a:lnTo>
                  <a:lnTo>
                    <a:pt x="4774057" y="31749"/>
                  </a:lnTo>
                  <a:lnTo>
                    <a:pt x="4710557" y="0"/>
                  </a:lnTo>
                  <a:close/>
                </a:path>
                <a:path w="4787265" h="76200">
                  <a:moveTo>
                    <a:pt x="4710557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4710557" y="44449"/>
                  </a:lnTo>
                  <a:lnTo>
                    <a:pt x="4710557" y="31749"/>
                  </a:lnTo>
                  <a:close/>
                </a:path>
                <a:path w="4787265" h="76200">
                  <a:moveTo>
                    <a:pt x="4774057" y="31749"/>
                  </a:moveTo>
                  <a:lnTo>
                    <a:pt x="4723257" y="31749"/>
                  </a:lnTo>
                  <a:lnTo>
                    <a:pt x="4723257" y="44449"/>
                  </a:lnTo>
                  <a:lnTo>
                    <a:pt x="4774057" y="44449"/>
                  </a:lnTo>
                  <a:lnTo>
                    <a:pt x="4786757" y="38099"/>
                  </a:lnTo>
                  <a:lnTo>
                    <a:pt x="4774057" y="3174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87567" y="4684776"/>
              <a:ext cx="1203960" cy="429895"/>
            </a:xfrm>
            <a:custGeom>
              <a:avLst/>
              <a:gdLst/>
              <a:ahLst/>
              <a:cxnLst/>
              <a:rect l="l" t="t" r="r" b="b"/>
              <a:pathLst>
                <a:path w="1203959" h="429895">
                  <a:moveTo>
                    <a:pt x="1203960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203960" y="429768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87567" y="4684776"/>
              <a:ext cx="1203960" cy="429895"/>
            </a:xfrm>
            <a:custGeom>
              <a:avLst/>
              <a:gdLst/>
              <a:ahLst/>
              <a:cxnLst/>
              <a:rect l="l" t="t" r="r" b="b"/>
              <a:pathLst>
                <a:path w="1203959" h="429895">
                  <a:moveTo>
                    <a:pt x="0" y="429768"/>
                  </a:moveTo>
                  <a:lnTo>
                    <a:pt x="1203960" y="429768"/>
                  </a:lnTo>
                  <a:lnTo>
                    <a:pt x="1203960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637279" y="3848227"/>
            <a:ext cx="1933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2.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Ack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never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reaches</a:t>
            </a:r>
            <a:endParaRPr sz="180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(network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timeout)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24096" y="4743957"/>
            <a:ext cx="177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3.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Retry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PutRecord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75959" y="4760976"/>
            <a:ext cx="1039494" cy="274320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20"/>
              </a:spcBef>
            </a:pP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096767" y="4657090"/>
            <a:ext cx="6233795" cy="1004569"/>
            <a:chOff x="3096767" y="4657090"/>
            <a:chExt cx="6233795" cy="1004569"/>
          </a:xfrm>
        </p:grpSpPr>
        <p:sp>
          <p:nvSpPr>
            <p:cNvPr id="44" name="object 44"/>
            <p:cNvSpPr/>
            <p:nvPr/>
          </p:nvSpPr>
          <p:spPr>
            <a:xfrm>
              <a:off x="3096767" y="5585460"/>
              <a:ext cx="4756785" cy="76200"/>
            </a:xfrm>
            <a:custGeom>
              <a:avLst/>
              <a:gdLst/>
              <a:ahLst/>
              <a:cxnLst/>
              <a:rect l="l" t="t" r="r" b="b"/>
              <a:pathLst>
                <a:path w="4756784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4756784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4756784" h="76200">
                  <a:moveTo>
                    <a:pt x="4756658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756658" y="44449"/>
                  </a:lnTo>
                  <a:lnTo>
                    <a:pt x="4756658" y="3174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22920" y="4663440"/>
              <a:ext cx="1201420" cy="734695"/>
            </a:xfrm>
            <a:custGeom>
              <a:avLst/>
              <a:gdLst/>
              <a:ahLst/>
              <a:cxnLst/>
              <a:rect l="l" t="t" r="r" b="b"/>
              <a:pathLst>
                <a:path w="1201420" h="734695">
                  <a:moveTo>
                    <a:pt x="1200912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1200912" y="734568"/>
                  </a:lnTo>
                  <a:lnTo>
                    <a:pt x="1200912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22920" y="4663440"/>
              <a:ext cx="1201420" cy="734695"/>
            </a:xfrm>
            <a:custGeom>
              <a:avLst/>
              <a:gdLst/>
              <a:ahLst/>
              <a:cxnLst/>
              <a:rect l="l" t="t" r="r" b="b"/>
              <a:pathLst>
                <a:path w="1201420" h="734695">
                  <a:moveTo>
                    <a:pt x="0" y="734568"/>
                  </a:moveTo>
                  <a:lnTo>
                    <a:pt x="1200912" y="734568"/>
                  </a:lnTo>
                  <a:lnTo>
                    <a:pt x="1200912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208264" y="5053584"/>
            <a:ext cx="1042669" cy="277495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35"/>
              </a:spcBef>
            </a:pP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208264" y="4730496"/>
            <a:ext cx="1042669" cy="274320"/>
          </a:xfrm>
          <a:prstGeom prst="rect">
            <a:avLst/>
          </a:prstGeom>
          <a:solidFill>
            <a:srgbClr val="FFFFFF"/>
          </a:solidFill>
          <a:ln w="12700">
            <a:solidFill>
              <a:srgbClr val="386997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7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Seq.</a:t>
            </a:r>
            <a:r>
              <a:rPr sz="1400" b="1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#:</a:t>
            </a:r>
            <a:r>
              <a:rPr sz="14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444848"/>
                </a:solidFill>
                <a:latin typeface="Calibri"/>
                <a:cs typeface="Calibri"/>
              </a:rPr>
              <a:t>124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36845" y="5279897"/>
            <a:ext cx="694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4.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ACK!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82581" y="4484623"/>
            <a:ext cx="1791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Duplicate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records!!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323832" y="3995927"/>
            <a:ext cx="2433955" cy="1033780"/>
          </a:xfrm>
          <a:custGeom>
            <a:avLst/>
            <a:gdLst/>
            <a:ahLst/>
            <a:cxnLst/>
            <a:rect l="l" t="t" r="r" b="b"/>
            <a:pathLst>
              <a:path w="2433954" h="1033779">
                <a:moveTo>
                  <a:pt x="582295" y="650240"/>
                </a:moveTo>
                <a:lnTo>
                  <a:pt x="55118" y="52946"/>
                </a:lnTo>
                <a:lnTo>
                  <a:pt x="65887" y="43434"/>
                </a:lnTo>
                <a:lnTo>
                  <a:pt x="78994" y="31877"/>
                </a:lnTo>
                <a:lnTo>
                  <a:pt x="0" y="0"/>
                </a:lnTo>
                <a:lnTo>
                  <a:pt x="21844" y="82296"/>
                </a:lnTo>
                <a:lnTo>
                  <a:pt x="45605" y="61341"/>
                </a:lnTo>
                <a:lnTo>
                  <a:pt x="566712" y="651776"/>
                </a:lnTo>
                <a:lnTo>
                  <a:pt x="60083" y="986294"/>
                </a:lnTo>
                <a:lnTo>
                  <a:pt x="42545" y="959739"/>
                </a:lnTo>
                <a:lnTo>
                  <a:pt x="0" y="1033526"/>
                </a:lnTo>
                <a:lnTo>
                  <a:pt x="84582" y="1023366"/>
                </a:lnTo>
                <a:lnTo>
                  <a:pt x="71653" y="1003808"/>
                </a:lnTo>
                <a:lnTo>
                  <a:pt x="67056" y="996848"/>
                </a:lnTo>
                <a:lnTo>
                  <a:pt x="581025" y="657606"/>
                </a:lnTo>
                <a:lnTo>
                  <a:pt x="578421" y="653643"/>
                </a:lnTo>
                <a:lnTo>
                  <a:pt x="582295" y="650240"/>
                </a:lnTo>
                <a:close/>
              </a:path>
              <a:path w="2433954" h="1033779">
                <a:moveTo>
                  <a:pt x="2433955" y="752348"/>
                </a:moveTo>
                <a:lnTo>
                  <a:pt x="669163" y="752348"/>
                </a:lnTo>
                <a:lnTo>
                  <a:pt x="669163" y="767588"/>
                </a:lnTo>
                <a:lnTo>
                  <a:pt x="2433955" y="767588"/>
                </a:lnTo>
                <a:lnTo>
                  <a:pt x="2433955" y="752348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9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5763260" cy="38265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Resource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ensure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authorized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endParaRPr sz="2400">
              <a:latin typeface="Arial"/>
              <a:cs typeface="Arial"/>
            </a:endParaRPr>
          </a:p>
          <a:p>
            <a:pPr marL="697865" marR="57150" lvl="1" indent="-228600">
              <a:lnSpc>
                <a:spcPct val="90000"/>
              </a:lnSpc>
              <a:spcBef>
                <a:spcPts val="47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(Manage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Permissions)\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697865" marR="503555" lvl="1" indent="-228600" algn="just">
              <a:lnSpc>
                <a:spcPct val="9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restrict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what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given</a:t>
            </a:r>
            <a:r>
              <a:rPr sz="2400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QuickSight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access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1440" y="1447800"/>
            <a:ext cx="3642359" cy="24292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25" dirty="0"/>
              <a:t> </a:t>
            </a:r>
            <a:r>
              <a:rPr dirty="0"/>
              <a:t>+</a:t>
            </a:r>
            <a:r>
              <a:rPr spc="-100" dirty="0"/>
              <a:t> </a:t>
            </a:r>
            <a:r>
              <a:rPr dirty="0"/>
              <a:t>Redshift:</a:t>
            </a:r>
            <a:r>
              <a:rPr spc="-12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259695" cy="42494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89789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default Quicksight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endParaRPr sz="2800">
              <a:latin typeface="Arial"/>
              <a:cs typeface="Arial"/>
            </a:endParaRPr>
          </a:p>
          <a:p>
            <a:pPr marL="241300" marR="1158875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region,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another,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that’s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problem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work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regions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won’t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work!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Solution: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8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group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inbound</a:t>
            </a:r>
            <a:r>
              <a:rPr sz="28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rule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authorizing</a:t>
            </a:r>
            <a:r>
              <a:rPr sz="28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IP</a:t>
            </a:r>
            <a:r>
              <a:rPr sz="2800" b="1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range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servers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17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Those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ranges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documented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https://docs.aws.amazon.com/quicksight/latest/user/regions.html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100336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94630" algn="l"/>
              </a:tabLst>
            </a:pPr>
            <a:r>
              <a:rPr dirty="0"/>
              <a:t>Quicksight</a:t>
            </a:r>
            <a:r>
              <a:rPr spc="-100" dirty="0"/>
              <a:t> </a:t>
            </a:r>
            <a:r>
              <a:rPr dirty="0"/>
              <a:t>/</a:t>
            </a:r>
            <a:r>
              <a:rPr spc="-105" dirty="0"/>
              <a:t> </a:t>
            </a:r>
            <a:r>
              <a:rPr spc="-10" dirty="0"/>
              <a:t>Redshift</a:t>
            </a:r>
            <a:r>
              <a:rPr dirty="0"/>
              <a:t>	/</a:t>
            </a:r>
            <a:r>
              <a:rPr spc="-40" dirty="0"/>
              <a:t> </a:t>
            </a:r>
            <a:r>
              <a:rPr dirty="0"/>
              <a:t>RDS</a:t>
            </a:r>
            <a:r>
              <a:rPr spc="-15" dirty="0"/>
              <a:t> </a:t>
            </a:r>
            <a:r>
              <a:rPr spc="-20" dirty="0"/>
              <a:t>cross-</a:t>
            </a:r>
            <a:r>
              <a:rPr spc="-10" dirty="0"/>
              <a:t>region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5154930" cy="42475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ways</a:t>
            </a:r>
            <a:r>
              <a:rPr sz="28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(if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have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Edition)</a:t>
            </a:r>
            <a:endParaRPr sz="2800">
              <a:latin typeface="Arial"/>
              <a:cs typeface="Arial"/>
            </a:endParaRPr>
          </a:p>
          <a:p>
            <a:pPr marL="241300" marR="528955" indent="-228600">
              <a:lnSpc>
                <a:spcPts val="302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 private subnet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a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800">
              <a:latin typeface="Arial"/>
              <a:cs typeface="Arial"/>
            </a:endParaRPr>
          </a:p>
          <a:p>
            <a:pPr marL="241300" marR="114935" indent="-228600">
              <a:lnSpc>
                <a:spcPts val="302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Elastic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Interface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subnet</a:t>
            </a:r>
            <a:endParaRPr sz="2800">
              <a:latin typeface="Arial"/>
              <a:cs typeface="Arial"/>
            </a:endParaRPr>
          </a:p>
          <a:p>
            <a:pPr marL="697865" marR="674370" lvl="1" indent="-228600">
              <a:lnSpc>
                <a:spcPts val="259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requires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Edition</a:t>
            </a:r>
            <a:endParaRPr sz="2400">
              <a:latin typeface="Arial"/>
              <a:cs typeface="Arial"/>
            </a:endParaRPr>
          </a:p>
          <a:p>
            <a:pPr marL="241300" marR="560705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cross-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2676" y="2152219"/>
            <a:ext cx="4974793" cy="267349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100336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94630" algn="l"/>
              </a:tabLst>
            </a:pPr>
            <a:r>
              <a:rPr dirty="0"/>
              <a:t>Quicksight</a:t>
            </a:r>
            <a:r>
              <a:rPr spc="-100" dirty="0"/>
              <a:t> </a:t>
            </a:r>
            <a:r>
              <a:rPr dirty="0"/>
              <a:t>/</a:t>
            </a:r>
            <a:r>
              <a:rPr spc="-105" dirty="0"/>
              <a:t> </a:t>
            </a:r>
            <a:r>
              <a:rPr spc="-10" dirty="0"/>
              <a:t>Redshift</a:t>
            </a:r>
            <a:r>
              <a:rPr dirty="0"/>
              <a:t>	/</a:t>
            </a:r>
            <a:r>
              <a:rPr spc="-40" dirty="0"/>
              <a:t> </a:t>
            </a:r>
            <a:r>
              <a:rPr dirty="0"/>
              <a:t>RDS</a:t>
            </a:r>
            <a:r>
              <a:rPr spc="-15" dirty="0"/>
              <a:t> </a:t>
            </a:r>
            <a:r>
              <a:rPr spc="-20" dirty="0"/>
              <a:t>cross-</a:t>
            </a:r>
            <a:r>
              <a:rPr spc="-10" dirty="0"/>
              <a:t>region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3697604" cy="30994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Now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a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peering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connection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private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subnet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another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subnet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containing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697865" marR="57150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cross-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0264" y="1615439"/>
            <a:ext cx="6071616" cy="28683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064" y="3733800"/>
            <a:ext cx="4983480" cy="24932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47979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  <a:tabLst>
                <a:tab pos="5294630" algn="l"/>
              </a:tabLst>
            </a:pPr>
            <a:r>
              <a:rPr dirty="0"/>
              <a:t>Quicksight</a:t>
            </a:r>
            <a:r>
              <a:rPr spc="-100" dirty="0"/>
              <a:t> </a:t>
            </a:r>
            <a:r>
              <a:rPr dirty="0"/>
              <a:t>/</a:t>
            </a:r>
            <a:r>
              <a:rPr spc="-105" dirty="0"/>
              <a:t> </a:t>
            </a:r>
            <a:r>
              <a:rPr spc="-10" dirty="0"/>
              <a:t>Redshift</a:t>
            </a:r>
            <a:r>
              <a:rPr dirty="0"/>
              <a:t>	/</a:t>
            </a:r>
            <a:r>
              <a:rPr spc="-60" dirty="0"/>
              <a:t> </a:t>
            </a:r>
            <a:r>
              <a:rPr dirty="0"/>
              <a:t>RDS</a:t>
            </a:r>
            <a:r>
              <a:rPr spc="-40" dirty="0"/>
              <a:t> </a:t>
            </a:r>
            <a:r>
              <a:rPr spc="-10" dirty="0"/>
              <a:t>cross- account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0455" y="1736597"/>
            <a:ext cx="4100829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2260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use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Transit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Gateway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to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subnets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But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this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must be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the same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org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756285" marR="1079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peer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Transit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Gateways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in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different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regions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use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PrivateLink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them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use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VPC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sharing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them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2808" y="862583"/>
            <a:ext cx="5269992" cy="275824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35" dirty="0"/>
              <a:t> </a:t>
            </a:r>
            <a:r>
              <a:rPr dirty="0"/>
              <a:t>User</a:t>
            </a:r>
            <a:r>
              <a:rPr spc="-14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849360" cy="29432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email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signup</a:t>
            </a:r>
            <a:endParaRPr sz="2800">
              <a:latin typeface="Arial"/>
              <a:cs typeface="Arial"/>
            </a:endParaRPr>
          </a:p>
          <a:p>
            <a:pPr marL="241300" marR="16446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connector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Enterprise Edition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AWS;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CANNOT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customer-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provided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edition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only!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tweak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3733800"/>
            <a:ext cx="7894320" cy="218846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90" dirty="0"/>
              <a:t> </a:t>
            </a:r>
            <a:r>
              <a:rPr spc="-10" dirty="0"/>
              <a:t>Pricing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7479665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Annual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subscription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Standard: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$9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/month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Enterprise: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$18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Q: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$28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 user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/month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Extra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SPICE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(beyond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10GB)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$0.25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(standard)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$0.38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(enterprise)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GB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month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Standard: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$12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Enterprise: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$24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Quicksight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Q: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$34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month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6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edition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Microsoft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Active Directory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90" dirty="0"/>
              <a:t> </a:t>
            </a:r>
            <a:r>
              <a:rPr spc="-10" dirty="0"/>
              <a:t>Dashboards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83" y="1447800"/>
            <a:ext cx="5203736" cy="43708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06408" y="5598058"/>
            <a:ext cx="13620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Image:</a:t>
            </a:r>
            <a:r>
              <a:rPr sz="10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AWS Big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0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444848"/>
                </a:solidFill>
                <a:latin typeface="Calibri"/>
                <a:cs typeface="Calibri"/>
              </a:rPr>
              <a:t>Blog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23964" y="1961769"/>
            <a:ext cx="430022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Read-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snapshots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others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Quicksight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Can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share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even more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widely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solidFill>
                  <a:srgbClr val="444848"/>
                </a:solidFill>
                <a:latin typeface="Calibri"/>
                <a:cs typeface="Calibri"/>
              </a:rPr>
              <a:t>embedded</a:t>
            </a:r>
            <a:r>
              <a:rPr sz="1800" i="1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444848"/>
                </a:solidFill>
                <a:latin typeface="Calibri"/>
                <a:cs typeface="Calibri"/>
              </a:rPr>
              <a:t>dashboards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Embed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within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Authenticate</a:t>
            </a:r>
            <a:r>
              <a:rPr sz="18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Active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Directory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Cognito /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SSO</a:t>
            </a:r>
            <a:endParaRPr sz="18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QuickSight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Javascript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QuickSight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Whitelist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domains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where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embedding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is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allowed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85" dirty="0"/>
              <a:t> </a:t>
            </a:r>
            <a:r>
              <a:rPr dirty="0"/>
              <a:t>Machine</a:t>
            </a:r>
            <a:r>
              <a:rPr spc="-165" dirty="0"/>
              <a:t> </a:t>
            </a:r>
            <a:r>
              <a:rPr dirty="0"/>
              <a:t>Learning</a:t>
            </a:r>
            <a:r>
              <a:rPr spc="-185" dirty="0"/>
              <a:t> </a:t>
            </a:r>
            <a:r>
              <a:rPr spc="-10" dirty="0"/>
              <a:t>Insights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5450205" cy="4665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ML-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powered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anomaly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detection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Random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Cut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Forest</a:t>
            </a:r>
            <a:endParaRPr sz="2200">
              <a:latin typeface="Arial"/>
              <a:cs typeface="Arial"/>
            </a:endParaRPr>
          </a:p>
          <a:p>
            <a:pPr marL="697865" marR="200660" lvl="1" indent="-228600">
              <a:lnSpc>
                <a:spcPct val="70000"/>
              </a:lnSpc>
              <a:spcBef>
                <a:spcPts val="63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Identify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top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contributors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significant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changes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80"/>
              </a:spcBef>
              <a:buChar char="•"/>
              <a:tabLst>
                <a:tab pos="240665" algn="l"/>
              </a:tabLst>
            </a:pP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ML-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powered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forecasting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Random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Cut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Forest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Detects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seasonality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trends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0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Excludes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outliers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imputes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missing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Autonarratives</a:t>
            </a:r>
            <a:endParaRPr sz="2600">
              <a:latin typeface="Arial"/>
              <a:cs typeface="Arial"/>
            </a:endParaRPr>
          </a:p>
          <a:p>
            <a:pPr marL="697865" marR="749935" lvl="1" indent="-228600">
              <a:lnSpc>
                <a:spcPct val="70000"/>
              </a:lnSpc>
              <a:spcBef>
                <a:spcPts val="64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Adds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“story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 data”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dashboards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Suggested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Insights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11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“Insights”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displays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read-to-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suggested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insights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5407" y="4703064"/>
            <a:ext cx="4142232" cy="10942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5407" y="1447800"/>
            <a:ext cx="4145279" cy="188671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90" dirty="0"/>
              <a:t> </a:t>
            </a:r>
            <a:r>
              <a:rPr spc="-50" dirty="0"/>
              <a:t>Q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6436995" cy="465074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learning-powered</a:t>
            </a:r>
            <a:endParaRPr sz="2400">
              <a:latin typeface="Arial"/>
              <a:cs typeface="Arial"/>
            </a:endParaRPr>
          </a:p>
          <a:p>
            <a:pPr marL="241300" marR="64770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Answers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business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questions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Natural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Language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“What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top-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selling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items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Florida?”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Offered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add-on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given</a:t>
            </a:r>
            <a:r>
              <a:rPr sz="2400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Personal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training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required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4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848"/>
                </a:solidFill>
                <a:latin typeface="Arial"/>
                <a:cs typeface="Arial"/>
              </a:rPr>
              <a:t>topics</a:t>
            </a:r>
            <a:r>
              <a:rPr sz="2400" i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associated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444848"/>
                </a:solidFill>
                <a:latin typeface="Arial"/>
                <a:cs typeface="Arial"/>
              </a:rPr>
              <a:t>datasets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Datasets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their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fields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NLP-friendly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dates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3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Automated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preparation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announced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335"/>
              </a:lnSpc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2023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ct val="70000"/>
              </a:lnSpc>
              <a:spcBef>
                <a:spcPts val="61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ML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analyzes</a:t>
            </a:r>
            <a:r>
              <a:rPr sz="20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tries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topics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for you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82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Tries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infer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names,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formats,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field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common</a:t>
            </a:r>
            <a:r>
              <a:rPr sz="20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synonyms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1816" y="1447800"/>
            <a:ext cx="3681983" cy="368198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825754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72154" algn="l"/>
                <a:tab pos="7125970" algn="l"/>
              </a:tabLst>
            </a:pPr>
            <a:r>
              <a:rPr dirty="0"/>
              <a:t>Course</a:t>
            </a:r>
            <a:r>
              <a:rPr spc="-140" dirty="0"/>
              <a:t> </a:t>
            </a:r>
            <a:r>
              <a:rPr spc="-20" dirty="0"/>
              <a:t>Cost</a:t>
            </a:r>
            <a:r>
              <a:rPr dirty="0"/>
              <a:t>	(please</a:t>
            </a:r>
            <a:r>
              <a:rPr spc="-135" dirty="0"/>
              <a:t> </a:t>
            </a:r>
            <a:r>
              <a:rPr spc="-10" dirty="0"/>
              <a:t>budget</a:t>
            </a:r>
            <a:r>
              <a:rPr dirty="0"/>
              <a:t>	</a:t>
            </a:r>
            <a:r>
              <a:rPr spc="-20" dirty="0"/>
              <a:t>$10)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855" y="1344167"/>
            <a:ext cx="9162288" cy="44074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Kinesis</a:t>
            </a:r>
            <a:r>
              <a:rPr spc="-12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dirty="0"/>
              <a:t>Streams</a:t>
            </a:r>
            <a:r>
              <a:rPr spc="-60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/>
              <a:t>Handling Duplicates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4544" y="1224152"/>
            <a:ext cx="104184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2800" spc="-994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6600" spc="-1357" baseline="23358" dirty="0">
                <a:solidFill>
                  <a:srgbClr val="444848"/>
                </a:solidFill>
                <a:latin typeface="Arial"/>
                <a:cs typeface="Arial"/>
              </a:rPr>
              <a:t>F</a:t>
            </a:r>
            <a:r>
              <a:rPr sz="2800" spc="-116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6600" spc="-2010" baseline="23358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2800" spc="-265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6600" spc="-1860" baseline="23358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</a:t>
            </a:r>
            <a:r>
              <a:rPr sz="2800" spc="-540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6600" spc="-4027" baseline="23358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u</a:t>
            </a:r>
            <a:r>
              <a:rPr sz="2800" spc="-1275" dirty="0">
                <a:solidFill>
                  <a:srgbClr val="444848"/>
                </a:solidFill>
                <a:latin typeface="Arial"/>
                <a:cs typeface="Arial"/>
              </a:rPr>
              <a:t>m</a:t>
            </a:r>
            <a:r>
              <a:rPr sz="6600" spc="-1829" baseline="23358" dirty="0">
                <a:solidFill>
                  <a:srgbClr val="444848"/>
                </a:solidFill>
                <a:latin typeface="Arial"/>
                <a:cs typeface="Arial"/>
              </a:rPr>
              <a:t>o</a:t>
            </a:r>
            <a:r>
              <a:rPr sz="2800" spc="-38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6600" spc="-3165" baseline="23358" dirty="0">
                <a:solidFill>
                  <a:srgbClr val="444848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95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6600" spc="-2475" baseline="23358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800" spc="-725" dirty="0">
                <a:solidFill>
                  <a:srgbClr val="444848"/>
                </a:solidFill>
                <a:latin typeface="Arial"/>
                <a:cs typeface="Arial"/>
              </a:rPr>
              <a:t>t</a:t>
            </a:r>
            <a:r>
              <a:rPr sz="6600" spc="-2625" baseline="23358" dirty="0">
                <a:solidFill>
                  <a:srgbClr val="444848"/>
                </a:solidFill>
                <a:latin typeface="Arial"/>
                <a:cs typeface="Arial"/>
              </a:rPr>
              <a:t>u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ri</a:t>
            </a:r>
            <a:r>
              <a:rPr sz="2800" spc="-1420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6600" spc="-3434" baseline="23358" dirty="0">
                <a:solidFill>
                  <a:srgbClr val="444848"/>
                </a:solidFill>
                <a:latin typeface="Arial"/>
                <a:cs typeface="Arial"/>
              </a:rPr>
              <a:t>m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315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6600" spc="-1725" baseline="23358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800" spc="-445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6600" spc="-1575" baseline="23358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800" spc="-545" dirty="0">
                <a:solidFill>
                  <a:srgbClr val="444848"/>
                </a:solidFill>
                <a:latin typeface="Arial"/>
                <a:cs typeface="Arial"/>
              </a:rPr>
              <a:t>n</a:t>
            </a:r>
            <a:r>
              <a:rPr sz="6600" spc="-1372" baseline="23358" dirty="0">
                <a:solidFill>
                  <a:srgbClr val="444848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m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ak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e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read the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same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112" y="1725370"/>
            <a:ext cx="11196320" cy="47675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916305">
              <a:lnSpc>
                <a:spcPct val="100000"/>
              </a:lnSpc>
              <a:spcBef>
                <a:spcPts val="770"/>
              </a:spcBef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twice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retries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happen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record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processors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restart:</a:t>
            </a:r>
            <a:endParaRPr sz="2800" dirty="0">
              <a:latin typeface="Arial"/>
              <a:cs typeface="Arial"/>
            </a:endParaRPr>
          </a:p>
          <a:p>
            <a:pPr marL="1602105" lvl="1" indent="-45720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16021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worker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terminates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unexpectedly</a:t>
            </a:r>
            <a:endParaRPr sz="2400" dirty="0">
              <a:latin typeface="Arial"/>
              <a:cs typeface="Arial"/>
            </a:endParaRPr>
          </a:p>
          <a:p>
            <a:pPr marL="1602105" lvl="1" indent="-4572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6021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Worker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added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removed</a:t>
            </a:r>
            <a:endParaRPr sz="2400" dirty="0">
              <a:latin typeface="Arial"/>
              <a:cs typeface="Arial"/>
            </a:endParaRPr>
          </a:p>
          <a:p>
            <a:pPr marL="1602105" lvl="1" indent="-457200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16021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merged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split</a:t>
            </a:r>
            <a:endParaRPr sz="2400" dirty="0">
              <a:latin typeface="Arial"/>
              <a:cs typeface="Arial"/>
            </a:endParaRPr>
          </a:p>
          <a:p>
            <a:pPr marL="1602105" lvl="1" indent="-4572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16021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 is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deployed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915669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Fixes:</a:t>
            </a:r>
            <a:endParaRPr sz="2800" dirty="0">
              <a:latin typeface="Arial"/>
              <a:cs typeface="Arial"/>
            </a:endParaRPr>
          </a:p>
          <a:p>
            <a:pPr marL="1372870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idempotent</a:t>
            </a:r>
            <a:endParaRPr sz="2400" dirty="0">
              <a:latin typeface="Arial"/>
              <a:cs typeface="Arial"/>
            </a:endParaRPr>
          </a:p>
          <a:p>
            <a:pPr marL="1373505" marR="337185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final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destination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duplicates,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it’s recommended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endParaRPr sz="2400" dirty="0">
              <a:latin typeface="Arial"/>
              <a:cs typeface="Arial"/>
            </a:endParaRPr>
          </a:p>
          <a:p>
            <a:pPr marL="916305" indent="-228600">
              <a:lnSpc>
                <a:spcPts val="2135"/>
              </a:lnSpc>
              <a:spcBef>
                <a:spcPts val="725"/>
              </a:spcBef>
              <a:buChar char="•"/>
              <a:tabLst>
                <a:tab pos="9163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000" spc="2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info:</a:t>
            </a:r>
            <a:r>
              <a:rPr sz="2000" spc="2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https://docs.aws.amazon.com/streams/latest/dev/kinesis-record-</a:t>
            </a:r>
            <a:r>
              <a:rPr sz="20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processor-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844" y="6322567"/>
            <a:ext cx="18834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duplicates.html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8239" y="6612915"/>
            <a:ext cx="1859280" cy="27940"/>
          </a:xfrm>
          <a:custGeom>
            <a:avLst/>
            <a:gdLst/>
            <a:ahLst/>
            <a:cxnLst/>
            <a:rect l="l" t="t" r="r" b="b"/>
            <a:pathLst>
              <a:path w="1859280" h="27940">
                <a:moveTo>
                  <a:pt x="1859280" y="0"/>
                </a:moveTo>
                <a:lnTo>
                  <a:pt x="0" y="0"/>
                </a:lnTo>
                <a:lnTo>
                  <a:pt x="0" y="27432"/>
                </a:lnTo>
                <a:lnTo>
                  <a:pt x="1859280" y="27432"/>
                </a:lnTo>
                <a:lnTo>
                  <a:pt x="1859280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QuickSight</a:t>
            </a:r>
            <a:r>
              <a:rPr spc="-195" dirty="0"/>
              <a:t> </a:t>
            </a:r>
            <a:r>
              <a:rPr dirty="0"/>
              <a:t>Visual</a:t>
            </a:r>
            <a:r>
              <a:rPr spc="-275" dirty="0"/>
              <a:t> </a:t>
            </a:r>
            <a:r>
              <a:rPr spc="-10" dirty="0"/>
              <a:t>Types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3818254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AutoGraph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Bar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comparison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24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distribution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(histograms)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Line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graphs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changes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over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Scatter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plots,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heat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correlation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Pie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graphs,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tree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aggregation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Pivot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49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tabular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2623" y="3014472"/>
            <a:ext cx="6361176" cy="27828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Additional</a:t>
            </a:r>
            <a:r>
              <a:rPr spc="-204" dirty="0"/>
              <a:t> </a:t>
            </a:r>
            <a:r>
              <a:rPr dirty="0"/>
              <a:t>Visual</a:t>
            </a:r>
            <a:r>
              <a:rPr spc="-280" dirty="0"/>
              <a:t> </a:t>
            </a:r>
            <a:r>
              <a:rPr spc="-10" dirty="0"/>
              <a:t>Types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3729990" cy="4243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KPIs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Geospatial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(maps)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Donut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Gauge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Word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Clouds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Text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boxes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Narratives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Radar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Waterfall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charts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Box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plots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“Small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Multiples”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5711" y="1447800"/>
            <a:ext cx="6038088" cy="35173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Bar</a:t>
            </a:r>
            <a:r>
              <a:rPr spc="-150" dirty="0"/>
              <a:t> </a:t>
            </a:r>
            <a:r>
              <a:rPr dirty="0"/>
              <a:t>Charts:</a:t>
            </a:r>
            <a:r>
              <a:rPr spc="-125" dirty="0"/>
              <a:t> </a:t>
            </a:r>
            <a:r>
              <a:rPr dirty="0"/>
              <a:t>Comparison,</a:t>
            </a:r>
            <a:r>
              <a:rPr spc="-135" dirty="0"/>
              <a:t> </a:t>
            </a:r>
            <a:r>
              <a:rPr spc="-10" dirty="0"/>
              <a:t>Distribution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42872"/>
            <a:ext cx="3968496" cy="39288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2961" y="2004866"/>
            <a:ext cx="4174557" cy="37374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90433" y="5858357"/>
            <a:ext cx="241046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Image:</a:t>
            </a:r>
            <a:r>
              <a:rPr sz="10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DanielPenfield,</a:t>
            </a:r>
            <a:r>
              <a:rPr sz="10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Wikipedia</a:t>
            </a:r>
            <a:r>
              <a:rPr sz="10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CC</a:t>
            </a:r>
            <a:r>
              <a:rPr sz="10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BY-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SA</a:t>
            </a:r>
            <a:r>
              <a:rPr sz="10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3.0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Line</a:t>
            </a:r>
            <a:r>
              <a:rPr spc="-130" dirty="0"/>
              <a:t> </a:t>
            </a:r>
            <a:r>
              <a:rPr dirty="0"/>
              <a:t>Charts:</a:t>
            </a:r>
            <a:r>
              <a:rPr spc="-120" dirty="0"/>
              <a:t> </a:t>
            </a:r>
            <a:r>
              <a:rPr dirty="0"/>
              <a:t>Changes</a:t>
            </a:r>
            <a:r>
              <a:rPr spc="-95" dirty="0"/>
              <a:t> </a:t>
            </a:r>
            <a:r>
              <a:rPr dirty="0"/>
              <a:t>over</a:t>
            </a:r>
            <a:r>
              <a:rPr spc="-200" dirty="0"/>
              <a:t> </a:t>
            </a:r>
            <a:r>
              <a:rPr spc="-20" dirty="0"/>
              <a:t>Time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77" y="2090927"/>
            <a:ext cx="4041468" cy="30556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0484" y="2255790"/>
            <a:ext cx="5284991" cy="249583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Scatter</a:t>
            </a:r>
            <a:r>
              <a:rPr spc="-120" dirty="0"/>
              <a:t> </a:t>
            </a:r>
            <a:r>
              <a:rPr dirty="0"/>
              <a:t>Plots:</a:t>
            </a:r>
            <a:r>
              <a:rPr spc="-120" dirty="0"/>
              <a:t> </a:t>
            </a:r>
            <a:r>
              <a:rPr spc="-10" dirty="0"/>
              <a:t>Correlation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0688" y="2011298"/>
            <a:ext cx="3383736" cy="33337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4095" y="1173480"/>
            <a:ext cx="5205983" cy="52090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Heat</a:t>
            </a:r>
            <a:r>
              <a:rPr spc="-80" dirty="0"/>
              <a:t> </a:t>
            </a:r>
            <a:r>
              <a:rPr dirty="0"/>
              <a:t>Maps:</a:t>
            </a:r>
            <a:r>
              <a:rPr spc="-110" dirty="0"/>
              <a:t> </a:t>
            </a:r>
            <a:r>
              <a:rPr spc="-10" dirty="0"/>
              <a:t>Correlation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Pie</a:t>
            </a:r>
            <a:r>
              <a:rPr spc="-45" dirty="0"/>
              <a:t> </a:t>
            </a:r>
            <a:r>
              <a:rPr spc="-20" dirty="0"/>
              <a:t>Charts:</a:t>
            </a:r>
            <a:r>
              <a:rPr spc="-275" dirty="0"/>
              <a:t> </a:t>
            </a:r>
            <a:r>
              <a:rPr spc="-10" dirty="0"/>
              <a:t>Aggregation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4728" y="1726812"/>
            <a:ext cx="4287964" cy="37884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08060" y="5512714"/>
            <a:ext cx="234061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Image:</a:t>
            </a:r>
            <a:r>
              <a:rPr sz="10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M.W.</a:t>
            </a:r>
            <a:r>
              <a:rPr sz="10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Toews,</a:t>
            </a:r>
            <a:r>
              <a:rPr sz="10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Wikipedia,</a:t>
            </a:r>
            <a:r>
              <a:rPr sz="10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CC</a:t>
            </a:r>
            <a:r>
              <a:rPr sz="10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BY-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SA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4.0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43661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Donut</a:t>
            </a:r>
            <a:r>
              <a:rPr spc="-95" dirty="0"/>
              <a:t> </a:t>
            </a:r>
            <a:r>
              <a:rPr dirty="0"/>
              <a:t>Charts:</a:t>
            </a:r>
            <a:r>
              <a:rPr spc="-135" dirty="0"/>
              <a:t> </a:t>
            </a:r>
            <a:r>
              <a:rPr dirty="0"/>
              <a:t>Percentage</a:t>
            </a:r>
            <a:r>
              <a:rPr spc="-130" dirty="0"/>
              <a:t> </a:t>
            </a:r>
            <a:r>
              <a:rPr dirty="0"/>
              <a:t>of</a:t>
            </a:r>
            <a:r>
              <a:rPr spc="-190" dirty="0"/>
              <a:t> </a:t>
            </a:r>
            <a:r>
              <a:rPr spc="-10" dirty="0"/>
              <a:t>Total Amount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5615" y="1947672"/>
            <a:ext cx="4620768" cy="315163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94143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Gauge</a:t>
            </a:r>
            <a:r>
              <a:rPr spc="-114" dirty="0"/>
              <a:t> </a:t>
            </a:r>
            <a:r>
              <a:rPr dirty="0"/>
              <a:t>Charts:</a:t>
            </a:r>
            <a:r>
              <a:rPr spc="-135" dirty="0"/>
              <a:t> </a:t>
            </a:r>
            <a:r>
              <a:rPr dirty="0"/>
              <a:t>Compare</a:t>
            </a:r>
            <a:r>
              <a:rPr spc="-114" dirty="0"/>
              <a:t> </a:t>
            </a:r>
            <a:r>
              <a:rPr dirty="0"/>
              <a:t>values</a:t>
            </a:r>
            <a:r>
              <a:rPr spc="-105" dirty="0"/>
              <a:t> </a:t>
            </a:r>
            <a:r>
              <a:rPr dirty="0"/>
              <a:t>in</a:t>
            </a:r>
            <a:r>
              <a:rPr spc="-140" dirty="0"/>
              <a:t> </a:t>
            </a:r>
            <a:r>
              <a:rPr spc="-50" dirty="0"/>
              <a:t>a </a:t>
            </a:r>
            <a:r>
              <a:rPr spc="-10" dirty="0"/>
              <a:t>measure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415" y="2063495"/>
            <a:ext cx="4773167" cy="337413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Tree</a:t>
            </a:r>
            <a:r>
              <a:rPr spc="-185" dirty="0"/>
              <a:t> </a:t>
            </a:r>
            <a:r>
              <a:rPr dirty="0"/>
              <a:t>Maps:</a:t>
            </a:r>
            <a:r>
              <a:rPr spc="-80" dirty="0"/>
              <a:t> </a:t>
            </a:r>
            <a:r>
              <a:rPr spc="-25" dirty="0"/>
              <a:t>Heirarchical</a:t>
            </a:r>
            <a:r>
              <a:rPr spc="-280" dirty="0"/>
              <a:t> </a:t>
            </a:r>
            <a:r>
              <a:rPr spc="-10" dirty="0"/>
              <a:t>Aggregation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3727" y="1376062"/>
            <a:ext cx="5139171" cy="43295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40677" y="5865063"/>
            <a:ext cx="42945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Image:</a:t>
            </a:r>
            <a:r>
              <a:rPr sz="10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Harvard-MIT</a:t>
            </a:r>
            <a:r>
              <a:rPr sz="10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Observatory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of Economic</a:t>
            </a:r>
            <a:r>
              <a:rPr sz="10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Complexity,</a:t>
            </a:r>
            <a:r>
              <a:rPr sz="10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Wikipedia,</a:t>
            </a:r>
            <a:r>
              <a:rPr sz="10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444848"/>
                </a:solidFill>
                <a:latin typeface="Calibri"/>
                <a:cs typeface="Calibri"/>
              </a:rPr>
              <a:t>CC-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BY-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SA</a:t>
            </a:r>
            <a:r>
              <a:rPr sz="10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3.0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272271" y="2843783"/>
            <a:ext cx="588264" cy="2084831"/>
            <a:chOff x="8272271" y="2843783"/>
            <a:chExt cx="588264" cy="2084831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1415" y="2843783"/>
              <a:ext cx="579120" cy="579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2271" y="3584447"/>
              <a:ext cx="579120" cy="5791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2271" y="4349495"/>
              <a:ext cx="579120" cy="57911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93165" y="610565"/>
            <a:ext cx="54927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4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Firehose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86343" y="2642616"/>
            <a:ext cx="3606165" cy="2426335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013585">
              <a:lnSpc>
                <a:spcPct val="100000"/>
              </a:lnSpc>
              <a:spcBef>
                <a:spcPts val="625"/>
              </a:spcBef>
            </a:pPr>
            <a:r>
              <a:rPr sz="1600" b="1" dirty="0">
                <a:solidFill>
                  <a:srgbClr val="5A6B85"/>
                </a:solidFill>
                <a:latin typeface="Calibri"/>
                <a:cs typeface="Calibri"/>
              </a:rPr>
              <a:t>AWS</a:t>
            </a:r>
            <a:r>
              <a:rPr sz="1600" b="1" spc="-85" dirty="0">
                <a:solidFill>
                  <a:srgbClr val="5A6B8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A6B85"/>
                </a:solidFill>
                <a:latin typeface="Calibri"/>
                <a:cs typeface="Calibri"/>
              </a:rPr>
              <a:t>Destinations</a:t>
            </a:r>
            <a:endParaRPr sz="1600">
              <a:latin typeface="Calibri"/>
              <a:cs typeface="Calibri"/>
            </a:endParaRPr>
          </a:p>
          <a:p>
            <a:pPr marL="887094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Calibri"/>
              <a:cs typeface="Calibri"/>
            </a:endParaRPr>
          </a:p>
          <a:p>
            <a:pPr marL="890905" marR="100520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Redshift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(COPY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through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Calibri"/>
              <a:cs typeface="Calibri"/>
            </a:endParaRPr>
          </a:p>
          <a:p>
            <a:pPr marL="93853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OpenSearch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3209" y="1557274"/>
            <a:ext cx="6440805" cy="4426585"/>
            <a:chOff x="283209" y="1557274"/>
            <a:chExt cx="6440805" cy="442658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9759" y="3258312"/>
              <a:ext cx="1024128" cy="10241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6664" y="1822704"/>
              <a:ext cx="576072" cy="5760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9559" y="1563624"/>
              <a:ext cx="3782695" cy="4413885"/>
            </a:xfrm>
            <a:custGeom>
              <a:avLst/>
              <a:gdLst/>
              <a:ahLst/>
              <a:cxnLst/>
              <a:rect l="l" t="t" r="r" b="b"/>
              <a:pathLst>
                <a:path w="3782695" h="4413885">
                  <a:moveTo>
                    <a:pt x="0" y="4413504"/>
                  </a:moveTo>
                  <a:lnTo>
                    <a:pt x="3782567" y="4413504"/>
                  </a:lnTo>
                  <a:lnTo>
                    <a:pt x="3782567" y="0"/>
                  </a:lnTo>
                  <a:lnTo>
                    <a:pt x="0" y="0"/>
                  </a:lnTo>
                  <a:lnTo>
                    <a:pt x="0" y="4413504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956" y="1952244"/>
              <a:ext cx="569976" cy="5699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991" y="2994749"/>
              <a:ext cx="234695" cy="4417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197" y="4893929"/>
              <a:ext cx="258165" cy="4412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013" y="3025507"/>
              <a:ext cx="451597" cy="43512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71827" y="5631281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Producers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2407" y="2012060"/>
            <a:ext cx="114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195" y="3068828"/>
            <a:ext cx="54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0260" y="4949697"/>
            <a:ext cx="124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11441" y="3285744"/>
            <a:ext cx="1994535" cy="2082164"/>
            <a:chOff x="1611441" y="3285744"/>
            <a:chExt cx="1994535" cy="2082164"/>
          </a:xfrm>
        </p:grpSpPr>
        <p:sp>
          <p:nvSpPr>
            <p:cNvPr id="25" name="object 25"/>
            <p:cNvSpPr/>
            <p:nvPr/>
          </p:nvSpPr>
          <p:spPr>
            <a:xfrm>
              <a:off x="1611439" y="3917365"/>
              <a:ext cx="451484" cy="518795"/>
            </a:xfrm>
            <a:custGeom>
              <a:avLst/>
              <a:gdLst/>
              <a:ahLst/>
              <a:cxnLst/>
              <a:rect l="l" t="t" r="r" b="b"/>
              <a:pathLst>
                <a:path w="451485" h="518795">
                  <a:moveTo>
                    <a:pt x="353174" y="185940"/>
                  </a:moveTo>
                  <a:lnTo>
                    <a:pt x="329666" y="172427"/>
                  </a:lnTo>
                  <a:lnTo>
                    <a:pt x="329666" y="199390"/>
                  </a:lnTo>
                  <a:lnTo>
                    <a:pt x="329666" y="318998"/>
                  </a:lnTo>
                  <a:lnTo>
                    <a:pt x="225615" y="378802"/>
                  </a:lnTo>
                  <a:lnTo>
                    <a:pt x="121564" y="318998"/>
                  </a:lnTo>
                  <a:lnTo>
                    <a:pt x="121564" y="199390"/>
                  </a:lnTo>
                  <a:lnTo>
                    <a:pt x="225615" y="139585"/>
                  </a:lnTo>
                  <a:lnTo>
                    <a:pt x="329666" y="199390"/>
                  </a:lnTo>
                  <a:lnTo>
                    <a:pt x="329666" y="172427"/>
                  </a:lnTo>
                  <a:lnTo>
                    <a:pt x="272605" y="139585"/>
                  </a:lnTo>
                  <a:lnTo>
                    <a:pt x="225615" y="112560"/>
                  </a:lnTo>
                  <a:lnTo>
                    <a:pt x="98044" y="185940"/>
                  </a:lnTo>
                  <a:lnTo>
                    <a:pt x="98044" y="332460"/>
                  </a:lnTo>
                  <a:lnTo>
                    <a:pt x="225615" y="405828"/>
                  </a:lnTo>
                  <a:lnTo>
                    <a:pt x="272605" y="378802"/>
                  </a:lnTo>
                  <a:lnTo>
                    <a:pt x="353174" y="332460"/>
                  </a:lnTo>
                  <a:lnTo>
                    <a:pt x="353174" y="185940"/>
                  </a:lnTo>
                  <a:close/>
                </a:path>
                <a:path w="451485" h="518795">
                  <a:moveTo>
                    <a:pt x="451218" y="129527"/>
                  </a:moveTo>
                  <a:lnTo>
                    <a:pt x="427697" y="116027"/>
                  </a:lnTo>
                  <a:lnTo>
                    <a:pt x="427697" y="143103"/>
                  </a:lnTo>
                  <a:lnTo>
                    <a:pt x="427697" y="375285"/>
                  </a:lnTo>
                  <a:lnTo>
                    <a:pt x="225615" y="491502"/>
                  </a:lnTo>
                  <a:lnTo>
                    <a:pt x="23507" y="375285"/>
                  </a:lnTo>
                  <a:lnTo>
                    <a:pt x="23507" y="143103"/>
                  </a:lnTo>
                  <a:lnTo>
                    <a:pt x="225615" y="26911"/>
                  </a:lnTo>
                  <a:lnTo>
                    <a:pt x="427697" y="143103"/>
                  </a:lnTo>
                  <a:lnTo>
                    <a:pt x="427697" y="116027"/>
                  </a:lnTo>
                  <a:lnTo>
                    <a:pt x="272491" y="26911"/>
                  </a:lnTo>
                  <a:lnTo>
                    <a:pt x="225615" y="0"/>
                  </a:lnTo>
                  <a:lnTo>
                    <a:pt x="0" y="129527"/>
                  </a:lnTo>
                  <a:lnTo>
                    <a:pt x="0" y="388861"/>
                  </a:lnTo>
                  <a:lnTo>
                    <a:pt x="225615" y="518414"/>
                  </a:lnTo>
                  <a:lnTo>
                    <a:pt x="272491" y="491502"/>
                  </a:lnTo>
                  <a:lnTo>
                    <a:pt x="451218" y="388861"/>
                  </a:lnTo>
                  <a:lnTo>
                    <a:pt x="451218" y="129527"/>
                  </a:lnTo>
                  <a:close/>
                </a:path>
              </a:pathLst>
            </a:custGeom>
            <a:solidFill>
              <a:srgbClr val="5A6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7819" y="4042712"/>
              <a:ext cx="438863" cy="37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9711" y="3285744"/>
              <a:ext cx="576072" cy="5760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6663" y="4791455"/>
              <a:ext cx="576072" cy="57607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52576" y="4041089"/>
            <a:ext cx="82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SDK,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KPL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00527" y="2428443"/>
            <a:ext cx="1247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endParaRPr sz="1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18816" y="3881373"/>
            <a:ext cx="126936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-43815" algn="ctr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Amazon CloudWatch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(Logs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Events)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45638" y="5380735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65367" y="1506600"/>
            <a:ext cx="693420" cy="1751964"/>
            <a:chOff x="5865367" y="1506600"/>
            <a:chExt cx="693420" cy="1751964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5367" y="1506600"/>
              <a:ext cx="692911" cy="69011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60261" y="2228087"/>
              <a:ext cx="103505" cy="1030605"/>
            </a:xfrm>
            <a:custGeom>
              <a:avLst/>
              <a:gdLst/>
              <a:ahLst/>
              <a:cxnLst/>
              <a:rect l="l" t="t" r="r" b="b"/>
              <a:pathLst>
                <a:path w="103504" h="1030604">
                  <a:moveTo>
                    <a:pt x="5968" y="962787"/>
                  </a:moveTo>
                  <a:lnTo>
                    <a:pt x="635" y="967359"/>
                  </a:lnTo>
                  <a:lnTo>
                    <a:pt x="380" y="971423"/>
                  </a:lnTo>
                  <a:lnTo>
                    <a:pt x="2666" y="973963"/>
                  </a:lnTo>
                  <a:lnTo>
                    <a:pt x="51942" y="1030224"/>
                  </a:lnTo>
                  <a:lnTo>
                    <a:pt x="60396" y="1020572"/>
                  </a:lnTo>
                  <a:lnTo>
                    <a:pt x="45592" y="1020572"/>
                  </a:lnTo>
                  <a:lnTo>
                    <a:pt x="45586" y="1003601"/>
                  </a:lnTo>
                  <a:lnTo>
                    <a:pt x="12318" y="965581"/>
                  </a:lnTo>
                  <a:lnTo>
                    <a:pt x="9905" y="963040"/>
                  </a:lnTo>
                  <a:lnTo>
                    <a:pt x="5968" y="962787"/>
                  </a:lnTo>
                  <a:close/>
                </a:path>
                <a:path w="103504" h="1030604">
                  <a:moveTo>
                    <a:pt x="45586" y="1003601"/>
                  </a:moveTo>
                  <a:lnTo>
                    <a:pt x="45592" y="1020572"/>
                  </a:lnTo>
                  <a:lnTo>
                    <a:pt x="58292" y="1020572"/>
                  </a:lnTo>
                  <a:lnTo>
                    <a:pt x="58291" y="1016381"/>
                  </a:lnTo>
                  <a:lnTo>
                    <a:pt x="47243" y="1016381"/>
                  </a:lnTo>
                  <a:lnTo>
                    <a:pt x="51999" y="1010930"/>
                  </a:lnTo>
                  <a:lnTo>
                    <a:pt x="45586" y="1003601"/>
                  </a:lnTo>
                  <a:close/>
                </a:path>
                <a:path w="103504" h="1030604">
                  <a:moveTo>
                    <a:pt x="97916" y="962660"/>
                  </a:moveTo>
                  <a:lnTo>
                    <a:pt x="93979" y="962913"/>
                  </a:lnTo>
                  <a:lnTo>
                    <a:pt x="91566" y="965581"/>
                  </a:lnTo>
                  <a:lnTo>
                    <a:pt x="58394" y="1003601"/>
                  </a:lnTo>
                  <a:lnTo>
                    <a:pt x="58292" y="1020572"/>
                  </a:lnTo>
                  <a:lnTo>
                    <a:pt x="60396" y="1020572"/>
                  </a:lnTo>
                  <a:lnTo>
                    <a:pt x="101218" y="973963"/>
                  </a:lnTo>
                  <a:lnTo>
                    <a:pt x="103504" y="971296"/>
                  </a:lnTo>
                  <a:lnTo>
                    <a:pt x="103250" y="967359"/>
                  </a:lnTo>
                  <a:lnTo>
                    <a:pt x="100584" y="964946"/>
                  </a:lnTo>
                  <a:lnTo>
                    <a:pt x="97916" y="962660"/>
                  </a:lnTo>
                  <a:close/>
                </a:path>
                <a:path w="103504" h="1030604">
                  <a:moveTo>
                    <a:pt x="51999" y="1010930"/>
                  </a:moveTo>
                  <a:lnTo>
                    <a:pt x="47243" y="1016381"/>
                  </a:lnTo>
                  <a:lnTo>
                    <a:pt x="56768" y="1016381"/>
                  </a:lnTo>
                  <a:lnTo>
                    <a:pt x="51999" y="1010930"/>
                  </a:lnTo>
                  <a:close/>
                </a:path>
                <a:path w="103504" h="1030604">
                  <a:moveTo>
                    <a:pt x="58286" y="1003724"/>
                  </a:moveTo>
                  <a:lnTo>
                    <a:pt x="51999" y="1010930"/>
                  </a:lnTo>
                  <a:lnTo>
                    <a:pt x="56768" y="1016381"/>
                  </a:lnTo>
                  <a:lnTo>
                    <a:pt x="58291" y="1016381"/>
                  </a:lnTo>
                  <a:lnTo>
                    <a:pt x="58286" y="1003724"/>
                  </a:lnTo>
                  <a:close/>
                </a:path>
                <a:path w="103504" h="1030604">
                  <a:moveTo>
                    <a:pt x="51568" y="19350"/>
                  </a:moveTo>
                  <a:lnTo>
                    <a:pt x="45237" y="26586"/>
                  </a:lnTo>
                  <a:lnTo>
                    <a:pt x="45233" y="67563"/>
                  </a:lnTo>
                  <a:lnTo>
                    <a:pt x="45571" y="962660"/>
                  </a:lnTo>
                  <a:lnTo>
                    <a:pt x="45694" y="1003724"/>
                  </a:lnTo>
                  <a:lnTo>
                    <a:pt x="51999" y="1010930"/>
                  </a:lnTo>
                  <a:lnTo>
                    <a:pt x="58286" y="1003724"/>
                  </a:lnTo>
                  <a:lnTo>
                    <a:pt x="57918" y="26586"/>
                  </a:lnTo>
                  <a:lnTo>
                    <a:pt x="51568" y="19350"/>
                  </a:lnTo>
                  <a:close/>
                </a:path>
                <a:path w="103504" h="1030604">
                  <a:moveTo>
                    <a:pt x="51562" y="0"/>
                  </a:moveTo>
                  <a:lnTo>
                    <a:pt x="2412" y="56261"/>
                  </a:lnTo>
                  <a:lnTo>
                    <a:pt x="0" y="58927"/>
                  </a:lnTo>
                  <a:lnTo>
                    <a:pt x="253" y="62991"/>
                  </a:lnTo>
                  <a:lnTo>
                    <a:pt x="5587" y="67563"/>
                  </a:lnTo>
                  <a:lnTo>
                    <a:pt x="9651" y="67310"/>
                  </a:lnTo>
                  <a:lnTo>
                    <a:pt x="11937" y="64642"/>
                  </a:lnTo>
                  <a:lnTo>
                    <a:pt x="45218" y="26608"/>
                  </a:lnTo>
                  <a:lnTo>
                    <a:pt x="45212" y="9651"/>
                  </a:lnTo>
                  <a:lnTo>
                    <a:pt x="60015" y="9651"/>
                  </a:lnTo>
                  <a:lnTo>
                    <a:pt x="51562" y="0"/>
                  </a:lnTo>
                  <a:close/>
                </a:path>
                <a:path w="103504" h="1030604">
                  <a:moveTo>
                    <a:pt x="60015" y="9651"/>
                  </a:moveTo>
                  <a:lnTo>
                    <a:pt x="57912" y="9651"/>
                  </a:lnTo>
                  <a:lnTo>
                    <a:pt x="57937" y="26608"/>
                  </a:lnTo>
                  <a:lnTo>
                    <a:pt x="91312" y="64642"/>
                  </a:lnTo>
                  <a:lnTo>
                    <a:pt x="93599" y="67310"/>
                  </a:lnTo>
                  <a:lnTo>
                    <a:pt x="97536" y="67563"/>
                  </a:lnTo>
                  <a:lnTo>
                    <a:pt x="100202" y="65150"/>
                  </a:lnTo>
                  <a:lnTo>
                    <a:pt x="102870" y="62864"/>
                  </a:lnTo>
                  <a:lnTo>
                    <a:pt x="103124" y="58927"/>
                  </a:lnTo>
                  <a:lnTo>
                    <a:pt x="100837" y="56261"/>
                  </a:lnTo>
                  <a:lnTo>
                    <a:pt x="60015" y="9651"/>
                  </a:lnTo>
                  <a:close/>
                </a:path>
                <a:path w="103504" h="1030604">
                  <a:moveTo>
                    <a:pt x="57912" y="9651"/>
                  </a:moveTo>
                  <a:lnTo>
                    <a:pt x="45212" y="9651"/>
                  </a:lnTo>
                  <a:lnTo>
                    <a:pt x="45218" y="26608"/>
                  </a:lnTo>
                  <a:lnTo>
                    <a:pt x="51568" y="19350"/>
                  </a:lnTo>
                  <a:lnTo>
                    <a:pt x="46736" y="13842"/>
                  </a:lnTo>
                  <a:lnTo>
                    <a:pt x="57913" y="13842"/>
                  </a:lnTo>
                  <a:lnTo>
                    <a:pt x="57912" y="9651"/>
                  </a:lnTo>
                  <a:close/>
                </a:path>
                <a:path w="103504" h="1030604">
                  <a:moveTo>
                    <a:pt x="57913" y="13842"/>
                  </a:moveTo>
                  <a:lnTo>
                    <a:pt x="56387" y="13842"/>
                  </a:lnTo>
                  <a:lnTo>
                    <a:pt x="51568" y="19350"/>
                  </a:lnTo>
                  <a:lnTo>
                    <a:pt x="57918" y="26586"/>
                  </a:lnTo>
                  <a:lnTo>
                    <a:pt x="57913" y="13842"/>
                  </a:lnTo>
                  <a:close/>
                </a:path>
                <a:path w="103504" h="1030604">
                  <a:moveTo>
                    <a:pt x="56387" y="13842"/>
                  </a:moveTo>
                  <a:lnTo>
                    <a:pt x="46736" y="13842"/>
                  </a:lnTo>
                  <a:lnTo>
                    <a:pt x="51568" y="19350"/>
                  </a:lnTo>
                  <a:lnTo>
                    <a:pt x="56387" y="1384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899405" y="2379675"/>
            <a:ext cx="12604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2705" algn="r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transformation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83226" y="1549730"/>
            <a:ext cx="801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215129" y="3422650"/>
            <a:ext cx="1116330" cy="311785"/>
            <a:chOff x="4215129" y="3422650"/>
            <a:chExt cx="1116330" cy="311785"/>
          </a:xfrm>
        </p:grpSpPr>
        <p:sp>
          <p:nvSpPr>
            <p:cNvPr id="39" name="object 39"/>
            <p:cNvSpPr/>
            <p:nvPr/>
          </p:nvSpPr>
          <p:spPr>
            <a:xfrm>
              <a:off x="4221479" y="3429000"/>
              <a:ext cx="1103630" cy="299085"/>
            </a:xfrm>
            <a:custGeom>
              <a:avLst/>
              <a:gdLst/>
              <a:ahLst/>
              <a:cxnLst/>
              <a:rect l="l" t="t" r="r" b="b"/>
              <a:pathLst>
                <a:path w="1103629" h="299085">
                  <a:moveTo>
                    <a:pt x="110337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103376" y="298704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3A67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1479" y="3429000"/>
              <a:ext cx="1103630" cy="299085"/>
            </a:xfrm>
            <a:custGeom>
              <a:avLst/>
              <a:gdLst/>
              <a:ahLst/>
              <a:cxnLst/>
              <a:rect l="l" t="t" r="r" b="b"/>
              <a:pathLst>
                <a:path w="1103629" h="299085">
                  <a:moveTo>
                    <a:pt x="0" y="298704"/>
                  </a:moveTo>
                  <a:lnTo>
                    <a:pt x="1103376" y="298704"/>
                  </a:lnTo>
                  <a:lnTo>
                    <a:pt x="1103376" y="0"/>
                  </a:lnTo>
                  <a:lnTo>
                    <a:pt x="0" y="0"/>
                  </a:lnTo>
                  <a:lnTo>
                    <a:pt x="0" y="298704"/>
                  </a:lnTo>
                  <a:close/>
                </a:path>
              </a:pathLst>
            </a:custGeom>
            <a:ln w="12700">
              <a:solidFill>
                <a:srgbClr val="294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227829" y="3451351"/>
            <a:ext cx="1090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72128" y="3718940"/>
            <a:ext cx="3876040" cy="104775"/>
          </a:xfrm>
          <a:custGeom>
            <a:avLst/>
            <a:gdLst/>
            <a:ahLst/>
            <a:cxnLst/>
            <a:rect l="l" t="t" r="r" b="b"/>
            <a:pathLst>
              <a:path w="3876040" h="104775">
                <a:moveTo>
                  <a:pt x="1628394" y="52832"/>
                </a:moveTo>
                <a:lnTo>
                  <a:pt x="1572133" y="3556"/>
                </a:lnTo>
                <a:lnTo>
                  <a:pt x="1569466" y="1270"/>
                </a:lnTo>
                <a:lnTo>
                  <a:pt x="1565529" y="1524"/>
                </a:lnTo>
                <a:lnTo>
                  <a:pt x="1563243" y="4191"/>
                </a:lnTo>
                <a:lnTo>
                  <a:pt x="1560957" y="6731"/>
                </a:lnTo>
                <a:lnTo>
                  <a:pt x="1561211" y="10795"/>
                </a:lnTo>
                <a:lnTo>
                  <a:pt x="1563751" y="13081"/>
                </a:lnTo>
                <a:lnTo>
                  <a:pt x="1601787" y="46469"/>
                </a:lnTo>
                <a:lnTo>
                  <a:pt x="0" y="45085"/>
                </a:lnTo>
                <a:lnTo>
                  <a:pt x="0" y="57785"/>
                </a:lnTo>
                <a:lnTo>
                  <a:pt x="1601787" y="59169"/>
                </a:lnTo>
                <a:lnTo>
                  <a:pt x="1618742" y="59182"/>
                </a:lnTo>
                <a:lnTo>
                  <a:pt x="1601774" y="59182"/>
                </a:lnTo>
                <a:lnTo>
                  <a:pt x="1563751" y="92456"/>
                </a:lnTo>
                <a:lnTo>
                  <a:pt x="1561084" y="94742"/>
                </a:lnTo>
                <a:lnTo>
                  <a:pt x="1560830" y="98806"/>
                </a:lnTo>
                <a:lnTo>
                  <a:pt x="1563116" y="101473"/>
                </a:lnTo>
                <a:lnTo>
                  <a:pt x="1565402" y="104013"/>
                </a:lnTo>
                <a:lnTo>
                  <a:pt x="1569466" y="104394"/>
                </a:lnTo>
                <a:lnTo>
                  <a:pt x="1572133" y="101981"/>
                </a:lnTo>
                <a:lnTo>
                  <a:pt x="1621116" y="59182"/>
                </a:lnTo>
                <a:lnTo>
                  <a:pt x="1628394" y="52832"/>
                </a:lnTo>
                <a:close/>
              </a:path>
              <a:path w="3876040" h="104775">
                <a:moveTo>
                  <a:pt x="3876040" y="51435"/>
                </a:moveTo>
                <a:lnTo>
                  <a:pt x="3868750" y="45085"/>
                </a:lnTo>
                <a:lnTo>
                  <a:pt x="3819652" y="2286"/>
                </a:lnTo>
                <a:lnTo>
                  <a:pt x="3816985" y="0"/>
                </a:lnTo>
                <a:lnTo>
                  <a:pt x="3813048" y="254"/>
                </a:lnTo>
                <a:lnTo>
                  <a:pt x="3810762" y="2921"/>
                </a:lnTo>
                <a:lnTo>
                  <a:pt x="3808349" y="5461"/>
                </a:lnTo>
                <a:lnTo>
                  <a:pt x="3808730" y="9525"/>
                </a:lnTo>
                <a:lnTo>
                  <a:pt x="3811270" y="11811"/>
                </a:lnTo>
                <a:lnTo>
                  <a:pt x="3849408" y="45110"/>
                </a:lnTo>
                <a:lnTo>
                  <a:pt x="2651760" y="46482"/>
                </a:lnTo>
                <a:lnTo>
                  <a:pt x="2651760" y="59182"/>
                </a:lnTo>
                <a:lnTo>
                  <a:pt x="3849433" y="57810"/>
                </a:lnTo>
                <a:lnTo>
                  <a:pt x="3811397" y="91186"/>
                </a:lnTo>
                <a:lnTo>
                  <a:pt x="3808730" y="93472"/>
                </a:lnTo>
                <a:lnTo>
                  <a:pt x="3808476" y="97536"/>
                </a:lnTo>
                <a:lnTo>
                  <a:pt x="3810762" y="100203"/>
                </a:lnTo>
                <a:lnTo>
                  <a:pt x="3813175" y="102743"/>
                </a:lnTo>
                <a:lnTo>
                  <a:pt x="3817112" y="102997"/>
                </a:lnTo>
                <a:lnTo>
                  <a:pt x="3819779" y="100711"/>
                </a:lnTo>
                <a:lnTo>
                  <a:pt x="3876040" y="51435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451730" y="3080080"/>
            <a:ext cx="673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85229" y="3825620"/>
            <a:ext cx="117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Batch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writes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700015" y="4928615"/>
            <a:ext cx="4322445" cy="1249680"/>
            <a:chOff x="4700015" y="4928615"/>
            <a:chExt cx="4322445" cy="1249680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87511" y="5440679"/>
              <a:ext cx="734568" cy="7376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015" y="5419343"/>
              <a:ext cx="579120" cy="579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51475" y="4928615"/>
              <a:ext cx="1271905" cy="490855"/>
            </a:xfrm>
            <a:custGeom>
              <a:avLst/>
              <a:gdLst/>
              <a:ahLst/>
              <a:cxnLst/>
              <a:rect l="l" t="t" r="r" b="b"/>
              <a:pathLst>
                <a:path w="1271904" h="490854">
                  <a:moveTo>
                    <a:pt x="31750" y="414146"/>
                  </a:moveTo>
                  <a:lnTo>
                    <a:pt x="0" y="414146"/>
                  </a:lnTo>
                  <a:lnTo>
                    <a:pt x="38100" y="490346"/>
                  </a:lnTo>
                  <a:lnTo>
                    <a:pt x="69850" y="426846"/>
                  </a:lnTo>
                  <a:lnTo>
                    <a:pt x="31750" y="426846"/>
                  </a:lnTo>
                  <a:lnTo>
                    <a:pt x="31750" y="414146"/>
                  </a:lnTo>
                  <a:close/>
                </a:path>
                <a:path w="1271904" h="490854">
                  <a:moveTo>
                    <a:pt x="1258697" y="238886"/>
                  </a:moveTo>
                  <a:lnTo>
                    <a:pt x="31750" y="238886"/>
                  </a:lnTo>
                  <a:lnTo>
                    <a:pt x="31750" y="426846"/>
                  </a:lnTo>
                  <a:lnTo>
                    <a:pt x="44450" y="426846"/>
                  </a:lnTo>
                  <a:lnTo>
                    <a:pt x="44450" y="251586"/>
                  </a:lnTo>
                  <a:lnTo>
                    <a:pt x="38100" y="251586"/>
                  </a:lnTo>
                  <a:lnTo>
                    <a:pt x="44450" y="245236"/>
                  </a:lnTo>
                  <a:lnTo>
                    <a:pt x="1258697" y="245236"/>
                  </a:lnTo>
                  <a:lnTo>
                    <a:pt x="1258697" y="238886"/>
                  </a:lnTo>
                  <a:close/>
                </a:path>
                <a:path w="1271904" h="490854">
                  <a:moveTo>
                    <a:pt x="76200" y="414146"/>
                  </a:moveTo>
                  <a:lnTo>
                    <a:pt x="44450" y="414146"/>
                  </a:lnTo>
                  <a:lnTo>
                    <a:pt x="44450" y="426846"/>
                  </a:lnTo>
                  <a:lnTo>
                    <a:pt x="69850" y="426846"/>
                  </a:lnTo>
                  <a:lnTo>
                    <a:pt x="76200" y="414146"/>
                  </a:lnTo>
                  <a:close/>
                </a:path>
                <a:path w="1271904" h="490854">
                  <a:moveTo>
                    <a:pt x="44450" y="245236"/>
                  </a:moveTo>
                  <a:lnTo>
                    <a:pt x="38100" y="251586"/>
                  </a:lnTo>
                  <a:lnTo>
                    <a:pt x="44450" y="251586"/>
                  </a:lnTo>
                  <a:lnTo>
                    <a:pt x="44450" y="245236"/>
                  </a:lnTo>
                  <a:close/>
                </a:path>
                <a:path w="1271904" h="490854">
                  <a:moveTo>
                    <a:pt x="1271397" y="238886"/>
                  </a:moveTo>
                  <a:lnTo>
                    <a:pt x="1265047" y="238886"/>
                  </a:lnTo>
                  <a:lnTo>
                    <a:pt x="1258697" y="245236"/>
                  </a:lnTo>
                  <a:lnTo>
                    <a:pt x="44450" y="245236"/>
                  </a:lnTo>
                  <a:lnTo>
                    <a:pt x="44450" y="251586"/>
                  </a:lnTo>
                  <a:lnTo>
                    <a:pt x="1271397" y="251586"/>
                  </a:lnTo>
                  <a:lnTo>
                    <a:pt x="1271397" y="238886"/>
                  </a:lnTo>
                  <a:close/>
                </a:path>
                <a:path w="1271904" h="490854">
                  <a:moveTo>
                    <a:pt x="1271397" y="0"/>
                  </a:moveTo>
                  <a:lnTo>
                    <a:pt x="1258697" y="0"/>
                  </a:lnTo>
                  <a:lnTo>
                    <a:pt x="1258697" y="245236"/>
                  </a:lnTo>
                  <a:lnTo>
                    <a:pt x="1265047" y="238886"/>
                  </a:lnTo>
                  <a:lnTo>
                    <a:pt x="1271397" y="238886"/>
                  </a:lnTo>
                  <a:lnTo>
                    <a:pt x="1271397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360289" y="5545328"/>
            <a:ext cx="1640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backup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60646" y="4303014"/>
            <a:ext cx="270700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70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endParaRPr sz="1800">
              <a:latin typeface="Calibri"/>
              <a:cs typeface="Calibri"/>
            </a:endParaRPr>
          </a:p>
          <a:p>
            <a:pPr marL="1408430" algn="ct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800">
              <a:latin typeface="Calibri"/>
              <a:cs typeface="Calibri"/>
            </a:endParaRPr>
          </a:p>
          <a:p>
            <a:pPr marR="1105535" algn="ctr">
              <a:lnSpc>
                <a:spcPct val="100000"/>
              </a:lnSpc>
              <a:spcBef>
                <a:spcPts val="175"/>
              </a:spcBef>
            </a:pPr>
            <a:r>
              <a:rPr sz="1800" i="1" dirty="0">
                <a:solidFill>
                  <a:srgbClr val="444848"/>
                </a:solidFill>
                <a:latin typeface="Calibri"/>
                <a:cs typeface="Calibri"/>
              </a:rPr>
              <a:t>All</a:t>
            </a:r>
            <a:r>
              <a:rPr sz="1800" i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r>
              <a:rPr sz="1800" i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44848"/>
                </a:solidFill>
                <a:latin typeface="Calibri"/>
                <a:cs typeface="Calibri"/>
              </a:rPr>
              <a:t>Failed</a:t>
            </a:r>
            <a:r>
              <a:rPr sz="1800" i="1" spc="-20" dirty="0">
                <a:solidFill>
                  <a:srgbClr val="444848"/>
                </a:solidFill>
                <a:latin typeface="Calibri"/>
                <a:cs typeface="Calibri"/>
              </a:rPr>
              <a:t> 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86343" y="5160264"/>
            <a:ext cx="3596640" cy="1042669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1762760">
              <a:lnSpc>
                <a:spcPct val="100000"/>
              </a:lnSpc>
              <a:spcBef>
                <a:spcPts val="625"/>
              </a:spcBef>
            </a:pPr>
            <a:r>
              <a:rPr sz="1600" b="1" dirty="0">
                <a:solidFill>
                  <a:srgbClr val="5A6B85"/>
                </a:solidFill>
                <a:latin typeface="Calibri"/>
                <a:cs typeface="Calibri"/>
              </a:rPr>
              <a:t>Custom</a:t>
            </a:r>
            <a:r>
              <a:rPr sz="1600" b="1" spc="-60" dirty="0">
                <a:solidFill>
                  <a:srgbClr val="5A6B8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A6B85"/>
                </a:solidFill>
                <a:latin typeface="Calibri"/>
                <a:cs typeface="Calibri"/>
              </a:rPr>
              <a:t>Destinations</a:t>
            </a:r>
            <a:endParaRPr sz="1600">
              <a:latin typeface="Calibri"/>
              <a:cs typeface="Calibri"/>
            </a:endParaRPr>
          </a:p>
          <a:p>
            <a:pPr marL="930275">
              <a:lnSpc>
                <a:spcPct val="100000"/>
              </a:lnSpc>
              <a:spcBef>
                <a:spcPts val="1375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HTTP</a:t>
            </a:r>
            <a:r>
              <a:rPr sz="1800" b="1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991602" y="560577"/>
            <a:ext cx="3783329" cy="5847080"/>
            <a:chOff x="7991602" y="560577"/>
            <a:chExt cx="3783329" cy="5847080"/>
          </a:xfrm>
        </p:grpSpPr>
        <p:sp>
          <p:nvSpPr>
            <p:cNvPr id="53" name="object 53"/>
            <p:cNvSpPr/>
            <p:nvPr/>
          </p:nvSpPr>
          <p:spPr>
            <a:xfrm>
              <a:off x="7997952" y="566927"/>
              <a:ext cx="3770629" cy="5834380"/>
            </a:xfrm>
            <a:custGeom>
              <a:avLst/>
              <a:gdLst/>
              <a:ahLst/>
              <a:cxnLst/>
              <a:rect l="l" t="t" r="r" b="b"/>
              <a:pathLst>
                <a:path w="3770629" h="5834380">
                  <a:moveTo>
                    <a:pt x="0" y="5833872"/>
                  </a:moveTo>
                  <a:lnTo>
                    <a:pt x="3770376" y="5833872"/>
                  </a:lnTo>
                  <a:lnTo>
                    <a:pt x="3770376" y="0"/>
                  </a:lnTo>
                  <a:lnTo>
                    <a:pt x="0" y="0"/>
                  </a:lnTo>
                  <a:lnTo>
                    <a:pt x="0" y="5833872"/>
                  </a:lnTo>
                  <a:close/>
                </a:path>
              </a:pathLst>
            </a:custGeom>
            <a:ln w="12699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1354" y="1235214"/>
              <a:ext cx="1132114" cy="29875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1747" y="1908084"/>
              <a:ext cx="1258740" cy="3672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7763" y="1248237"/>
              <a:ext cx="638294" cy="68868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17184" y="1630680"/>
              <a:ext cx="1433825" cy="25752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8092440" y="765048"/>
            <a:ext cx="3599815" cy="1740535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932180">
              <a:lnSpc>
                <a:spcPct val="100000"/>
              </a:lnSpc>
              <a:spcBef>
                <a:spcPts val="620"/>
              </a:spcBef>
            </a:pPr>
            <a:r>
              <a:rPr sz="1600" b="1" spc="-10" dirty="0">
                <a:solidFill>
                  <a:srgbClr val="5A6B85"/>
                </a:solidFill>
                <a:latin typeface="Calibri"/>
                <a:cs typeface="Calibri"/>
              </a:rPr>
              <a:t>3rd-</a:t>
            </a:r>
            <a:r>
              <a:rPr sz="1600" b="1" dirty="0">
                <a:solidFill>
                  <a:srgbClr val="5A6B85"/>
                </a:solidFill>
                <a:latin typeface="Calibri"/>
                <a:cs typeface="Calibri"/>
              </a:rPr>
              <a:t>party</a:t>
            </a:r>
            <a:r>
              <a:rPr sz="1600" b="1" spc="-35" dirty="0">
                <a:solidFill>
                  <a:srgbClr val="5A6B85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A6B85"/>
                </a:solidFill>
                <a:latin typeface="Calibri"/>
                <a:cs typeface="Calibri"/>
              </a:rPr>
              <a:t>Partner</a:t>
            </a:r>
            <a:r>
              <a:rPr sz="1600" b="1" spc="-60" dirty="0">
                <a:solidFill>
                  <a:srgbClr val="5A6B8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A6B85"/>
                </a:solidFill>
                <a:latin typeface="Calibri"/>
                <a:cs typeface="Calibri"/>
              </a:rPr>
              <a:t>Destinations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libri"/>
              <a:cs typeface="Calibri"/>
            </a:endParaRPr>
          </a:p>
          <a:p>
            <a:pPr marL="67627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Datadog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49440" y="2923032"/>
            <a:ext cx="813816" cy="813815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Pivot</a:t>
            </a:r>
            <a:r>
              <a:rPr spc="-175" dirty="0"/>
              <a:t> </a:t>
            </a:r>
            <a:r>
              <a:rPr spc="-75" dirty="0"/>
              <a:t>Tables:</a:t>
            </a:r>
            <a:r>
              <a:rPr spc="-215" dirty="0"/>
              <a:t> </a:t>
            </a:r>
            <a:r>
              <a:rPr spc="-65" dirty="0"/>
              <a:t>Tabular</a:t>
            </a:r>
            <a:r>
              <a:rPr spc="-140" dirty="0"/>
              <a:t> </a:t>
            </a:r>
            <a:r>
              <a:rPr spc="-20" dirty="0"/>
              <a:t>Data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0" y="4203191"/>
            <a:ext cx="5312664" cy="13045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9752" y="1341119"/>
            <a:ext cx="4526280" cy="21153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24115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KPI’s:</a:t>
            </a:r>
            <a:r>
              <a:rPr spc="-100" dirty="0"/>
              <a:t> </a:t>
            </a:r>
            <a:r>
              <a:rPr dirty="0"/>
              <a:t>compare</a:t>
            </a:r>
            <a:r>
              <a:rPr spc="-110" dirty="0"/>
              <a:t> </a:t>
            </a:r>
            <a:r>
              <a:rPr dirty="0"/>
              <a:t>key</a:t>
            </a:r>
            <a:r>
              <a:rPr spc="-100" dirty="0"/>
              <a:t> </a:t>
            </a:r>
            <a:r>
              <a:rPr dirty="0"/>
              <a:t>value</a:t>
            </a:r>
            <a:r>
              <a:rPr spc="-85" dirty="0"/>
              <a:t> </a:t>
            </a:r>
            <a:r>
              <a:rPr dirty="0"/>
              <a:t>to</a:t>
            </a:r>
            <a:r>
              <a:rPr spc="-110" dirty="0"/>
              <a:t> </a:t>
            </a:r>
            <a:r>
              <a:rPr dirty="0"/>
              <a:t>its</a:t>
            </a:r>
            <a:r>
              <a:rPr spc="-114" dirty="0"/>
              <a:t> </a:t>
            </a:r>
            <a:r>
              <a:rPr spc="-10" dirty="0"/>
              <a:t>target value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679" y="1837944"/>
            <a:ext cx="6284976" cy="375208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Geospatial</a:t>
            </a:r>
            <a:r>
              <a:rPr spc="-225" dirty="0"/>
              <a:t> </a:t>
            </a:r>
            <a:r>
              <a:rPr spc="-10" dirty="0"/>
              <a:t>Charts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3055" y="1255775"/>
            <a:ext cx="7485888" cy="465124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Word</a:t>
            </a:r>
            <a:r>
              <a:rPr spc="-135" dirty="0"/>
              <a:t> </a:t>
            </a:r>
            <a:r>
              <a:rPr dirty="0"/>
              <a:t>Clouds:</a:t>
            </a:r>
            <a:r>
              <a:rPr spc="-114" dirty="0"/>
              <a:t> </a:t>
            </a:r>
            <a:r>
              <a:rPr dirty="0"/>
              <a:t>word</a:t>
            </a:r>
            <a:r>
              <a:rPr spc="-135" dirty="0"/>
              <a:t> </a:t>
            </a:r>
            <a:r>
              <a:rPr dirty="0"/>
              <a:t>or</a:t>
            </a:r>
            <a:r>
              <a:rPr spc="-114" dirty="0"/>
              <a:t> </a:t>
            </a:r>
            <a:r>
              <a:rPr dirty="0"/>
              <a:t>phrase</a:t>
            </a:r>
            <a:r>
              <a:rPr spc="-120" dirty="0"/>
              <a:t> </a:t>
            </a:r>
            <a:r>
              <a:rPr spc="-10" dirty="0"/>
              <a:t>frequency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2121407"/>
            <a:ext cx="4572000" cy="31699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Alternative</a:t>
            </a:r>
            <a:r>
              <a:rPr spc="-215" dirty="0"/>
              <a:t> </a:t>
            </a:r>
            <a:r>
              <a:rPr spc="-10" dirty="0"/>
              <a:t>Visualization</a:t>
            </a:r>
            <a:r>
              <a:rPr spc="-295" dirty="0"/>
              <a:t> </a:t>
            </a:r>
            <a:r>
              <a:rPr spc="-10" dirty="0"/>
              <a:t>Tools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3603625" cy="446849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381000" indent="-228600">
              <a:lnSpc>
                <a:spcPct val="9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Web-based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visualizations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tools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(deployed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public)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D3.js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Chart.js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Highchart.js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Business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Intelligence Tools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6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MicroStrategy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7191" y="1811273"/>
            <a:ext cx="5314950" cy="368617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0844" y="3569919"/>
            <a:ext cx="27793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Security</a:t>
            </a:r>
            <a:endParaRPr sz="6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252459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75" dirty="0"/>
              <a:t> </a:t>
            </a:r>
            <a:r>
              <a:rPr spc="-10" dirty="0"/>
              <a:t>encryption?</a:t>
            </a:r>
          </a:p>
          <a:p>
            <a:pPr marL="12700">
              <a:lnSpc>
                <a:spcPts val="5015"/>
              </a:lnSpc>
              <a:tabLst>
                <a:tab pos="3738245" algn="l"/>
              </a:tabLst>
            </a:pPr>
            <a:r>
              <a:rPr b="1" dirty="0">
                <a:latin typeface="Arial"/>
                <a:cs typeface="Arial"/>
              </a:rPr>
              <a:t>Encryption</a:t>
            </a:r>
            <a:r>
              <a:rPr b="1" spc="-215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</a:t>
            </a:r>
            <a:r>
              <a:rPr b="1" dirty="0">
                <a:latin typeface="Arial"/>
                <a:cs typeface="Arial"/>
              </a:rPr>
              <a:t>	flight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(TLS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/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SSL)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234295" cy="1946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sending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decrypted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receiving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certificates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help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(HTTPS)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 flight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ensures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MITM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(man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middle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attack)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happen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4296" y="4212335"/>
            <a:ext cx="10182225" cy="859790"/>
            <a:chOff x="844296" y="4212335"/>
            <a:chExt cx="10182225" cy="8597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96" y="4305604"/>
              <a:ext cx="694944" cy="6729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3219" y="4212335"/>
              <a:ext cx="502919" cy="85953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72751" y="5094478"/>
            <a:ext cx="140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HTTPS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Website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8560" y="4036357"/>
            <a:ext cx="432470" cy="47847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527047" y="3907535"/>
            <a:ext cx="8789035" cy="1022350"/>
            <a:chOff x="1527047" y="3907535"/>
            <a:chExt cx="8789035" cy="10223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047" y="3907535"/>
              <a:ext cx="731520" cy="7315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57527" y="4604003"/>
              <a:ext cx="2213610" cy="76200"/>
            </a:xfrm>
            <a:custGeom>
              <a:avLst/>
              <a:gdLst/>
              <a:ahLst/>
              <a:cxnLst/>
              <a:rect l="l" t="t" r="r" b="b"/>
              <a:pathLst>
                <a:path w="2213610" h="76200">
                  <a:moveTo>
                    <a:pt x="2136902" y="0"/>
                  </a:moveTo>
                  <a:lnTo>
                    <a:pt x="2136902" y="76200"/>
                  </a:lnTo>
                  <a:lnTo>
                    <a:pt x="2200402" y="44450"/>
                  </a:lnTo>
                  <a:lnTo>
                    <a:pt x="2149602" y="44450"/>
                  </a:lnTo>
                  <a:lnTo>
                    <a:pt x="2149602" y="31750"/>
                  </a:lnTo>
                  <a:lnTo>
                    <a:pt x="2200402" y="31750"/>
                  </a:lnTo>
                  <a:lnTo>
                    <a:pt x="2136902" y="0"/>
                  </a:lnTo>
                  <a:close/>
                </a:path>
                <a:path w="2213610" h="76200">
                  <a:moveTo>
                    <a:pt x="213690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136902" y="44450"/>
                  </a:lnTo>
                  <a:lnTo>
                    <a:pt x="2136902" y="31750"/>
                  </a:lnTo>
                  <a:close/>
                </a:path>
                <a:path w="2213610" h="76200">
                  <a:moveTo>
                    <a:pt x="2200402" y="31750"/>
                  </a:moveTo>
                  <a:lnTo>
                    <a:pt x="2149602" y="31750"/>
                  </a:lnTo>
                  <a:lnTo>
                    <a:pt x="2149602" y="44450"/>
                  </a:lnTo>
                  <a:lnTo>
                    <a:pt x="2200402" y="44450"/>
                  </a:lnTo>
                  <a:lnTo>
                    <a:pt x="2213102" y="38100"/>
                  </a:lnTo>
                  <a:lnTo>
                    <a:pt x="220040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3909" y="4354917"/>
              <a:ext cx="427332" cy="5743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84775" y="4604003"/>
              <a:ext cx="2669540" cy="76200"/>
            </a:xfrm>
            <a:custGeom>
              <a:avLst/>
              <a:gdLst/>
              <a:ahLst/>
              <a:cxnLst/>
              <a:rect l="l" t="t" r="r" b="b"/>
              <a:pathLst>
                <a:path w="2669540" h="76200">
                  <a:moveTo>
                    <a:pt x="2592958" y="0"/>
                  </a:moveTo>
                  <a:lnTo>
                    <a:pt x="2592958" y="76200"/>
                  </a:lnTo>
                  <a:lnTo>
                    <a:pt x="2656458" y="44450"/>
                  </a:lnTo>
                  <a:lnTo>
                    <a:pt x="2605658" y="44450"/>
                  </a:lnTo>
                  <a:lnTo>
                    <a:pt x="2605658" y="31750"/>
                  </a:lnTo>
                  <a:lnTo>
                    <a:pt x="2656458" y="31750"/>
                  </a:lnTo>
                  <a:lnTo>
                    <a:pt x="2592958" y="0"/>
                  </a:lnTo>
                  <a:close/>
                </a:path>
                <a:path w="2669540" h="76200">
                  <a:moveTo>
                    <a:pt x="25929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592958" y="44450"/>
                  </a:lnTo>
                  <a:lnTo>
                    <a:pt x="2592958" y="31750"/>
                  </a:lnTo>
                  <a:close/>
                </a:path>
                <a:path w="2669540" h="76200">
                  <a:moveTo>
                    <a:pt x="2656458" y="31750"/>
                  </a:moveTo>
                  <a:lnTo>
                    <a:pt x="2605658" y="31750"/>
                  </a:lnTo>
                  <a:lnTo>
                    <a:pt x="2605658" y="44450"/>
                  </a:lnTo>
                  <a:lnTo>
                    <a:pt x="2656458" y="44450"/>
                  </a:lnTo>
                  <a:lnTo>
                    <a:pt x="2669158" y="38100"/>
                  </a:lnTo>
                  <a:lnTo>
                    <a:pt x="265645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357" y="4354917"/>
              <a:ext cx="427332" cy="574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6996" y="4036357"/>
              <a:ext cx="386463" cy="47847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69224" y="4604003"/>
              <a:ext cx="2047239" cy="76200"/>
            </a:xfrm>
            <a:custGeom>
              <a:avLst/>
              <a:gdLst/>
              <a:ahLst/>
              <a:cxnLst/>
              <a:rect l="l" t="t" r="r" b="b"/>
              <a:pathLst>
                <a:path w="2047240" h="76200">
                  <a:moveTo>
                    <a:pt x="1970658" y="0"/>
                  </a:moveTo>
                  <a:lnTo>
                    <a:pt x="1970658" y="76200"/>
                  </a:lnTo>
                  <a:lnTo>
                    <a:pt x="2034158" y="44450"/>
                  </a:lnTo>
                  <a:lnTo>
                    <a:pt x="1983358" y="44450"/>
                  </a:lnTo>
                  <a:lnTo>
                    <a:pt x="1983358" y="31750"/>
                  </a:lnTo>
                  <a:lnTo>
                    <a:pt x="2034158" y="31750"/>
                  </a:lnTo>
                  <a:lnTo>
                    <a:pt x="1970658" y="0"/>
                  </a:lnTo>
                  <a:close/>
                </a:path>
                <a:path w="2047240" h="76200">
                  <a:moveTo>
                    <a:pt x="19706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970658" y="44450"/>
                  </a:lnTo>
                  <a:lnTo>
                    <a:pt x="1970658" y="31750"/>
                  </a:lnTo>
                  <a:close/>
                </a:path>
                <a:path w="2047240" h="76200">
                  <a:moveTo>
                    <a:pt x="2034158" y="31750"/>
                  </a:moveTo>
                  <a:lnTo>
                    <a:pt x="1983358" y="31750"/>
                  </a:lnTo>
                  <a:lnTo>
                    <a:pt x="1983358" y="44450"/>
                  </a:lnTo>
                  <a:lnTo>
                    <a:pt x="2034158" y="44450"/>
                  </a:lnTo>
                  <a:lnTo>
                    <a:pt x="2046858" y="38100"/>
                  </a:lnTo>
                  <a:lnTo>
                    <a:pt x="203415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46602" y="4948173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TLS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4445" y="4956429"/>
            <a:ext cx="140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TLS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Decryption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53411" y="4025849"/>
            <a:ext cx="1621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Username: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admin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Password: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supersecret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35517" y="4025849"/>
            <a:ext cx="1621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Username: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admin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Password:</a:t>
            </a:r>
            <a:r>
              <a:rPr sz="14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supersecret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82436" y="4038422"/>
            <a:ext cx="102616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aGVsbG8gd29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ybGQgZWh…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1040" y="3703320"/>
            <a:ext cx="4295140" cy="2087880"/>
          </a:xfrm>
          <a:custGeom>
            <a:avLst/>
            <a:gdLst/>
            <a:ahLst/>
            <a:cxnLst/>
            <a:rect l="l" t="t" r="r" b="b"/>
            <a:pathLst>
              <a:path w="4295140" h="2087879">
                <a:moveTo>
                  <a:pt x="0" y="2087879"/>
                </a:moveTo>
                <a:lnTo>
                  <a:pt x="4294632" y="2087879"/>
                </a:lnTo>
                <a:lnTo>
                  <a:pt x="4294632" y="0"/>
                </a:lnTo>
                <a:lnTo>
                  <a:pt x="0" y="0"/>
                </a:lnTo>
                <a:lnTo>
                  <a:pt x="0" y="2087879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76195" y="5445658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19543" y="3703320"/>
            <a:ext cx="4559935" cy="2087880"/>
          </a:xfrm>
          <a:custGeom>
            <a:avLst/>
            <a:gdLst/>
            <a:ahLst/>
            <a:cxnLst/>
            <a:rect l="l" t="t" r="r" b="b"/>
            <a:pathLst>
              <a:path w="4559934" h="2087879">
                <a:moveTo>
                  <a:pt x="0" y="2087879"/>
                </a:moveTo>
                <a:lnTo>
                  <a:pt x="4559808" y="2087879"/>
                </a:lnTo>
                <a:lnTo>
                  <a:pt x="4559808" y="0"/>
                </a:lnTo>
                <a:lnTo>
                  <a:pt x="0" y="0"/>
                </a:lnTo>
                <a:lnTo>
                  <a:pt x="0" y="2087879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994013" y="5445658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03732" y="4999101"/>
            <a:ext cx="54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279928" y="4036357"/>
            <a:ext cx="3400366" cy="1403812"/>
            <a:chOff x="3279928" y="4036357"/>
            <a:chExt cx="3400366" cy="1403812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9928" y="5069321"/>
              <a:ext cx="700491" cy="3708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7824" y="4036357"/>
              <a:ext cx="432470" cy="47847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791337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75" dirty="0"/>
              <a:t> </a:t>
            </a:r>
            <a:r>
              <a:rPr spc="-10" dirty="0"/>
              <a:t>encryption?</a:t>
            </a:r>
          </a:p>
          <a:p>
            <a:pPr marL="12700">
              <a:lnSpc>
                <a:spcPts val="5015"/>
              </a:lnSpc>
            </a:pPr>
            <a:r>
              <a:rPr b="1" spc="-35" dirty="0">
                <a:latin typeface="Arial"/>
                <a:cs typeface="Arial"/>
              </a:rPr>
              <a:t>Server-</a:t>
            </a:r>
            <a:r>
              <a:rPr b="1" dirty="0">
                <a:latin typeface="Arial"/>
                <a:cs typeface="Arial"/>
              </a:rPr>
              <a:t>side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encryption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at</a:t>
            </a:r>
            <a:r>
              <a:rPr b="1" spc="-12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rest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244" y="1340876"/>
            <a:ext cx="10146030" cy="25844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received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decrypted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sent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 encrypted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thanks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(usually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 key)</a:t>
            </a:r>
            <a:endParaRPr sz="2800">
              <a:latin typeface="Arial"/>
              <a:cs typeface="Arial"/>
            </a:endParaRPr>
          </a:p>
          <a:p>
            <a:pPr marL="241300" marR="1822450" indent="-228600">
              <a:lnSpc>
                <a:spcPct val="8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decryption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managed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somewhere,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540" y="4786165"/>
            <a:ext cx="386463" cy="4784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5357" y="4786165"/>
            <a:ext cx="386463" cy="47847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475232" y="3824985"/>
            <a:ext cx="8845550" cy="2399665"/>
            <a:chOff x="1475232" y="3824985"/>
            <a:chExt cx="8845550" cy="239966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456" y="4566709"/>
              <a:ext cx="432470" cy="4784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87624" y="3831335"/>
              <a:ext cx="5596255" cy="2386965"/>
            </a:xfrm>
            <a:custGeom>
              <a:avLst/>
              <a:gdLst/>
              <a:ahLst/>
              <a:cxnLst/>
              <a:rect l="l" t="t" r="r" b="b"/>
              <a:pathLst>
                <a:path w="5596255" h="2386965">
                  <a:moveTo>
                    <a:pt x="0" y="2386584"/>
                  </a:moveTo>
                  <a:lnTo>
                    <a:pt x="5596128" y="2386584"/>
                  </a:lnTo>
                  <a:lnTo>
                    <a:pt x="5596128" y="0"/>
                  </a:lnTo>
                  <a:lnTo>
                    <a:pt x="0" y="0"/>
                  </a:lnTo>
                  <a:lnTo>
                    <a:pt x="0" y="2386584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5232" y="4985003"/>
              <a:ext cx="8845550" cy="76200"/>
            </a:xfrm>
            <a:custGeom>
              <a:avLst/>
              <a:gdLst/>
              <a:ahLst/>
              <a:cxnLst/>
              <a:rect l="l" t="t" r="r" b="b"/>
              <a:pathLst>
                <a:path w="8845550" h="76200">
                  <a:moveTo>
                    <a:pt x="1614424" y="38100"/>
                  </a:moveTo>
                  <a:lnTo>
                    <a:pt x="1601724" y="31750"/>
                  </a:lnTo>
                  <a:lnTo>
                    <a:pt x="1538224" y="0"/>
                  </a:lnTo>
                  <a:lnTo>
                    <a:pt x="153822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538224" y="44450"/>
                  </a:lnTo>
                  <a:lnTo>
                    <a:pt x="1538224" y="76200"/>
                  </a:lnTo>
                  <a:lnTo>
                    <a:pt x="1601724" y="44450"/>
                  </a:lnTo>
                  <a:lnTo>
                    <a:pt x="1614424" y="38100"/>
                  </a:lnTo>
                  <a:close/>
                </a:path>
                <a:path w="8845550" h="76200">
                  <a:moveTo>
                    <a:pt x="8845169" y="38100"/>
                  </a:moveTo>
                  <a:lnTo>
                    <a:pt x="8832469" y="31750"/>
                  </a:lnTo>
                  <a:lnTo>
                    <a:pt x="8768969" y="0"/>
                  </a:lnTo>
                  <a:lnTo>
                    <a:pt x="8768969" y="31750"/>
                  </a:lnTo>
                  <a:lnTo>
                    <a:pt x="7208520" y="31750"/>
                  </a:lnTo>
                  <a:lnTo>
                    <a:pt x="7208520" y="44450"/>
                  </a:lnTo>
                  <a:lnTo>
                    <a:pt x="8768969" y="44450"/>
                  </a:lnTo>
                  <a:lnTo>
                    <a:pt x="8768969" y="76200"/>
                  </a:lnTo>
                  <a:lnTo>
                    <a:pt x="8832469" y="44450"/>
                  </a:lnTo>
                  <a:lnTo>
                    <a:pt x="8845169" y="381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3907535"/>
              <a:ext cx="731520" cy="7315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5239" y="4765547"/>
              <a:ext cx="1229995" cy="76200"/>
            </a:xfrm>
            <a:custGeom>
              <a:avLst/>
              <a:gdLst/>
              <a:ahLst/>
              <a:cxnLst/>
              <a:rect l="l" t="t" r="r" b="b"/>
              <a:pathLst>
                <a:path w="1229995" h="76200">
                  <a:moveTo>
                    <a:pt x="1153668" y="0"/>
                  </a:moveTo>
                  <a:lnTo>
                    <a:pt x="1153668" y="76200"/>
                  </a:lnTo>
                  <a:lnTo>
                    <a:pt x="1217168" y="44450"/>
                  </a:lnTo>
                  <a:lnTo>
                    <a:pt x="1166368" y="44450"/>
                  </a:lnTo>
                  <a:lnTo>
                    <a:pt x="1166368" y="31750"/>
                  </a:lnTo>
                  <a:lnTo>
                    <a:pt x="1217168" y="31750"/>
                  </a:lnTo>
                  <a:lnTo>
                    <a:pt x="1153668" y="0"/>
                  </a:lnTo>
                  <a:close/>
                </a:path>
                <a:path w="1229995" h="76200">
                  <a:moveTo>
                    <a:pt x="115366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53668" y="44450"/>
                  </a:lnTo>
                  <a:lnTo>
                    <a:pt x="1153668" y="31750"/>
                  </a:lnTo>
                  <a:close/>
                </a:path>
                <a:path w="1229995" h="76200">
                  <a:moveTo>
                    <a:pt x="1217168" y="31750"/>
                  </a:moveTo>
                  <a:lnTo>
                    <a:pt x="1166368" y="31750"/>
                  </a:lnTo>
                  <a:lnTo>
                    <a:pt x="1166368" y="44450"/>
                  </a:lnTo>
                  <a:lnTo>
                    <a:pt x="1217168" y="44450"/>
                  </a:lnTo>
                  <a:lnTo>
                    <a:pt x="1229868" y="38100"/>
                  </a:lnTo>
                  <a:lnTo>
                    <a:pt x="121716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94077" y="4675454"/>
            <a:ext cx="758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HTTP(S)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22791" y="4682490"/>
            <a:ext cx="75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HTTP(S)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036" y="5286502"/>
            <a:ext cx="63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7954" y="5466079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66375" y="5281371"/>
            <a:ext cx="638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841" y="5069321"/>
            <a:ext cx="702442" cy="37084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528948" y="4520641"/>
            <a:ext cx="30333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818130" algn="l"/>
              </a:tabLst>
            </a:pPr>
            <a:r>
              <a:rPr sz="3200" spc="-5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3200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3200" spc="-5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4608" y="5335494"/>
            <a:ext cx="2061845" cy="836294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141730">
              <a:lnSpc>
                <a:spcPct val="100000"/>
              </a:lnSpc>
              <a:spcBef>
                <a:spcPts val="112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Service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(e.g.,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44640" y="4437888"/>
            <a:ext cx="2045335" cy="731520"/>
            <a:chOff x="6644640" y="4437888"/>
            <a:chExt cx="2045335" cy="731520"/>
          </a:xfrm>
        </p:grpSpPr>
        <p:sp>
          <p:nvSpPr>
            <p:cNvPr id="28" name="object 28"/>
            <p:cNvSpPr/>
            <p:nvPr/>
          </p:nvSpPr>
          <p:spPr>
            <a:xfrm>
              <a:off x="6644640" y="4765548"/>
              <a:ext cx="1314450" cy="76200"/>
            </a:xfrm>
            <a:custGeom>
              <a:avLst/>
              <a:gdLst/>
              <a:ahLst/>
              <a:cxnLst/>
              <a:rect l="l" t="t" r="r" b="b"/>
              <a:pathLst>
                <a:path w="1314450" h="76200">
                  <a:moveTo>
                    <a:pt x="1238123" y="0"/>
                  </a:moveTo>
                  <a:lnTo>
                    <a:pt x="1238123" y="76200"/>
                  </a:lnTo>
                  <a:lnTo>
                    <a:pt x="1301623" y="44450"/>
                  </a:lnTo>
                  <a:lnTo>
                    <a:pt x="1250823" y="44450"/>
                  </a:lnTo>
                  <a:lnTo>
                    <a:pt x="1250823" y="31750"/>
                  </a:lnTo>
                  <a:lnTo>
                    <a:pt x="1301623" y="31750"/>
                  </a:lnTo>
                  <a:lnTo>
                    <a:pt x="1238123" y="0"/>
                  </a:lnTo>
                  <a:close/>
                </a:path>
                <a:path w="1314450" h="76200">
                  <a:moveTo>
                    <a:pt x="123812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38123" y="44450"/>
                  </a:lnTo>
                  <a:lnTo>
                    <a:pt x="1238123" y="31750"/>
                  </a:lnTo>
                  <a:close/>
                </a:path>
                <a:path w="1314450" h="76200">
                  <a:moveTo>
                    <a:pt x="1301623" y="31750"/>
                  </a:moveTo>
                  <a:lnTo>
                    <a:pt x="1250823" y="31750"/>
                  </a:lnTo>
                  <a:lnTo>
                    <a:pt x="1250823" y="44450"/>
                  </a:lnTo>
                  <a:lnTo>
                    <a:pt x="1301623" y="44450"/>
                  </a:lnTo>
                  <a:lnTo>
                    <a:pt x="1314323" y="38100"/>
                  </a:lnTo>
                  <a:lnTo>
                    <a:pt x="1301623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8328" y="4437888"/>
              <a:ext cx="731520" cy="73151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018534" y="4519929"/>
            <a:ext cx="7994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E80E0E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105655" y="4069079"/>
            <a:ext cx="3274060" cy="548640"/>
            <a:chOff x="4105655" y="4069079"/>
            <a:chExt cx="3274060" cy="54864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5655" y="4069079"/>
              <a:ext cx="548639" cy="5486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1357" y="4161365"/>
              <a:ext cx="258183" cy="3457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874129" y="4519929"/>
            <a:ext cx="82041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219554"/>
                </a:solidFill>
                <a:latin typeface="Calibri"/>
                <a:cs typeface="Calibri"/>
              </a:rPr>
              <a:t>Decryption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319783" y="3112007"/>
            <a:ext cx="5114925" cy="2990215"/>
          </a:xfrm>
          <a:custGeom>
            <a:avLst/>
            <a:gdLst/>
            <a:ahLst/>
            <a:cxnLst/>
            <a:rect l="l" t="t" r="r" b="b"/>
            <a:pathLst>
              <a:path w="5114925" h="2990215">
                <a:moveTo>
                  <a:pt x="0" y="2990087"/>
                </a:moveTo>
                <a:lnTo>
                  <a:pt x="5114544" y="2990087"/>
                </a:lnTo>
                <a:lnTo>
                  <a:pt x="5114544" y="0"/>
                </a:lnTo>
                <a:lnTo>
                  <a:pt x="0" y="0"/>
                </a:lnTo>
                <a:lnTo>
                  <a:pt x="0" y="2990087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5887085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75" dirty="0"/>
              <a:t> </a:t>
            </a:r>
            <a:r>
              <a:rPr spc="-10" dirty="0"/>
              <a:t>encryption?</a:t>
            </a:r>
          </a:p>
          <a:p>
            <a:pPr marL="12700">
              <a:lnSpc>
                <a:spcPts val="5015"/>
              </a:lnSpc>
            </a:pPr>
            <a:r>
              <a:rPr b="1" spc="-25" dirty="0">
                <a:latin typeface="Arial"/>
                <a:cs typeface="Arial"/>
              </a:rPr>
              <a:t>Client-</a:t>
            </a:r>
            <a:r>
              <a:rPr b="1" dirty="0">
                <a:latin typeface="Arial"/>
                <a:cs typeface="Arial"/>
              </a:rPr>
              <a:t>side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encryption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48477"/>
            <a:ext cx="9037955" cy="15601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never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decrypted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decrypted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receiving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able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data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Could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leverage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Envelope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2448" y="5755944"/>
            <a:ext cx="57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92732" y="3530389"/>
            <a:ext cx="1864360" cy="478790"/>
            <a:chOff x="1692732" y="3530389"/>
            <a:chExt cx="1864360" cy="4787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6256" y="3578849"/>
              <a:ext cx="700491" cy="3708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732" y="3530389"/>
              <a:ext cx="386463" cy="4784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22702" y="3466922"/>
            <a:ext cx="227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4370" y="3963161"/>
            <a:ext cx="9937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6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key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(client-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side)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77055" y="3536485"/>
            <a:ext cx="1812925" cy="478790"/>
            <a:chOff x="3877055" y="3536485"/>
            <a:chExt cx="1812925" cy="47879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224" y="3536485"/>
              <a:ext cx="432470" cy="4784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77055" y="3732276"/>
              <a:ext cx="1229995" cy="76200"/>
            </a:xfrm>
            <a:custGeom>
              <a:avLst/>
              <a:gdLst/>
              <a:ahLst/>
              <a:cxnLst/>
              <a:rect l="l" t="t" r="r" b="b"/>
              <a:pathLst>
                <a:path w="1229995" h="76200">
                  <a:moveTo>
                    <a:pt x="1153668" y="0"/>
                  </a:moveTo>
                  <a:lnTo>
                    <a:pt x="1153668" y="76200"/>
                  </a:lnTo>
                  <a:lnTo>
                    <a:pt x="1217168" y="44450"/>
                  </a:lnTo>
                  <a:lnTo>
                    <a:pt x="1166368" y="44450"/>
                  </a:lnTo>
                  <a:lnTo>
                    <a:pt x="1166368" y="31750"/>
                  </a:lnTo>
                  <a:lnTo>
                    <a:pt x="1217168" y="31750"/>
                  </a:lnTo>
                  <a:lnTo>
                    <a:pt x="1153668" y="0"/>
                  </a:lnTo>
                  <a:close/>
                </a:path>
                <a:path w="1229995" h="76200">
                  <a:moveTo>
                    <a:pt x="115366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53668" y="44450"/>
                  </a:lnTo>
                  <a:lnTo>
                    <a:pt x="1153668" y="31750"/>
                  </a:lnTo>
                  <a:close/>
                </a:path>
                <a:path w="1229995" h="76200">
                  <a:moveTo>
                    <a:pt x="1217168" y="31750"/>
                  </a:moveTo>
                  <a:lnTo>
                    <a:pt x="1166368" y="31750"/>
                  </a:lnTo>
                  <a:lnTo>
                    <a:pt x="1166368" y="44450"/>
                  </a:lnTo>
                  <a:lnTo>
                    <a:pt x="1217168" y="44450"/>
                  </a:lnTo>
                  <a:lnTo>
                    <a:pt x="1229868" y="38100"/>
                  </a:lnTo>
                  <a:lnTo>
                    <a:pt x="121716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55490" y="3487292"/>
            <a:ext cx="8121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E80E0E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54423" y="3075432"/>
            <a:ext cx="5115560" cy="1453515"/>
            <a:chOff x="4154423" y="3075432"/>
            <a:chExt cx="5115560" cy="145351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4423" y="3075432"/>
              <a:ext cx="548639" cy="5486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1937" y="3926605"/>
              <a:ext cx="537612" cy="6019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36919" y="3735324"/>
              <a:ext cx="2011045" cy="76200"/>
            </a:xfrm>
            <a:custGeom>
              <a:avLst/>
              <a:gdLst/>
              <a:ahLst/>
              <a:cxnLst/>
              <a:rect l="l" t="t" r="r" b="b"/>
              <a:pathLst>
                <a:path w="2011045" h="76200">
                  <a:moveTo>
                    <a:pt x="1934845" y="0"/>
                  </a:moveTo>
                  <a:lnTo>
                    <a:pt x="1934845" y="76200"/>
                  </a:lnTo>
                  <a:lnTo>
                    <a:pt x="1998345" y="44450"/>
                  </a:lnTo>
                  <a:lnTo>
                    <a:pt x="1947545" y="44450"/>
                  </a:lnTo>
                  <a:lnTo>
                    <a:pt x="1947545" y="31750"/>
                  </a:lnTo>
                  <a:lnTo>
                    <a:pt x="1998345" y="31750"/>
                  </a:lnTo>
                  <a:lnTo>
                    <a:pt x="1934845" y="0"/>
                  </a:lnTo>
                  <a:close/>
                </a:path>
                <a:path w="2011045" h="76200">
                  <a:moveTo>
                    <a:pt x="193484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934845" y="44450"/>
                  </a:lnTo>
                  <a:lnTo>
                    <a:pt x="1934845" y="31750"/>
                  </a:lnTo>
                  <a:close/>
                </a:path>
                <a:path w="2011045" h="76200">
                  <a:moveTo>
                    <a:pt x="1998345" y="31750"/>
                  </a:moveTo>
                  <a:lnTo>
                    <a:pt x="1947545" y="31750"/>
                  </a:lnTo>
                  <a:lnTo>
                    <a:pt x="1947545" y="44450"/>
                  </a:lnTo>
                  <a:lnTo>
                    <a:pt x="1998345" y="44450"/>
                  </a:lnTo>
                  <a:lnTo>
                    <a:pt x="2011045" y="38100"/>
                  </a:lnTo>
                  <a:lnTo>
                    <a:pt x="1998345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559813" y="4013403"/>
            <a:ext cx="638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0318" y="342176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48600" y="3105911"/>
            <a:ext cx="2301240" cy="2908300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5715" algn="ctr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Encrypted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Any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storage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</a:pP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(FTP,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S3,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…)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13912" y="4584997"/>
            <a:ext cx="1776095" cy="478790"/>
            <a:chOff x="3913912" y="4584997"/>
            <a:chExt cx="1776095" cy="47879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224" y="4584997"/>
              <a:ext cx="432470" cy="4784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3912" y="4673081"/>
              <a:ext cx="700491" cy="3708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829047" y="4540758"/>
            <a:ext cx="22732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74440" y="5063997"/>
            <a:ext cx="99314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6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(client-side)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83588" y="4627669"/>
            <a:ext cx="2028189" cy="478790"/>
            <a:chOff x="1683588" y="4627669"/>
            <a:chExt cx="2028189" cy="478790"/>
          </a:xfrm>
        </p:grpSpPr>
        <p:sp>
          <p:nvSpPr>
            <p:cNvPr id="33" name="object 33"/>
            <p:cNvSpPr/>
            <p:nvPr/>
          </p:nvSpPr>
          <p:spPr>
            <a:xfrm>
              <a:off x="2240280" y="4826507"/>
              <a:ext cx="1471295" cy="76200"/>
            </a:xfrm>
            <a:custGeom>
              <a:avLst/>
              <a:gdLst/>
              <a:ahLst/>
              <a:cxnLst/>
              <a:rect l="l" t="t" r="r" b="b"/>
              <a:pathLst>
                <a:path w="147129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47129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471295" h="76200">
                  <a:moveTo>
                    <a:pt x="1470914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470914" y="44450"/>
                  </a:lnTo>
                  <a:lnTo>
                    <a:pt x="1470914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88" y="4627669"/>
              <a:ext cx="386463" cy="47847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55241" y="5126228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02341" y="5151965"/>
            <a:ext cx="258183" cy="34578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551302" y="4894579"/>
            <a:ext cx="83311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219554"/>
                </a:solidFill>
                <a:latin typeface="Calibri"/>
                <a:cs typeface="Calibri"/>
              </a:rPr>
              <a:t>Decryption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36920" y="4783835"/>
            <a:ext cx="2011045" cy="76200"/>
          </a:xfrm>
          <a:custGeom>
            <a:avLst/>
            <a:gdLst/>
            <a:ahLst/>
            <a:cxnLst/>
            <a:rect l="l" t="t" r="r" b="b"/>
            <a:pathLst>
              <a:path w="20110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01104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011045" h="76200">
                <a:moveTo>
                  <a:pt x="201104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011045" y="44450"/>
                </a:lnTo>
                <a:lnTo>
                  <a:pt x="2011045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747764" y="4469129"/>
            <a:ext cx="748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retrieve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S3</a:t>
            </a:r>
            <a:r>
              <a:rPr spc="-95" dirty="0"/>
              <a:t> </a:t>
            </a:r>
            <a:r>
              <a:rPr dirty="0"/>
              <a:t>Encryption</a:t>
            </a:r>
            <a:r>
              <a:rPr spc="-120" dirty="0"/>
              <a:t> </a:t>
            </a:r>
            <a:r>
              <a:rPr dirty="0"/>
              <a:t>for</a:t>
            </a:r>
            <a:r>
              <a:rPr spc="-114" dirty="0"/>
              <a:t> </a:t>
            </a:r>
            <a:r>
              <a:rPr spc="-10" dirty="0"/>
              <a:t>Objects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770952"/>
            <a:ext cx="10123170" cy="36772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methods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encrypting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SSE-S3: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handled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 managed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400">
              <a:latin typeface="Arial"/>
              <a:cs typeface="Arial"/>
            </a:endParaRPr>
          </a:p>
          <a:p>
            <a:pPr marL="697865" marR="856615" lvl="1" indent="-228600">
              <a:lnSpc>
                <a:spcPts val="2590"/>
              </a:lnSpc>
              <a:spcBef>
                <a:spcPts val="54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SSE-KMS: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leverage</a:t>
            </a:r>
            <a:r>
              <a:rPr sz="2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manage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SSE-C: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44848"/>
              </a:buClr>
              <a:buFont typeface="Arial"/>
              <a:buChar char="•"/>
            </a:pPr>
            <a:endParaRPr sz="3550">
              <a:latin typeface="Arial"/>
              <a:cs typeface="Arial"/>
            </a:endParaRPr>
          </a:p>
          <a:p>
            <a:pPr marL="241300" marR="281940" indent="-228600">
              <a:lnSpc>
                <a:spcPts val="3020"/>
              </a:lnSpc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important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understand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adapted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which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situation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exam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Kinesis</a:t>
            </a:r>
            <a:r>
              <a:rPr spc="-185" dirty="0"/>
              <a:t> </a:t>
            </a:r>
            <a:r>
              <a:rPr dirty="0"/>
              <a:t>Data</a:t>
            </a:r>
            <a:r>
              <a:rPr spc="-150" dirty="0"/>
              <a:t> </a:t>
            </a:r>
            <a:r>
              <a:rPr spc="-10" dirty="0"/>
              <a:t>Firehose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9331960" cy="449961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Service,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administration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Near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4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(60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minimum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full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batches)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Splunk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formats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Conversions from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JSON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Parquet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 ORC (only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Transformation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CSV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JSON)</a:t>
            </a:r>
            <a:endParaRPr sz="2400">
              <a:latin typeface="Arial"/>
              <a:cs typeface="Arial"/>
            </a:endParaRPr>
          </a:p>
          <a:p>
            <a:pPr marL="241300" marR="10922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compression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target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(GZIP,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ZIP,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SNAPPY)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GZIP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further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loaded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amount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going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Spark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i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not</a:t>
            </a:r>
            <a:r>
              <a:rPr sz="2400" i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KDF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90447" y="341756"/>
            <a:ext cx="1212850" cy="1209040"/>
            <a:chOff x="10290447" y="341756"/>
            <a:chExt cx="1212850" cy="1209040"/>
          </a:xfrm>
        </p:grpSpPr>
        <p:sp>
          <p:nvSpPr>
            <p:cNvPr id="10" name="object 10"/>
            <p:cNvSpPr/>
            <p:nvPr/>
          </p:nvSpPr>
          <p:spPr>
            <a:xfrm>
              <a:off x="10290447" y="341756"/>
              <a:ext cx="1212850" cy="1209040"/>
            </a:xfrm>
            <a:custGeom>
              <a:avLst/>
              <a:gdLst/>
              <a:ahLst/>
              <a:cxnLst/>
              <a:rect l="l" t="t" r="r" b="b"/>
              <a:pathLst>
                <a:path w="1212850" h="1209040">
                  <a:moveTo>
                    <a:pt x="1212314" y="0"/>
                  </a:moveTo>
                  <a:lnTo>
                    <a:pt x="0" y="0"/>
                  </a:lnTo>
                  <a:lnTo>
                    <a:pt x="0" y="1208999"/>
                  </a:lnTo>
                  <a:lnTo>
                    <a:pt x="1212315" y="1208999"/>
                  </a:lnTo>
                  <a:lnTo>
                    <a:pt x="1212314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99619" y="784238"/>
              <a:ext cx="113664" cy="322580"/>
            </a:xfrm>
            <a:custGeom>
              <a:avLst/>
              <a:gdLst/>
              <a:ahLst/>
              <a:cxnLst/>
              <a:rect l="l" t="t" r="r" b="b"/>
              <a:pathLst>
                <a:path w="113665" h="322580">
                  <a:moveTo>
                    <a:pt x="105915" y="0"/>
                  </a:moveTo>
                  <a:lnTo>
                    <a:pt x="7240" y="0"/>
                  </a:lnTo>
                  <a:lnTo>
                    <a:pt x="0" y="7253"/>
                  </a:lnTo>
                  <a:lnTo>
                    <a:pt x="0" y="315192"/>
                  </a:lnTo>
                  <a:lnTo>
                    <a:pt x="7240" y="322413"/>
                  </a:lnTo>
                  <a:lnTo>
                    <a:pt x="105916" y="322413"/>
                  </a:lnTo>
                  <a:lnTo>
                    <a:pt x="113149" y="315192"/>
                  </a:lnTo>
                  <a:lnTo>
                    <a:pt x="113149" y="290173"/>
                  </a:lnTo>
                  <a:lnTo>
                    <a:pt x="32328" y="290173"/>
                  </a:lnTo>
                  <a:lnTo>
                    <a:pt x="32328" y="32239"/>
                  </a:lnTo>
                  <a:lnTo>
                    <a:pt x="113149" y="32240"/>
                  </a:lnTo>
                  <a:lnTo>
                    <a:pt x="113149" y="7254"/>
                  </a:lnTo>
                  <a:lnTo>
                    <a:pt x="105915" y="0"/>
                  </a:lnTo>
                  <a:close/>
                </a:path>
                <a:path w="113665" h="322580">
                  <a:moveTo>
                    <a:pt x="113149" y="32240"/>
                  </a:moveTo>
                  <a:lnTo>
                    <a:pt x="80820" y="32240"/>
                  </a:lnTo>
                  <a:lnTo>
                    <a:pt x="80821" y="290173"/>
                  </a:lnTo>
                  <a:lnTo>
                    <a:pt x="113149" y="290173"/>
                  </a:lnTo>
                  <a:lnTo>
                    <a:pt x="113149" y="32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0373" y="821650"/>
              <a:ext cx="226588" cy="2474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9088" y="857584"/>
              <a:ext cx="161642" cy="1773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92499" y="542785"/>
              <a:ext cx="274955" cy="807085"/>
            </a:xfrm>
            <a:custGeom>
              <a:avLst/>
              <a:gdLst/>
              <a:ahLst/>
              <a:cxnLst/>
              <a:rect l="l" t="t" r="r" b="b"/>
              <a:pathLst>
                <a:path w="274954" h="807085">
                  <a:moveTo>
                    <a:pt x="274789" y="506971"/>
                  </a:moveTo>
                  <a:lnTo>
                    <a:pt x="206705" y="518579"/>
                  </a:lnTo>
                  <a:lnTo>
                    <a:pt x="150393" y="535774"/>
                  </a:lnTo>
                  <a:lnTo>
                    <a:pt x="104863" y="557682"/>
                  </a:lnTo>
                  <a:lnTo>
                    <a:pt x="69088" y="583463"/>
                  </a:lnTo>
                  <a:lnTo>
                    <a:pt x="42075" y="612267"/>
                  </a:lnTo>
                  <a:lnTo>
                    <a:pt x="10337" y="675551"/>
                  </a:lnTo>
                  <a:lnTo>
                    <a:pt x="1612" y="740714"/>
                  </a:lnTo>
                  <a:lnTo>
                    <a:pt x="1612" y="806640"/>
                  </a:lnTo>
                  <a:lnTo>
                    <a:pt x="33782" y="804062"/>
                  </a:lnTo>
                  <a:lnTo>
                    <a:pt x="33782" y="741680"/>
                  </a:lnTo>
                  <a:lnTo>
                    <a:pt x="38989" y="693851"/>
                  </a:lnTo>
                  <a:lnTo>
                    <a:pt x="53797" y="654316"/>
                  </a:lnTo>
                  <a:lnTo>
                    <a:pt x="76962" y="621550"/>
                  </a:lnTo>
                  <a:lnTo>
                    <a:pt x="107238" y="594982"/>
                  </a:lnTo>
                  <a:lnTo>
                    <a:pt x="143408" y="574040"/>
                  </a:lnTo>
                  <a:lnTo>
                    <a:pt x="184213" y="558139"/>
                  </a:lnTo>
                  <a:lnTo>
                    <a:pt x="228422" y="546722"/>
                  </a:lnTo>
                  <a:lnTo>
                    <a:pt x="274789" y="539203"/>
                  </a:lnTo>
                  <a:lnTo>
                    <a:pt x="274789" y="506971"/>
                  </a:lnTo>
                  <a:close/>
                </a:path>
                <a:path w="274954" h="807085">
                  <a:moveTo>
                    <a:pt x="274789" y="453288"/>
                  </a:moveTo>
                  <a:lnTo>
                    <a:pt x="226860" y="457758"/>
                  </a:lnTo>
                  <a:lnTo>
                    <a:pt x="179527" y="465759"/>
                  </a:lnTo>
                  <a:lnTo>
                    <a:pt x="132994" y="477202"/>
                  </a:lnTo>
                  <a:lnTo>
                    <a:pt x="87426" y="492074"/>
                  </a:lnTo>
                  <a:lnTo>
                    <a:pt x="43027" y="510286"/>
                  </a:lnTo>
                  <a:lnTo>
                    <a:pt x="0" y="531799"/>
                  </a:lnTo>
                  <a:lnTo>
                    <a:pt x="0" y="569353"/>
                  </a:lnTo>
                  <a:lnTo>
                    <a:pt x="37630" y="547763"/>
                  </a:lnTo>
                  <a:lnTo>
                    <a:pt x="78892" y="529132"/>
                  </a:lnTo>
                  <a:lnTo>
                    <a:pt x="123507" y="513537"/>
                  </a:lnTo>
                  <a:lnTo>
                    <a:pt x="171221" y="501027"/>
                  </a:lnTo>
                  <a:lnTo>
                    <a:pt x="221729" y="491667"/>
                  </a:lnTo>
                  <a:lnTo>
                    <a:pt x="274789" y="485533"/>
                  </a:lnTo>
                  <a:lnTo>
                    <a:pt x="274789" y="453288"/>
                  </a:lnTo>
                  <a:close/>
                </a:path>
                <a:path w="274954" h="807085">
                  <a:moveTo>
                    <a:pt x="274789" y="386232"/>
                  </a:moveTo>
                  <a:lnTo>
                    <a:pt x="219151" y="383425"/>
                  </a:lnTo>
                  <a:lnTo>
                    <a:pt x="163753" y="377990"/>
                  </a:lnTo>
                  <a:lnTo>
                    <a:pt x="108699" y="369912"/>
                  </a:lnTo>
                  <a:lnTo>
                    <a:pt x="54089" y="359219"/>
                  </a:lnTo>
                  <a:lnTo>
                    <a:pt x="0" y="345935"/>
                  </a:lnTo>
                  <a:lnTo>
                    <a:pt x="0" y="379298"/>
                  </a:lnTo>
                  <a:lnTo>
                    <a:pt x="60020" y="393890"/>
                  </a:lnTo>
                  <a:lnTo>
                    <a:pt x="120904" y="404279"/>
                  </a:lnTo>
                  <a:lnTo>
                    <a:pt x="122326" y="404469"/>
                  </a:lnTo>
                  <a:lnTo>
                    <a:pt x="121221" y="404609"/>
                  </a:lnTo>
                  <a:lnTo>
                    <a:pt x="90601" y="409194"/>
                  </a:lnTo>
                  <a:lnTo>
                    <a:pt x="60159" y="414858"/>
                  </a:lnTo>
                  <a:lnTo>
                    <a:pt x="29959" y="421601"/>
                  </a:lnTo>
                  <a:lnTo>
                    <a:pt x="0" y="429437"/>
                  </a:lnTo>
                  <a:lnTo>
                    <a:pt x="0" y="462800"/>
                  </a:lnTo>
                  <a:lnTo>
                    <a:pt x="54089" y="449541"/>
                  </a:lnTo>
                  <a:lnTo>
                    <a:pt x="108712" y="438873"/>
                  </a:lnTo>
                  <a:lnTo>
                    <a:pt x="163766" y="430796"/>
                  </a:lnTo>
                  <a:lnTo>
                    <a:pt x="219151" y="425335"/>
                  </a:lnTo>
                  <a:lnTo>
                    <a:pt x="274789" y="422503"/>
                  </a:lnTo>
                  <a:lnTo>
                    <a:pt x="274789" y="418465"/>
                  </a:lnTo>
                  <a:lnTo>
                    <a:pt x="274789" y="390258"/>
                  </a:lnTo>
                  <a:lnTo>
                    <a:pt x="274789" y="386232"/>
                  </a:lnTo>
                  <a:close/>
                </a:path>
                <a:path w="274954" h="807085">
                  <a:moveTo>
                    <a:pt x="274789" y="322059"/>
                  </a:moveTo>
                  <a:lnTo>
                    <a:pt x="221665" y="315988"/>
                  </a:lnTo>
                  <a:lnTo>
                    <a:pt x="171107" y="306781"/>
                  </a:lnTo>
                  <a:lnTo>
                    <a:pt x="123393" y="294436"/>
                  </a:lnTo>
                  <a:lnTo>
                    <a:pt x="78778" y="278968"/>
                  </a:lnTo>
                  <a:lnTo>
                    <a:pt x="37553" y="260388"/>
                  </a:lnTo>
                  <a:lnTo>
                    <a:pt x="0" y="238709"/>
                  </a:lnTo>
                  <a:lnTo>
                    <a:pt x="0" y="276453"/>
                  </a:lnTo>
                  <a:lnTo>
                    <a:pt x="43027" y="297916"/>
                  </a:lnTo>
                  <a:lnTo>
                    <a:pt x="87426" y="316052"/>
                  </a:lnTo>
                  <a:lnTo>
                    <a:pt x="132994" y="330809"/>
                  </a:lnTo>
                  <a:lnTo>
                    <a:pt x="179539" y="342138"/>
                  </a:lnTo>
                  <a:lnTo>
                    <a:pt x="226872" y="349999"/>
                  </a:lnTo>
                  <a:lnTo>
                    <a:pt x="274789" y="354317"/>
                  </a:lnTo>
                  <a:lnTo>
                    <a:pt x="274789" y="322059"/>
                  </a:lnTo>
                  <a:close/>
                </a:path>
                <a:path w="274954" h="807085">
                  <a:moveTo>
                    <a:pt x="274789" y="269062"/>
                  </a:moveTo>
                  <a:lnTo>
                    <a:pt x="208038" y="256806"/>
                  </a:lnTo>
                  <a:lnTo>
                    <a:pt x="154279" y="238734"/>
                  </a:lnTo>
                  <a:lnTo>
                    <a:pt x="112217" y="215874"/>
                  </a:lnTo>
                  <a:lnTo>
                    <a:pt x="80632" y="189242"/>
                  </a:lnTo>
                  <a:lnTo>
                    <a:pt x="43815" y="128701"/>
                  </a:lnTo>
                  <a:lnTo>
                    <a:pt x="33782" y="65278"/>
                  </a:lnTo>
                  <a:lnTo>
                    <a:pt x="33782" y="0"/>
                  </a:lnTo>
                  <a:lnTo>
                    <a:pt x="1447" y="0"/>
                  </a:lnTo>
                  <a:lnTo>
                    <a:pt x="1498" y="65278"/>
                  </a:lnTo>
                  <a:lnTo>
                    <a:pt x="10261" y="130530"/>
                  </a:lnTo>
                  <a:lnTo>
                    <a:pt x="42049" y="194691"/>
                  </a:lnTo>
                  <a:lnTo>
                    <a:pt x="69075" y="223888"/>
                  </a:lnTo>
                  <a:lnTo>
                    <a:pt x="104851" y="250012"/>
                  </a:lnTo>
                  <a:lnTo>
                    <a:pt x="150393" y="272199"/>
                  </a:lnTo>
                  <a:lnTo>
                    <a:pt x="206705" y="289585"/>
                  </a:lnTo>
                  <a:lnTo>
                    <a:pt x="274789" y="301307"/>
                  </a:lnTo>
                  <a:lnTo>
                    <a:pt x="274789" y="2690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5126735" y="2962655"/>
            <a:ext cx="5306695" cy="3197860"/>
            <a:chOff x="5126735" y="2962655"/>
            <a:chExt cx="5306695" cy="3197860"/>
          </a:xfrm>
        </p:grpSpPr>
        <p:sp>
          <p:nvSpPr>
            <p:cNvPr id="7" name="object 7"/>
            <p:cNvSpPr/>
            <p:nvPr/>
          </p:nvSpPr>
          <p:spPr>
            <a:xfrm>
              <a:off x="5126735" y="2962655"/>
              <a:ext cx="5306695" cy="3197860"/>
            </a:xfrm>
            <a:custGeom>
              <a:avLst/>
              <a:gdLst/>
              <a:ahLst/>
              <a:cxnLst/>
              <a:rect l="l" t="t" r="r" b="b"/>
              <a:pathLst>
                <a:path w="5306695" h="3197860">
                  <a:moveTo>
                    <a:pt x="5306568" y="0"/>
                  </a:moveTo>
                  <a:lnTo>
                    <a:pt x="0" y="0"/>
                  </a:lnTo>
                  <a:lnTo>
                    <a:pt x="0" y="3197351"/>
                  </a:lnTo>
                  <a:lnTo>
                    <a:pt x="5306568" y="3197351"/>
                  </a:lnTo>
                  <a:lnTo>
                    <a:pt x="5306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6735" y="2962655"/>
              <a:ext cx="5306695" cy="3197860"/>
            </a:xfrm>
            <a:custGeom>
              <a:avLst/>
              <a:gdLst/>
              <a:ahLst/>
              <a:cxnLst/>
              <a:rect l="l" t="t" r="r" b="b"/>
              <a:pathLst>
                <a:path w="5306695" h="3197860">
                  <a:moveTo>
                    <a:pt x="0" y="3197351"/>
                  </a:moveTo>
                  <a:lnTo>
                    <a:pt x="5306568" y="3197351"/>
                  </a:lnTo>
                  <a:lnTo>
                    <a:pt x="5306568" y="0"/>
                  </a:lnTo>
                  <a:lnTo>
                    <a:pt x="0" y="0"/>
                  </a:lnTo>
                  <a:lnTo>
                    <a:pt x="0" y="3197351"/>
                  </a:lnTo>
                  <a:close/>
                </a:path>
              </a:pathLst>
            </a:custGeom>
            <a:ln w="12700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290684" y="2982595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SSE-</a:t>
            </a:r>
            <a:r>
              <a:rPr spc="-25" dirty="0"/>
              <a:t>S3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244" y="1357172"/>
            <a:ext cx="7794625" cy="13855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S3: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handled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AES-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256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  <a:tab pos="247904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header: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“x-amz-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server-side-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encryption":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 "AES256"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3648" y="5537098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Managed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39280" y="4184726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5186" y="3037078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19158" y="4993385"/>
            <a:ext cx="654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354569" y="4111497"/>
            <a:ext cx="1326515" cy="799465"/>
            <a:chOff x="7354569" y="4111497"/>
            <a:chExt cx="1326515" cy="799465"/>
          </a:xfrm>
        </p:grpSpPr>
        <p:sp>
          <p:nvSpPr>
            <p:cNvPr id="17" name="object 17"/>
            <p:cNvSpPr/>
            <p:nvPr/>
          </p:nvSpPr>
          <p:spPr>
            <a:xfrm>
              <a:off x="7360919" y="4117847"/>
              <a:ext cx="1313815" cy="786765"/>
            </a:xfrm>
            <a:custGeom>
              <a:avLst/>
              <a:gdLst/>
              <a:ahLst/>
              <a:cxnLst/>
              <a:rect l="l" t="t" r="r" b="b"/>
              <a:pathLst>
                <a:path w="1313815" h="786764">
                  <a:moveTo>
                    <a:pt x="920496" y="0"/>
                  </a:moveTo>
                  <a:lnTo>
                    <a:pt x="920496" y="196595"/>
                  </a:lnTo>
                  <a:lnTo>
                    <a:pt x="0" y="196595"/>
                  </a:lnTo>
                  <a:lnTo>
                    <a:pt x="0" y="589788"/>
                  </a:lnTo>
                  <a:lnTo>
                    <a:pt x="920496" y="589788"/>
                  </a:lnTo>
                  <a:lnTo>
                    <a:pt x="920496" y="786383"/>
                  </a:lnTo>
                  <a:lnTo>
                    <a:pt x="1313687" y="393191"/>
                  </a:lnTo>
                  <a:lnTo>
                    <a:pt x="920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60919" y="4117847"/>
              <a:ext cx="1313815" cy="786765"/>
            </a:xfrm>
            <a:custGeom>
              <a:avLst/>
              <a:gdLst/>
              <a:ahLst/>
              <a:cxnLst/>
              <a:rect l="l" t="t" r="r" b="b"/>
              <a:pathLst>
                <a:path w="1313815" h="786764">
                  <a:moveTo>
                    <a:pt x="0" y="196595"/>
                  </a:moveTo>
                  <a:lnTo>
                    <a:pt x="920496" y="196595"/>
                  </a:lnTo>
                  <a:lnTo>
                    <a:pt x="920496" y="0"/>
                  </a:lnTo>
                  <a:lnTo>
                    <a:pt x="1313687" y="393191"/>
                  </a:lnTo>
                  <a:lnTo>
                    <a:pt x="920496" y="786383"/>
                  </a:lnTo>
                  <a:lnTo>
                    <a:pt x="920496" y="589788"/>
                  </a:lnTo>
                  <a:lnTo>
                    <a:pt x="0" y="589788"/>
                  </a:lnTo>
                  <a:lnTo>
                    <a:pt x="0" y="196595"/>
                  </a:lnTo>
                  <a:close/>
                </a:path>
              </a:pathLst>
            </a:custGeom>
            <a:ln w="12700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64043" y="4362450"/>
            <a:ext cx="9137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9645" y="3445648"/>
            <a:ext cx="8115300" cy="1941830"/>
            <a:chOff x="1689645" y="3445648"/>
            <a:chExt cx="8115300" cy="1941830"/>
          </a:xfrm>
        </p:grpSpPr>
        <p:sp>
          <p:nvSpPr>
            <p:cNvPr id="21" name="object 21"/>
            <p:cNvSpPr/>
            <p:nvPr/>
          </p:nvSpPr>
          <p:spPr>
            <a:xfrm>
              <a:off x="2941319" y="4181856"/>
              <a:ext cx="2673350" cy="567055"/>
            </a:xfrm>
            <a:custGeom>
              <a:avLst/>
              <a:gdLst/>
              <a:ahLst/>
              <a:cxnLst/>
              <a:rect l="l" t="t" r="r" b="b"/>
              <a:pathLst>
                <a:path w="2673350" h="567054">
                  <a:moveTo>
                    <a:pt x="2389632" y="0"/>
                  </a:moveTo>
                  <a:lnTo>
                    <a:pt x="2389632" y="141732"/>
                  </a:lnTo>
                  <a:lnTo>
                    <a:pt x="0" y="141732"/>
                  </a:lnTo>
                  <a:lnTo>
                    <a:pt x="0" y="425196"/>
                  </a:lnTo>
                  <a:lnTo>
                    <a:pt x="2389632" y="425196"/>
                  </a:lnTo>
                  <a:lnTo>
                    <a:pt x="2389632" y="566928"/>
                  </a:lnTo>
                  <a:lnTo>
                    <a:pt x="2673096" y="283464"/>
                  </a:lnTo>
                  <a:lnTo>
                    <a:pt x="2389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41319" y="4181856"/>
              <a:ext cx="2673350" cy="567055"/>
            </a:xfrm>
            <a:custGeom>
              <a:avLst/>
              <a:gdLst/>
              <a:ahLst/>
              <a:cxnLst/>
              <a:rect l="l" t="t" r="r" b="b"/>
              <a:pathLst>
                <a:path w="2673350" h="567054">
                  <a:moveTo>
                    <a:pt x="0" y="141732"/>
                  </a:moveTo>
                  <a:lnTo>
                    <a:pt x="2389632" y="141732"/>
                  </a:lnTo>
                  <a:lnTo>
                    <a:pt x="2389632" y="0"/>
                  </a:lnTo>
                  <a:lnTo>
                    <a:pt x="2673096" y="283464"/>
                  </a:lnTo>
                  <a:lnTo>
                    <a:pt x="2389632" y="566928"/>
                  </a:lnTo>
                  <a:lnTo>
                    <a:pt x="2389632" y="425196"/>
                  </a:lnTo>
                  <a:lnTo>
                    <a:pt x="0" y="425196"/>
                  </a:lnTo>
                  <a:lnTo>
                    <a:pt x="0" y="141732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89633" y="3445649"/>
              <a:ext cx="5181600" cy="1368425"/>
            </a:xfrm>
            <a:custGeom>
              <a:avLst/>
              <a:gdLst/>
              <a:ahLst/>
              <a:cxnLst/>
              <a:rect l="l" t="t" r="r" b="b"/>
              <a:pathLst>
                <a:path w="5181600" h="1368425">
                  <a:moveTo>
                    <a:pt x="703808" y="1014742"/>
                  </a:moveTo>
                  <a:lnTo>
                    <a:pt x="700595" y="966800"/>
                  </a:lnTo>
                  <a:lnTo>
                    <a:pt x="691235" y="920813"/>
                  </a:lnTo>
                  <a:lnTo>
                    <a:pt x="676160" y="877214"/>
                  </a:lnTo>
                  <a:lnTo>
                    <a:pt x="669785" y="864463"/>
                  </a:lnTo>
                  <a:lnTo>
                    <a:pt x="669785" y="1014742"/>
                  </a:lnTo>
                  <a:lnTo>
                    <a:pt x="666343" y="1061910"/>
                  </a:lnTo>
                  <a:lnTo>
                    <a:pt x="656336" y="1106919"/>
                  </a:lnTo>
                  <a:lnTo>
                    <a:pt x="640245" y="1149299"/>
                  </a:lnTo>
                  <a:lnTo>
                    <a:pt x="618578" y="1188529"/>
                  </a:lnTo>
                  <a:lnTo>
                    <a:pt x="591820" y="1224140"/>
                  </a:lnTo>
                  <a:lnTo>
                    <a:pt x="560463" y="1255623"/>
                  </a:lnTo>
                  <a:lnTo>
                    <a:pt x="525005" y="1282484"/>
                  </a:lnTo>
                  <a:lnTo>
                    <a:pt x="485927" y="1304239"/>
                  </a:lnTo>
                  <a:lnTo>
                    <a:pt x="443725" y="1320393"/>
                  </a:lnTo>
                  <a:lnTo>
                    <a:pt x="398894" y="1330439"/>
                  </a:lnTo>
                  <a:lnTo>
                    <a:pt x="351917" y="1333906"/>
                  </a:lnTo>
                  <a:lnTo>
                    <a:pt x="304939" y="1330439"/>
                  </a:lnTo>
                  <a:lnTo>
                    <a:pt x="260108" y="1320393"/>
                  </a:lnTo>
                  <a:lnTo>
                    <a:pt x="217906" y="1304239"/>
                  </a:lnTo>
                  <a:lnTo>
                    <a:pt x="178816" y="1282484"/>
                  </a:lnTo>
                  <a:lnTo>
                    <a:pt x="143357" y="1255623"/>
                  </a:lnTo>
                  <a:lnTo>
                    <a:pt x="112001" y="1224140"/>
                  </a:lnTo>
                  <a:lnTo>
                    <a:pt x="85242" y="1188529"/>
                  </a:lnTo>
                  <a:lnTo>
                    <a:pt x="63576" y="1149299"/>
                  </a:lnTo>
                  <a:lnTo>
                    <a:pt x="47485" y="1106919"/>
                  </a:lnTo>
                  <a:lnTo>
                    <a:pt x="37465" y="1061910"/>
                  </a:lnTo>
                  <a:lnTo>
                    <a:pt x="34023" y="1014742"/>
                  </a:lnTo>
                  <a:lnTo>
                    <a:pt x="37465" y="967574"/>
                  </a:lnTo>
                  <a:lnTo>
                    <a:pt x="47485" y="922566"/>
                  </a:lnTo>
                  <a:lnTo>
                    <a:pt x="63563" y="880186"/>
                  </a:lnTo>
                  <a:lnTo>
                    <a:pt x="85242" y="840955"/>
                  </a:lnTo>
                  <a:lnTo>
                    <a:pt x="112001" y="805345"/>
                  </a:lnTo>
                  <a:lnTo>
                    <a:pt x="143357" y="773861"/>
                  </a:lnTo>
                  <a:lnTo>
                    <a:pt x="178816" y="747001"/>
                  </a:lnTo>
                  <a:lnTo>
                    <a:pt x="217906" y="725233"/>
                  </a:lnTo>
                  <a:lnTo>
                    <a:pt x="260108" y="709091"/>
                  </a:lnTo>
                  <a:lnTo>
                    <a:pt x="304939" y="699033"/>
                  </a:lnTo>
                  <a:lnTo>
                    <a:pt x="351917" y="695579"/>
                  </a:lnTo>
                  <a:lnTo>
                    <a:pt x="398856" y="699096"/>
                  </a:lnTo>
                  <a:lnTo>
                    <a:pt x="443661" y="709206"/>
                  </a:lnTo>
                  <a:lnTo>
                    <a:pt x="485838" y="725385"/>
                  </a:lnTo>
                  <a:lnTo>
                    <a:pt x="524891" y="747153"/>
                  </a:lnTo>
                  <a:lnTo>
                    <a:pt x="560324" y="774014"/>
                  </a:lnTo>
                  <a:lnTo>
                    <a:pt x="591667" y="805484"/>
                  </a:lnTo>
                  <a:lnTo>
                    <a:pt x="618426" y="841070"/>
                  </a:lnTo>
                  <a:lnTo>
                    <a:pt x="640105" y="880287"/>
                  </a:lnTo>
                  <a:lnTo>
                    <a:pt x="656221" y="922629"/>
                  </a:lnTo>
                  <a:lnTo>
                    <a:pt x="666280" y="967613"/>
                  </a:lnTo>
                  <a:lnTo>
                    <a:pt x="669785" y="1014742"/>
                  </a:lnTo>
                  <a:lnTo>
                    <a:pt x="669785" y="864463"/>
                  </a:lnTo>
                  <a:lnTo>
                    <a:pt x="630491" y="798842"/>
                  </a:lnTo>
                  <a:lnTo>
                    <a:pt x="600748" y="764908"/>
                  </a:lnTo>
                  <a:lnTo>
                    <a:pt x="566953" y="735037"/>
                  </a:lnTo>
                  <a:lnTo>
                    <a:pt x="529526" y="709663"/>
                  </a:lnTo>
                  <a:lnTo>
                    <a:pt x="501573" y="695579"/>
                  </a:lnTo>
                  <a:lnTo>
                    <a:pt x="488899" y="689190"/>
                  </a:lnTo>
                  <a:lnTo>
                    <a:pt x="445465" y="674039"/>
                  </a:lnTo>
                  <a:lnTo>
                    <a:pt x="399669" y="664641"/>
                  </a:lnTo>
                  <a:lnTo>
                    <a:pt x="351917" y="661416"/>
                  </a:lnTo>
                  <a:lnTo>
                    <a:pt x="304165" y="664641"/>
                  </a:lnTo>
                  <a:lnTo>
                    <a:pt x="258368" y="674039"/>
                  </a:lnTo>
                  <a:lnTo>
                    <a:pt x="214934" y="689190"/>
                  </a:lnTo>
                  <a:lnTo>
                    <a:pt x="174307" y="709663"/>
                  </a:lnTo>
                  <a:lnTo>
                    <a:pt x="136880" y="735037"/>
                  </a:lnTo>
                  <a:lnTo>
                    <a:pt x="103073" y="764908"/>
                  </a:lnTo>
                  <a:lnTo>
                    <a:pt x="73329" y="798842"/>
                  </a:lnTo>
                  <a:lnTo>
                    <a:pt x="48056" y="836409"/>
                  </a:lnTo>
                  <a:lnTo>
                    <a:pt x="27660" y="877214"/>
                  </a:lnTo>
                  <a:lnTo>
                    <a:pt x="12573" y="920813"/>
                  </a:lnTo>
                  <a:lnTo>
                    <a:pt x="3213" y="966800"/>
                  </a:lnTo>
                  <a:lnTo>
                    <a:pt x="0" y="1014742"/>
                  </a:lnTo>
                  <a:lnTo>
                    <a:pt x="3213" y="1062685"/>
                  </a:lnTo>
                  <a:lnTo>
                    <a:pt x="12573" y="1108671"/>
                  </a:lnTo>
                  <a:lnTo>
                    <a:pt x="27660" y="1152271"/>
                  </a:lnTo>
                  <a:lnTo>
                    <a:pt x="48056" y="1193063"/>
                  </a:lnTo>
                  <a:lnTo>
                    <a:pt x="73329" y="1230642"/>
                  </a:lnTo>
                  <a:lnTo>
                    <a:pt x="103073" y="1264577"/>
                  </a:lnTo>
                  <a:lnTo>
                    <a:pt x="136880" y="1294447"/>
                  </a:lnTo>
                  <a:lnTo>
                    <a:pt x="174307" y="1319822"/>
                  </a:lnTo>
                  <a:lnTo>
                    <a:pt x="214934" y="1340294"/>
                  </a:lnTo>
                  <a:lnTo>
                    <a:pt x="258368" y="1355432"/>
                  </a:lnTo>
                  <a:lnTo>
                    <a:pt x="304165" y="1364830"/>
                  </a:lnTo>
                  <a:lnTo>
                    <a:pt x="351917" y="1368056"/>
                  </a:lnTo>
                  <a:lnTo>
                    <a:pt x="399643" y="1364792"/>
                  </a:lnTo>
                  <a:lnTo>
                    <a:pt x="445427" y="1355369"/>
                  </a:lnTo>
                  <a:lnTo>
                    <a:pt x="488835" y="1340205"/>
                  </a:lnTo>
                  <a:lnTo>
                    <a:pt x="529463" y="1319720"/>
                  </a:lnTo>
                  <a:lnTo>
                    <a:pt x="566877" y="1294345"/>
                  </a:lnTo>
                  <a:lnTo>
                    <a:pt x="600659" y="1264475"/>
                  </a:lnTo>
                  <a:lnTo>
                    <a:pt x="630402" y="1230553"/>
                  </a:lnTo>
                  <a:lnTo>
                    <a:pt x="655688" y="1192999"/>
                  </a:lnTo>
                  <a:lnTo>
                    <a:pt x="676084" y="1152207"/>
                  </a:lnTo>
                  <a:lnTo>
                    <a:pt x="691184" y="1108633"/>
                  </a:lnTo>
                  <a:lnTo>
                    <a:pt x="700557" y="1062685"/>
                  </a:lnTo>
                  <a:lnTo>
                    <a:pt x="703808" y="1014742"/>
                  </a:lnTo>
                  <a:close/>
                </a:path>
                <a:path w="5181600" h="1368425">
                  <a:moveTo>
                    <a:pt x="5181028" y="353326"/>
                  </a:moveTo>
                  <a:lnTo>
                    <a:pt x="5177802" y="305384"/>
                  </a:lnTo>
                  <a:lnTo>
                    <a:pt x="5168417" y="259397"/>
                  </a:lnTo>
                  <a:lnTo>
                    <a:pt x="5153279" y="215798"/>
                  </a:lnTo>
                  <a:lnTo>
                    <a:pt x="5146891" y="203060"/>
                  </a:lnTo>
                  <a:lnTo>
                    <a:pt x="5146891" y="353326"/>
                  </a:lnTo>
                  <a:lnTo>
                    <a:pt x="5143436" y="400494"/>
                  </a:lnTo>
                  <a:lnTo>
                    <a:pt x="5133391" y="445503"/>
                  </a:lnTo>
                  <a:lnTo>
                    <a:pt x="5117249" y="487883"/>
                  </a:lnTo>
                  <a:lnTo>
                    <a:pt x="5095506" y="527113"/>
                  </a:lnTo>
                  <a:lnTo>
                    <a:pt x="5068659" y="562724"/>
                  </a:lnTo>
                  <a:lnTo>
                    <a:pt x="5037188" y="594207"/>
                  </a:lnTo>
                  <a:lnTo>
                    <a:pt x="5001603" y="621068"/>
                  </a:lnTo>
                  <a:lnTo>
                    <a:pt x="4962385" y="642823"/>
                  </a:lnTo>
                  <a:lnTo>
                    <a:pt x="4920043" y="658977"/>
                  </a:lnTo>
                  <a:lnTo>
                    <a:pt x="4875047" y="669023"/>
                  </a:lnTo>
                  <a:lnTo>
                    <a:pt x="4827905" y="672490"/>
                  </a:lnTo>
                  <a:lnTo>
                    <a:pt x="4780762" y="669023"/>
                  </a:lnTo>
                  <a:lnTo>
                    <a:pt x="4735779" y="658977"/>
                  </a:lnTo>
                  <a:lnTo>
                    <a:pt x="4693424" y="642823"/>
                  </a:lnTo>
                  <a:lnTo>
                    <a:pt x="4654207" y="621068"/>
                  </a:lnTo>
                  <a:lnTo>
                    <a:pt x="4618609" y="594207"/>
                  </a:lnTo>
                  <a:lnTo>
                    <a:pt x="4587151" y="562724"/>
                  </a:lnTo>
                  <a:lnTo>
                    <a:pt x="4560290" y="527113"/>
                  </a:lnTo>
                  <a:lnTo>
                    <a:pt x="4538548" y="487883"/>
                  </a:lnTo>
                  <a:lnTo>
                    <a:pt x="4522406" y="445503"/>
                  </a:lnTo>
                  <a:lnTo>
                    <a:pt x="4512361" y="400494"/>
                  </a:lnTo>
                  <a:lnTo>
                    <a:pt x="4508893" y="353326"/>
                  </a:lnTo>
                  <a:lnTo>
                    <a:pt x="4512361" y="306158"/>
                  </a:lnTo>
                  <a:lnTo>
                    <a:pt x="4522406" y="261150"/>
                  </a:lnTo>
                  <a:lnTo>
                    <a:pt x="4538548" y="218770"/>
                  </a:lnTo>
                  <a:lnTo>
                    <a:pt x="4560290" y="179539"/>
                  </a:lnTo>
                  <a:lnTo>
                    <a:pt x="4587151" y="143929"/>
                  </a:lnTo>
                  <a:lnTo>
                    <a:pt x="4618609" y="112445"/>
                  </a:lnTo>
                  <a:lnTo>
                    <a:pt x="4654207" y="85585"/>
                  </a:lnTo>
                  <a:lnTo>
                    <a:pt x="4693424" y="63817"/>
                  </a:lnTo>
                  <a:lnTo>
                    <a:pt x="4735779" y="47675"/>
                  </a:lnTo>
                  <a:lnTo>
                    <a:pt x="4780762" y="37617"/>
                  </a:lnTo>
                  <a:lnTo>
                    <a:pt x="4827905" y="34163"/>
                  </a:lnTo>
                  <a:lnTo>
                    <a:pt x="4875009" y="37680"/>
                  </a:lnTo>
                  <a:lnTo>
                    <a:pt x="4919967" y="47790"/>
                  </a:lnTo>
                  <a:lnTo>
                    <a:pt x="4962296" y="63969"/>
                  </a:lnTo>
                  <a:lnTo>
                    <a:pt x="5001476" y="85737"/>
                  </a:lnTo>
                  <a:lnTo>
                    <a:pt x="5037048" y="112598"/>
                  </a:lnTo>
                  <a:lnTo>
                    <a:pt x="5068506" y="144068"/>
                  </a:lnTo>
                  <a:lnTo>
                    <a:pt x="5095354" y="179654"/>
                  </a:lnTo>
                  <a:lnTo>
                    <a:pt x="5117109" y="218871"/>
                  </a:lnTo>
                  <a:lnTo>
                    <a:pt x="5133276" y="261213"/>
                  </a:lnTo>
                  <a:lnTo>
                    <a:pt x="5143373" y="306197"/>
                  </a:lnTo>
                  <a:lnTo>
                    <a:pt x="5146891" y="353326"/>
                  </a:lnTo>
                  <a:lnTo>
                    <a:pt x="5146891" y="203060"/>
                  </a:lnTo>
                  <a:lnTo>
                    <a:pt x="5107457" y="137426"/>
                  </a:lnTo>
                  <a:lnTo>
                    <a:pt x="5077612" y="103492"/>
                  </a:lnTo>
                  <a:lnTo>
                    <a:pt x="5043690" y="73621"/>
                  </a:lnTo>
                  <a:lnTo>
                    <a:pt x="5006137" y="48247"/>
                  </a:lnTo>
                  <a:lnTo>
                    <a:pt x="4965357" y="27774"/>
                  </a:lnTo>
                  <a:lnTo>
                    <a:pt x="4921783" y="12623"/>
                  </a:lnTo>
                  <a:lnTo>
                    <a:pt x="4875822" y="3225"/>
                  </a:lnTo>
                  <a:lnTo>
                    <a:pt x="4827905" y="0"/>
                  </a:lnTo>
                  <a:lnTo>
                    <a:pt x="4779988" y="3225"/>
                  </a:lnTo>
                  <a:lnTo>
                    <a:pt x="4734026" y="12623"/>
                  </a:lnTo>
                  <a:lnTo>
                    <a:pt x="4690453" y="27774"/>
                  </a:lnTo>
                  <a:lnTo>
                    <a:pt x="4649673" y="48247"/>
                  </a:lnTo>
                  <a:lnTo>
                    <a:pt x="4612106" y="73621"/>
                  </a:lnTo>
                  <a:lnTo>
                    <a:pt x="4578197" y="103492"/>
                  </a:lnTo>
                  <a:lnTo>
                    <a:pt x="4548340" y="137426"/>
                  </a:lnTo>
                  <a:lnTo>
                    <a:pt x="4522978" y="174993"/>
                  </a:lnTo>
                  <a:lnTo>
                    <a:pt x="4502518" y="215798"/>
                  </a:lnTo>
                  <a:lnTo>
                    <a:pt x="4487380" y="259397"/>
                  </a:lnTo>
                  <a:lnTo>
                    <a:pt x="4477982" y="305384"/>
                  </a:lnTo>
                  <a:lnTo>
                    <a:pt x="4474756" y="353326"/>
                  </a:lnTo>
                  <a:lnTo>
                    <a:pt x="4477982" y="401269"/>
                  </a:lnTo>
                  <a:lnTo>
                    <a:pt x="4487380" y="447255"/>
                  </a:lnTo>
                  <a:lnTo>
                    <a:pt x="4502518" y="490855"/>
                  </a:lnTo>
                  <a:lnTo>
                    <a:pt x="4522978" y="531647"/>
                  </a:lnTo>
                  <a:lnTo>
                    <a:pt x="4548340" y="569226"/>
                  </a:lnTo>
                  <a:lnTo>
                    <a:pt x="4578197" y="603161"/>
                  </a:lnTo>
                  <a:lnTo>
                    <a:pt x="4612106" y="633031"/>
                  </a:lnTo>
                  <a:lnTo>
                    <a:pt x="4649673" y="658406"/>
                  </a:lnTo>
                  <a:lnTo>
                    <a:pt x="4690453" y="678878"/>
                  </a:lnTo>
                  <a:lnTo>
                    <a:pt x="4734026" y="694016"/>
                  </a:lnTo>
                  <a:lnTo>
                    <a:pt x="4779988" y="703414"/>
                  </a:lnTo>
                  <a:lnTo>
                    <a:pt x="4827905" y="706640"/>
                  </a:lnTo>
                  <a:lnTo>
                    <a:pt x="4875809" y="703376"/>
                  </a:lnTo>
                  <a:lnTo>
                    <a:pt x="4921745" y="693953"/>
                  </a:lnTo>
                  <a:lnTo>
                    <a:pt x="4965306" y="678789"/>
                  </a:lnTo>
                  <a:lnTo>
                    <a:pt x="4977841" y="672490"/>
                  </a:lnTo>
                  <a:lnTo>
                    <a:pt x="5006073" y="658304"/>
                  </a:lnTo>
                  <a:lnTo>
                    <a:pt x="5043614" y="632929"/>
                  </a:lnTo>
                  <a:lnTo>
                    <a:pt x="5077523" y="603059"/>
                  </a:lnTo>
                  <a:lnTo>
                    <a:pt x="5107368" y="569137"/>
                  </a:lnTo>
                  <a:lnTo>
                    <a:pt x="5132743" y="531583"/>
                  </a:lnTo>
                  <a:lnTo>
                    <a:pt x="5153215" y="490791"/>
                  </a:lnTo>
                  <a:lnTo>
                    <a:pt x="5168366" y="447217"/>
                  </a:lnTo>
                  <a:lnTo>
                    <a:pt x="5177777" y="401269"/>
                  </a:lnTo>
                  <a:lnTo>
                    <a:pt x="5181028" y="353326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4829" y="4538468"/>
              <a:ext cx="159491" cy="1610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829" y="4458945"/>
              <a:ext cx="177626" cy="1777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4681" y="4310714"/>
              <a:ext cx="194025" cy="1661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041092" y="3997896"/>
              <a:ext cx="763270" cy="797560"/>
            </a:xfrm>
            <a:custGeom>
              <a:avLst/>
              <a:gdLst/>
              <a:ahLst/>
              <a:cxnLst/>
              <a:rect l="l" t="t" r="r" b="b"/>
              <a:pathLst>
                <a:path w="763270" h="797560">
                  <a:moveTo>
                    <a:pt x="763244" y="446074"/>
                  </a:moveTo>
                  <a:lnTo>
                    <a:pt x="762711" y="439178"/>
                  </a:lnTo>
                  <a:lnTo>
                    <a:pt x="755269" y="422554"/>
                  </a:lnTo>
                  <a:lnTo>
                    <a:pt x="739114" y="404901"/>
                  </a:lnTo>
                  <a:lnTo>
                    <a:pt x="729018" y="397319"/>
                  </a:lnTo>
                  <a:lnTo>
                    <a:pt x="729018" y="443585"/>
                  </a:lnTo>
                  <a:lnTo>
                    <a:pt x="710857" y="444754"/>
                  </a:lnTo>
                  <a:lnTo>
                    <a:pt x="680808" y="439089"/>
                  </a:lnTo>
                  <a:lnTo>
                    <a:pt x="677138" y="438035"/>
                  </a:lnTo>
                  <a:lnTo>
                    <a:pt x="681532" y="405980"/>
                  </a:lnTo>
                  <a:lnTo>
                    <a:pt x="694270" y="413486"/>
                  </a:lnTo>
                  <a:lnTo>
                    <a:pt x="714476" y="427977"/>
                  </a:lnTo>
                  <a:lnTo>
                    <a:pt x="725017" y="437896"/>
                  </a:lnTo>
                  <a:lnTo>
                    <a:pt x="729018" y="443585"/>
                  </a:lnTo>
                  <a:lnTo>
                    <a:pt x="729018" y="397319"/>
                  </a:lnTo>
                  <a:lnTo>
                    <a:pt x="713562" y="385686"/>
                  </a:lnTo>
                  <a:lnTo>
                    <a:pt x="686536" y="369519"/>
                  </a:lnTo>
                  <a:lnTo>
                    <a:pt x="712050" y="183451"/>
                  </a:lnTo>
                  <a:lnTo>
                    <a:pt x="718502" y="136486"/>
                  </a:lnTo>
                  <a:lnTo>
                    <a:pt x="718451" y="129628"/>
                  </a:lnTo>
                  <a:lnTo>
                    <a:pt x="718146" y="128917"/>
                  </a:lnTo>
                  <a:lnTo>
                    <a:pt x="718146" y="127152"/>
                  </a:lnTo>
                  <a:lnTo>
                    <a:pt x="711466" y="103060"/>
                  </a:lnTo>
                  <a:lnTo>
                    <a:pt x="692556" y="80886"/>
                  </a:lnTo>
                  <a:lnTo>
                    <a:pt x="683755" y="74917"/>
                  </a:lnTo>
                  <a:lnTo>
                    <a:pt x="683755" y="126136"/>
                  </a:lnTo>
                  <a:lnTo>
                    <a:pt x="683755" y="130721"/>
                  </a:lnTo>
                  <a:lnTo>
                    <a:pt x="676122" y="140423"/>
                  </a:lnTo>
                  <a:lnTo>
                    <a:pt x="676122" y="183451"/>
                  </a:lnTo>
                  <a:lnTo>
                    <a:pt x="643102" y="428142"/>
                  </a:lnTo>
                  <a:lnTo>
                    <a:pt x="593242" y="410870"/>
                  </a:lnTo>
                  <a:lnTo>
                    <a:pt x="539864" y="390118"/>
                  </a:lnTo>
                  <a:lnTo>
                    <a:pt x="482841" y="366153"/>
                  </a:lnTo>
                  <a:lnTo>
                    <a:pt x="424230" y="339864"/>
                  </a:lnTo>
                  <a:lnTo>
                    <a:pt x="366102" y="312166"/>
                  </a:lnTo>
                  <a:lnTo>
                    <a:pt x="351193" y="342684"/>
                  </a:lnTo>
                  <a:lnTo>
                    <a:pt x="443928" y="386537"/>
                  </a:lnTo>
                  <a:lnTo>
                    <a:pt x="494855" y="408965"/>
                  </a:lnTo>
                  <a:lnTo>
                    <a:pt x="546277" y="430098"/>
                  </a:lnTo>
                  <a:lnTo>
                    <a:pt x="596303" y="448691"/>
                  </a:lnTo>
                  <a:lnTo>
                    <a:pt x="638530" y="462064"/>
                  </a:lnTo>
                  <a:lnTo>
                    <a:pt x="605929" y="703707"/>
                  </a:lnTo>
                  <a:lnTo>
                    <a:pt x="605929" y="705065"/>
                  </a:lnTo>
                  <a:lnTo>
                    <a:pt x="604354" y="708875"/>
                  </a:lnTo>
                  <a:lnTo>
                    <a:pt x="567626" y="731862"/>
                  </a:lnTo>
                  <a:lnTo>
                    <a:pt x="519658" y="746950"/>
                  </a:lnTo>
                  <a:lnTo>
                    <a:pt x="479640" y="754519"/>
                  </a:lnTo>
                  <a:lnTo>
                    <a:pt x="439280" y="759879"/>
                  </a:lnTo>
                  <a:lnTo>
                    <a:pt x="398691" y="763016"/>
                  </a:lnTo>
                  <a:lnTo>
                    <a:pt x="357974" y="763917"/>
                  </a:lnTo>
                  <a:lnTo>
                    <a:pt x="273989" y="759802"/>
                  </a:lnTo>
                  <a:lnTo>
                    <a:pt x="205232" y="749261"/>
                  </a:lnTo>
                  <a:lnTo>
                    <a:pt x="153644" y="734974"/>
                  </a:lnTo>
                  <a:lnTo>
                    <a:pt x="121246" y="719632"/>
                  </a:lnTo>
                  <a:lnTo>
                    <a:pt x="110007" y="705916"/>
                  </a:lnTo>
                  <a:lnTo>
                    <a:pt x="110007" y="703707"/>
                  </a:lnTo>
                  <a:lnTo>
                    <a:pt x="40513" y="182626"/>
                  </a:lnTo>
                  <a:lnTo>
                    <a:pt x="41186" y="183134"/>
                  </a:lnTo>
                  <a:lnTo>
                    <a:pt x="67360" y="195427"/>
                  </a:lnTo>
                  <a:lnTo>
                    <a:pt x="78295" y="200634"/>
                  </a:lnTo>
                  <a:lnTo>
                    <a:pt x="78892" y="200837"/>
                  </a:lnTo>
                  <a:lnTo>
                    <a:pt x="79133" y="200939"/>
                  </a:lnTo>
                  <a:lnTo>
                    <a:pt x="84226" y="202552"/>
                  </a:lnTo>
                  <a:lnTo>
                    <a:pt x="124968" y="215633"/>
                  </a:lnTo>
                  <a:lnTo>
                    <a:pt x="178396" y="227495"/>
                  </a:lnTo>
                  <a:lnTo>
                    <a:pt x="236461" y="236118"/>
                  </a:lnTo>
                  <a:lnTo>
                    <a:pt x="297027" y="241363"/>
                  </a:lnTo>
                  <a:lnTo>
                    <a:pt x="357962" y="243141"/>
                  </a:lnTo>
                  <a:lnTo>
                    <a:pt x="410210" y="241884"/>
                  </a:lnTo>
                  <a:lnTo>
                    <a:pt x="462445" y="238137"/>
                  </a:lnTo>
                  <a:lnTo>
                    <a:pt x="513321" y="231927"/>
                  </a:lnTo>
                  <a:lnTo>
                    <a:pt x="561479" y="223316"/>
                  </a:lnTo>
                  <a:lnTo>
                    <a:pt x="605574" y="212344"/>
                  </a:lnTo>
                  <a:lnTo>
                    <a:pt x="644232" y="199034"/>
                  </a:lnTo>
                  <a:lnTo>
                    <a:pt x="676122" y="183451"/>
                  </a:lnTo>
                  <a:lnTo>
                    <a:pt x="676122" y="140423"/>
                  </a:lnTo>
                  <a:lnTo>
                    <a:pt x="672261" y="145326"/>
                  </a:lnTo>
                  <a:lnTo>
                    <a:pt x="647458" y="160426"/>
                  </a:lnTo>
                  <a:lnTo>
                    <a:pt x="610349" y="175018"/>
                  </a:lnTo>
                  <a:lnTo>
                    <a:pt x="561924" y="188112"/>
                  </a:lnTo>
                  <a:lnTo>
                    <a:pt x="503161" y="198704"/>
                  </a:lnTo>
                  <a:lnTo>
                    <a:pt x="435076" y="205790"/>
                  </a:lnTo>
                  <a:lnTo>
                    <a:pt x="358978" y="208381"/>
                  </a:lnTo>
                  <a:lnTo>
                    <a:pt x="282232" y="205752"/>
                  </a:lnTo>
                  <a:lnTo>
                    <a:pt x="213639" y="198539"/>
                  </a:lnTo>
                  <a:lnTo>
                    <a:pt x="154571" y="187782"/>
                  </a:lnTo>
                  <a:lnTo>
                    <a:pt x="135636" y="182600"/>
                  </a:lnTo>
                  <a:lnTo>
                    <a:pt x="106032" y="174510"/>
                  </a:lnTo>
                  <a:lnTo>
                    <a:pt x="69062" y="159740"/>
                  </a:lnTo>
                  <a:lnTo>
                    <a:pt x="33896" y="129870"/>
                  </a:lnTo>
                  <a:lnTo>
                    <a:pt x="32880" y="126136"/>
                  </a:lnTo>
                  <a:lnTo>
                    <a:pt x="41719" y="110680"/>
                  </a:lnTo>
                  <a:lnTo>
                    <a:pt x="102374" y="76034"/>
                  </a:lnTo>
                  <a:lnTo>
                    <a:pt x="151549" y="59867"/>
                  </a:lnTo>
                  <a:lnTo>
                    <a:pt x="211531" y="46443"/>
                  </a:lnTo>
                  <a:lnTo>
                    <a:pt x="281012" y="37299"/>
                  </a:lnTo>
                  <a:lnTo>
                    <a:pt x="358648" y="33921"/>
                  </a:lnTo>
                  <a:lnTo>
                    <a:pt x="436283" y="37299"/>
                  </a:lnTo>
                  <a:lnTo>
                    <a:pt x="505739" y="46443"/>
                  </a:lnTo>
                  <a:lnTo>
                    <a:pt x="565696" y="59867"/>
                  </a:lnTo>
                  <a:lnTo>
                    <a:pt x="614807" y="76034"/>
                  </a:lnTo>
                  <a:lnTo>
                    <a:pt x="651738" y="93484"/>
                  </a:lnTo>
                  <a:lnTo>
                    <a:pt x="683755" y="126136"/>
                  </a:lnTo>
                  <a:lnTo>
                    <a:pt x="683755" y="74917"/>
                  </a:lnTo>
                  <a:lnTo>
                    <a:pt x="624814" y="43294"/>
                  </a:lnTo>
                  <a:lnTo>
                    <a:pt x="579374" y="28359"/>
                  </a:lnTo>
                  <a:lnTo>
                    <a:pt x="528485" y="16319"/>
                  </a:lnTo>
                  <a:lnTo>
                    <a:pt x="473824" y="7416"/>
                  </a:lnTo>
                  <a:lnTo>
                    <a:pt x="417106" y="1892"/>
                  </a:lnTo>
                  <a:lnTo>
                    <a:pt x="360006" y="0"/>
                  </a:lnTo>
                  <a:lnTo>
                    <a:pt x="302844" y="1892"/>
                  </a:lnTo>
                  <a:lnTo>
                    <a:pt x="245986" y="7416"/>
                  </a:lnTo>
                  <a:lnTo>
                    <a:pt x="191122" y="16319"/>
                  </a:lnTo>
                  <a:lnTo>
                    <a:pt x="139992" y="28359"/>
                  </a:lnTo>
                  <a:lnTo>
                    <a:pt x="94297" y="43294"/>
                  </a:lnTo>
                  <a:lnTo>
                    <a:pt x="55765" y="60883"/>
                  </a:lnTo>
                  <a:lnTo>
                    <a:pt x="7073" y="103060"/>
                  </a:lnTo>
                  <a:lnTo>
                    <a:pt x="342" y="127152"/>
                  </a:lnTo>
                  <a:lnTo>
                    <a:pt x="342" y="128943"/>
                  </a:lnTo>
                  <a:lnTo>
                    <a:pt x="50" y="129628"/>
                  </a:lnTo>
                  <a:lnTo>
                    <a:pt x="76784" y="706424"/>
                  </a:lnTo>
                  <a:lnTo>
                    <a:pt x="114681" y="753224"/>
                  </a:lnTo>
                  <a:lnTo>
                    <a:pt x="154546" y="769759"/>
                  </a:lnTo>
                  <a:lnTo>
                    <a:pt x="202933" y="782104"/>
                  </a:lnTo>
                  <a:lnTo>
                    <a:pt x="255790" y="790562"/>
                  </a:lnTo>
                  <a:lnTo>
                    <a:pt x="309041" y="795426"/>
                  </a:lnTo>
                  <a:lnTo>
                    <a:pt x="358648" y="796975"/>
                  </a:lnTo>
                  <a:lnTo>
                    <a:pt x="401294" y="796048"/>
                  </a:lnTo>
                  <a:lnTo>
                    <a:pt x="443788" y="792797"/>
                  </a:lnTo>
                  <a:lnTo>
                    <a:pt x="486041" y="787222"/>
                  </a:lnTo>
                  <a:lnTo>
                    <a:pt x="527964" y="779348"/>
                  </a:lnTo>
                  <a:lnTo>
                    <a:pt x="567855" y="768096"/>
                  </a:lnTo>
                  <a:lnTo>
                    <a:pt x="606513" y="751141"/>
                  </a:lnTo>
                  <a:lnTo>
                    <a:pt x="636498" y="722604"/>
                  </a:lnTo>
                  <a:lnTo>
                    <a:pt x="672693" y="470484"/>
                  </a:lnTo>
                  <a:lnTo>
                    <a:pt x="684555" y="473278"/>
                  </a:lnTo>
                  <a:lnTo>
                    <a:pt x="718997" y="476821"/>
                  </a:lnTo>
                  <a:lnTo>
                    <a:pt x="729018" y="476897"/>
                  </a:lnTo>
                  <a:lnTo>
                    <a:pt x="738733" y="474878"/>
                  </a:lnTo>
                  <a:lnTo>
                    <a:pt x="747814" y="470865"/>
                  </a:lnTo>
                  <a:lnTo>
                    <a:pt x="755929" y="464947"/>
                  </a:lnTo>
                  <a:lnTo>
                    <a:pt x="759802" y="459206"/>
                  </a:lnTo>
                  <a:lnTo>
                    <a:pt x="762254" y="452831"/>
                  </a:lnTo>
                  <a:lnTo>
                    <a:pt x="763244" y="446074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2965" y="4288854"/>
              <a:ext cx="73559" cy="735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76078" y="4885399"/>
              <a:ext cx="981710" cy="501650"/>
            </a:xfrm>
            <a:custGeom>
              <a:avLst/>
              <a:gdLst/>
              <a:ahLst/>
              <a:cxnLst/>
              <a:rect l="l" t="t" r="r" b="b"/>
              <a:pathLst>
                <a:path w="981709" h="501650">
                  <a:moveTo>
                    <a:pt x="250876" y="0"/>
                  </a:moveTo>
                  <a:lnTo>
                    <a:pt x="205815" y="4003"/>
                  </a:lnTo>
                  <a:lnTo>
                    <a:pt x="163397" y="15617"/>
                  </a:lnTo>
                  <a:lnTo>
                    <a:pt x="124331" y="34134"/>
                  </a:lnTo>
                  <a:lnTo>
                    <a:pt x="89326" y="58847"/>
                  </a:lnTo>
                  <a:lnTo>
                    <a:pt x="59089" y="89048"/>
                  </a:lnTo>
                  <a:lnTo>
                    <a:pt x="34329" y="124028"/>
                  </a:lnTo>
                  <a:lnTo>
                    <a:pt x="15755" y="163082"/>
                  </a:lnTo>
                  <a:lnTo>
                    <a:pt x="4076" y="205501"/>
                  </a:lnTo>
                  <a:lnTo>
                    <a:pt x="0" y="250577"/>
                  </a:lnTo>
                  <a:lnTo>
                    <a:pt x="4000" y="295660"/>
                  </a:lnTo>
                  <a:lnTo>
                    <a:pt x="15608" y="338098"/>
                  </a:lnTo>
                  <a:lnTo>
                    <a:pt x="34115" y="377183"/>
                  </a:lnTo>
                  <a:lnTo>
                    <a:pt x="58815" y="412206"/>
                  </a:lnTo>
                  <a:lnTo>
                    <a:pt x="89001" y="442457"/>
                  </a:lnTo>
                  <a:lnTo>
                    <a:pt x="123964" y="467228"/>
                  </a:lnTo>
                  <a:lnTo>
                    <a:pt x="162998" y="485810"/>
                  </a:lnTo>
                  <a:lnTo>
                    <a:pt x="205396" y="497495"/>
                  </a:lnTo>
                  <a:lnTo>
                    <a:pt x="250450" y="501572"/>
                  </a:lnTo>
                  <a:lnTo>
                    <a:pt x="301151" y="496566"/>
                  </a:lnTo>
                  <a:lnTo>
                    <a:pt x="348835" y="481739"/>
                  </a:lnTo>
                  <a:lnTo>
                    <a:pt x="388921" y="459774"/>
                  </a:lnTo>
                  <a:lnTo>
                    <a:pt x="248918" y="459774"/>
                  </a:lnTo>
                  <a:lnTo>
                    <a:pt x="201042" y="454078"/>
                  </a:lnTo>
                  <a:lnTo>
                    <a:pt x="157133" y="438194"/>
                  </a:lnTo>
                  <a:lnTo>
                    <a:pt x="118439" y="413382"/>
                  </a:lnTo>
                  <a:lnTo>
                    <a:pt x="86210" y="380899"/>
                  </a:lnTo>
                  <a:lnTo>
                    <a:pt x="61694" y="342005"/>
                  </a:lnTo>
                  <a:lnTo>
                    <a:pt x="46141" y="297959"/>
                  </a:lnTo>
                  <a:lnTo>
                    <a:pt x="40862" y="250577"/>
                  </a:lnTo>
                  <a:lnTo>
                    <a:pt x="40908" y="249107"/>
                  </a:lnTo>
                  <a:lnTo>
                    <a:pt x="46493" y="202120"/>
                  </a:lnTo>
                  <a:lnTo>
                    <a:pt x="62368" y="158190"/>
                  </a:lnTo>
                  <a:lnTo>
                    <a:pt x="87168" y="119477"/>
                  </a:lnTo>
                  <a:lnTo>
                    <a:pt x="119634" y="87232"/>
                  </a:lnTo>
                  <a:lnTo>
                    <a:pt x="158509" y="62704"/>
                  </a:lnTo>
                  <a:lnTo>
                    <a:pt x="202533" y="47143"/>
                  </a:lnTo>
                  <a:lnTo>
                    <a:pt x="250449" y="41797"/>
                  </a:lnTo>
                  <a:lnTo>
                    <a:pt x="250449" y="41379"/>
                  </a:lnTo>
                  <a:lnTo>
                    <a:pt x="387779" y="41379"/>
                  </a:lnTo>
                  <a:lnTo>
                    <a:pt x="348901" y="20055"/>
                  </a:lnTo>
                  <a:lnTo>
                    <a:pt x="301390" y="5176"/>
                  </a:lnTo>
                  <a:lnTo>
                    <a:pt x="250876" y="0"/>
                  </a:lnTo>
                  <a:close/>
                </a:path>
                <a:path w="981709" h="501650">
                  <a:moveTo>
                    <a:pt x="936467" y="201464"/>
                  </a:moveTo>
                  <a:lnTo>
                    <a:pt x="872484" y="201464"/>
                  </a:lnTo>
                  <a:lnTo>
                    <a:pt x="931233" y="252667"/>
                  </a:lnTo>
                  <a:lnTo>
                    <a:pt x="890936" y="299689"/>
                  </a:lnTo>
                  <a:lnTo>
                    <a:pt x="469570" y="299689"/>
                  </a:lnTo>
                  <a:lnTo>
                    <a:pt x="462707" y="300518"/>
                  </a:lnTo>
                  <a:lnTo>
                    <a:pt x="456636" y="303444"/>
                  </a:lnTo>
                  <a:lnTo>
                    <a:pt x="451810" y="308151"/>
                  </a:lnTo>
                  <a:lnTo>
                    <a:pt x="448682" y="314318"/>
                  </a:lnTo>
                  <a:lnTo>
                    <a:pt x="430591" y="355295"/>
                  </a:lnTo>
                  <a:lnTo>
                    <a:pt x="404833" y="390733"/>
                  </a:lnTo>
                  <a:lnTo>
                    <a:pt x="372597" y="419766"/>
                  </a:lnTo>
                  <a:lnTo>
                    <a:pt x="335072" y="441528"/>
                  </a:lnTo>
                  <a:lnTo>
                    <a:pt x="293449" y="455153"/>
                  </a:lnTo>
                  <a:lnTo>
                    <a:pt x="248918" y="459774"/>
                  </a:lnTo>
                  <a:lnTo>
                    <a:pt x="388921" y="459774"/>
                  </a:lnTo>
                  <a:lnTo>
                    <a:pt x="392241" y="457955"/>
                  </a:lnTo>
                  <a:lnTo>
                    <a:pt x="430109" y="426077"/>
                  </a:lnTo>
                  <a:lnTo>
                    <a:pt x="461179" y="386966"/>
                  </a:lnTo>
                  <a:lnTo>
                    <a:pt x="484192" y="341487"/>
                  </a:lnTo>
                  <a:lnTo>
                    <a:pt x="906602" y="341487"/>
                  </a:lnTo>
                  <a:lnTo>
                    <a:pt x="912434" y="338813"/>
                  </a:lnTo>
                  <a:lnTo>
                    <a:pt x="916350" y="334172"/>
                  </a:lnTo>
                  <a:lnTo>
                    <a:pt x="976753" y="264161"/>
                  </a:lnTo>
                  <a:lnTo>
                    <a:pt x="980747" y="256988"/>
                  </a:lnTo>
                  <a:lnTo>
                    <a:pt x="981681" y="249107"/>
                  </a:lnTo>
                  <a:lnTo>
                    <a:pt x="979629" y="241438"/>
                  </a:lnTo>
                  <a:lnTo>
                    <a:pt x="974664" y="234903"/>
                  </a:lnTo>
                  <a:lnTo>
                    <a:pt x="936467" y="201464"/>
                  </a:lnTo>
                  <a:close/>
                </a:path>
                <a:path w="981709" h="501650">
                  <a:moveTo>
                    <a:pt x="180473" y="159667"/>
                  </a:moveTo>
                  <a:lnTo>
                    <a:pt x="145104" y="166812"/>
                  </a:lnTo>
                  <a:lnTo>
                    <a:pt x="116221" y="186296"/>
                  </a:lnTo>
                  <a:lnTo>
                    <a:pt x="96748" y="215194"/>
                  </a:lnTo>
                  <a:lnTo>
                    <a:pt x="89608" y="250577"/>
                  </a:lnTo>
                  <a:lnTo>
                    <a:pt x="96748" y="285964"/>
                  </a:lnTo>
                  <a:lnTo>
                    <a:pt x="116221" y="314860"/>
                  </a:lnTo>
                  <a:lnTo>
                    <a:pt x="145104" y="334343"/>
                  </a:lnTo>
                  <a:lnTo>
                    <a:pt x="180473" y="341487"/>
                  </a:lnTo>
                  <a:lnTo>
                    <a:pt x="215842" y="334343"/>
                  </a:lnTo>
                  <a:lnTo>
                    <a:pt x="244725" y="314860"/>
                  </a:lnTo>
                  <a:lnTo>
                    <a:pt x="254948" y="299689"/>
                  </a:lnTo>
                  <a:lnTo>
                    <a:pt x="180473" y="299689"/>
                  </a:lnTo>
                  <a:lnTo>
                    <a:pt x="161365" y="295830"/>
                  </a:lnTo>
                  <a:lnTo>
                    <a:pt x="145762" y="285305"/>
                  </a:lnTo>
                  <a:lnTo>
                    <a:pt x="135242" y="269694"/>
                  </a:lnTo>
                  <a:lnTo>
                    <a:pt x="131385" y="250577"/>
                  </a:lnTo>
                  <a:lnTo>
                    <a:pt x="135242" y="231460"/>
                  </a:lnTo>
                  <a:lnTo>
                    <a:pt x="145762" y="215849"/>
                  </a:lnTo>
                  <a:lnTo>
                    <a:pt x="161365" y="205324"/>
                  </a:lnTo>
                  <a:lnTo>
                    <a:pt x="180473" y="201464"/>
                  </a:lnTo>
                  <a:lnTo>
                    <a:pt x="254946" y="201464"/>
                  </a:lnTo>
                  <a:lnTo>
                    <a:pt x="244725" y="186296"/>
                  </a:lnTo>
                  <a:lnTo>
                    <a:pt x="215842" y="166812"/>
                  </a:lnTo>
                  <a:lnTo>
                    <a:pt x="180473" y="159667"/>
                  </a:lnTo>
                  <a:close/>
                </a:path>
                <a:path w="981709" h="501650">
                  <a:moveTo>
                    <a:pt x="254946" y="201464"/>
                  </a:moveTo>
                  <a:lnTo>
                    <a:pt x="180473" y="201464"/>
                  </a:lnTo>
                  <a:lnTo>
                    <a:pt x="199581" y="205324"/>
                  </a:lnTo>
                  <a:lnTo>
                    <a:pt x="215184" y="215849"/>
                  </a:lnTo>
                  <a:lnTo>
                    <a:pt x="225704" y="231460"/>
                  </a:lnTo>
                  <a:lnTo>
                    <a:pt x="229561" y="250577"/>
                  </a:lnTo>
                  <a:lnTo>
                    <a:pt x="225704" y="269694"/>
                  </a:lnTo>
                  <a:lnTo>
                    <a:pt x="215184" y="285305"/>
                  </a:lnTo>
                  <a:lnTo>
                    <a:pt x="199581" y="295830"/>
                  </a:lnTo>
                  <a:lnTo>
                    <a:pt x="180473" y="299689"/>
                  </a:lnTo>
                  <a:lnTo>
                    <a:pt x="254948" y="299689"/>
                  </a:lnTo>
                  <a:lnTo>
                    <a:pt x="264198" y="285964"/>
                  </a:lnTo>
                  <a:lnTo>
                    <a:pt x="271338" y="250577"/>
                  </a:lnTo>
                  <a:lnTo>
                    <a:pt x="264198" y="215194"/>
                  </a:lnTo>
                  <a:lnTo>
                    <a:pt x="254946" y="201464"/>
                  </a:lnTo>
                  <a:close/>
                </a:path>
                <a:path w="981709" h="501650">
                  <a:moveTo>
                    <a:pt x="387779" y="41379"/>
                  </a:moveTo>
                  <a:lnTo>
                    <a:pt x="250449" y="41379"/>
                  </a:lnTo>
                  <a:lnTo>
                    <a:pt x="294686" y="46274"/>
                  </a:lnTo>
                  <a:lnTo>
                    <a:pt x="335998" y="60047"/>
                  </a:lnTo>
                  <a:lnTo>
                    <a:pt x="373219" y="81845"/>
                  </a:lnTo>
                  <a:lnTo>
                    <a:pt x="405183" y="110812"/>
                  </a:lnTo>
                  <a:lnTo>
                    <a:pt x="430726" y="146094"/>
                  </a:lnTo>
                  <a:lnTo>
                    <a:pt x="448682" y="186835"/>
                  </a:lnTo>
                  <a:lnTo>
                    <a:pt x="451810" y="193003"/>
                  </a:lnTo>
                  <a:lnTo>
                    <a:pt x="456636" y="197709"/>
                  </a:lnTo>
                  <a:lnTo>
                    <a:pt x="462707" y="200636"/>
                  </a:lnTo>
                  <a:lnTo>
                    <a:pt x="469570" y="201464"/>
                  </a:lnTo>
                  <a:lnTo>
                    <a:pt x="545935" y="201499"/>
                  </a:lnTo>
                  <a:lnTo>
                    <a:pt x="551271" y="199322"/>
                  </a:lnTo>
                  <a:lnTo>
                    <a:pt x="590933" y="159667"/>
                  </a:lnTo>
                  <a:lnTo>
                    <a:pt x="484192" y="159667"/>
                  </a:lnTo>
                  <a:lnTo>
                    <a:pt x="461055" y="114441"/>
                  </a:lnTo>
                  <a:lnTo>
                    <a:pt x="429969" y="75533"/>
                  </a:lnTo>
                  <a:lnTo>
                    <a:pt x="392173" y="43789"/>
                  </a:lnTo>
                  <a:lnTo>
                    <a:pt x="387779" y="41379"/>
                  </a:lnTo>
                  <a:close/>
                </a:path>
                <a:path w="981709" h="501650">
                  <a:moveTo>
                    <a:pt x="659865" y="150053"/>
                  </a:moveTo>
                  <a:lnTo>
                    <a:pt x="600541" y="150053"/>
                  </a:lnTo>
                  <a:lnTo>
                    <a:pt x="645661" y="195404"/>
                  </a:lnTo>
                  <a:lnTo>
                    <a:pt x="649603" y="199322"/>
                  </a:lnTo>
                  <a:lnTo>
                    <a:pt x="654939" y="201499"/>
                  </a:lnTo>
                  <a:lnTo>
                    <a:pt x="706027" y="201464"/>
                  </a:lnTo>
                  <a:lnTo>
                    <a:pt x="711277" y="199322"/>
                  </a:lnTo>
                  <a:lnTo>
                    <a:pt x="750939" y="159667"/>
                  </a:lnTo>
                  <a:lnTo>
                    <a:pt x="669474" y="159667"/>
                  </a:lnTo>
                  <a:lnTo>
                    <a:pt x="659865" y="150053"/>
                  </a:lnTo>
                  <a:close/>
                </a:path>
                <a:path w="981709" h="501650">
                  <a:moveTo>
                    <a:pt x="706027" y="201464"/>
                  </a:moveTo>
                  <a:lnTo>
                    <a:pt x="700389" y="201464"/>
                  </a:lnTo>
                  <a:lnTo>
                    <a:pt x="705942" y="201499"/>
                  </a:lnTo>
                  <a:close/>
                </a:path>
                <a:path w="981709" h="501650">
                  <a:moveTo>
                    <a:pt x="819878" y="150053"/>
                  </a:moveTo>
                  <a:lnTo>
                    <a:pt x="760548" y="150053"/>
                  </a:lnTo>
                  <a:lnTo>
                    <a:pt x="805667" y="195404"/>
                  </a:lnTo>
                  <a:lnTo>
                    <a:pt x="809610" y="199322"/>
                  </a:lnTo>
                  <a:lnTo>
                    <a:pt x="814945" y="201499"/>
                  </a:lnTo>
                  <a:lnTo>
                    <a:pt x="936467" y="201464"/>
                  </a:lnTo>
                  <a:lnTo>
                    <a:pt x="890849" y="161530"/>
                  </a:lnTo>
                  <a:lnTo>
                    <a:pt x="885975" y="159675"/>
                  </a:lnTo>
                  <a:lnTo>
                    <a:pt x="829489" y="159667"/>
                  </a:lnTo>
                  <a:lnTo>
                    <a:pt x="819878" y="150053"/>
                  </a:lnTo>
                  <a:close/>
                </a:path>
                <a:path w="981709" h="501650">
                  <a:moveTo>
                    <a:pt x="600855" y="99674"/>
                  </a:moveTo>
                  <a:lnTo>
                    <a:pt x="593022" y="101192"/>
                  </a:lnTo>
                  <a:lnTo>
                    <a:pt x="586128" y="105748"/>
                  </a:lnTo>
                  <a:lnTo>
                    <a:pt x="532236" y="159667"/>
                  </a:lnTo>
                  <a:lnTo>
                    <a:pt x="590933" y="159667"/>
                  </a:lnTo>
                  <a:lnTo>
                    <a:pt x="600541" y="150053"/>
                  </a:lnTo>
                  <a:lnTo>
                    <a:pt x="659865" y="150053"/>
                  </a:lnTo>
                  <a:lnTo>
                    <a:pt x="615581" y="105748"/>
                  </a:lnTo>
                  <a:lnTo>
                    <a:pt x="608688" y="101192"/>
                  </a:lnTo>
                  <a:lnTo>
                    <a:pt x="600855" y="99674"/>
                  </a:lnTo>
                  <a:close/>
                </a:path>
                <a:path w="981709" h="501650">
                  <a:moveTo>
                    <a:pt x="755413" y="99661"/>
                  </a:moveTo>
                  <a:lnTo>
                    <a:pt x="750077" y="101838"/>
                  </a:lnTo>
                  <a:lnTo>
                    <a:pt x="692242" y="159667"/>
                  </a:lnTo>
                  <a:lnTo>
                    <a:pt x="750939" y="159667"/>
                  </a:lnTo>
                  <a:lnTo>
                    <a:pt x="760548" y="150053"/>
                  </a:lnTo>
                  <a:lnTo>
                    <a:pt x="819878" y="150053"/>
                  </a:lnTo>
                  <a:lnTo>
                    <a:pt x="771697" y="101890"/>
                  </a:lnTo>
                  <a:lnTo>
                    <a:pt x="766449" y="99713"/>
                  </a:lnTo>
                  <a:lnTo>
                    <a:pt x="755413" y="99661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107182" y="3766820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HTTP/S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723770" y="3587242"/>
            <a:ext cx="63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193791" y="2837688"/>
            <a:ext cx="5309870" cy="3194685"/>
          </a:xfrm>
          <a:custGeom>
            <a:avLst/>
            <a:gdLst/>
            <a:ahLst/>
            <a:cxnLst/>
            <a:rect l="l" t="t" r="r" b="b"/>
            <a:pathLst>
              <a:path w="5309870" h="3194685">
                <a:moveTo>
                  <a:pt x="0" y="3194304"/>
                </a:moveTo>
                <a:lnTo>
                  <a:pt x="5309616" y="3194304"/>
                </a:lnTo>
                <a:lnTo>
                  <a:pt x="5309616" y="0"/>
                </a:lnTo>
                <a:lnTo>
                  <a:pt x="0" y="0"/>
                </a:lnTo>
                <a:lnTo>
                  <a:pt x="0" y="3194304"/>
                </a:lnTo>
                <a:close/>
              </a:path>
            </a:pathLst>
          </a:custGeom>
          <a:ln w="12700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6" y="285546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6971" y="4057599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62878" y="2910078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31023" y="3989832"/>
            <a:ext cx="1310640" cy="786765"/>
          </a:xfrm>
          <a:custGeom>
            <a:avLst/>
            <a:gdLst/>
            <a:ahLst/>
            <a:cxnLst/>
            <a:rect l="l" t="t" r="r" b="b"/>
            <a:pathLst>
              <a:path w="1310640" h="786764">
                <a:moveTo>
                  <a:pt x="0" y="196596"/>
                </a:moveTo>
                <a:lnTo>
                  <a:pt x="917448" y="196596"/>
                </a:lnTo>
                <a:lnTo>
                  <a:pt x="917448" y="0"/>
                </a:lnTo>
                <a:lnTo>
                  <a:pt x="1310640" y="393192"/>
                </a:lnTo>
                <a:lnTo>
                  <a:pt x="917448" y="786384"/>
                </a:lnTo>
                <a:lnTo>
                  <a:pt x="917448" y="589788"/>
                </a:lnTo>
                <a:lnTo>
                  <a:pt x="0" y="589788"/>
                </a:lnTo>
                <a:lnTo>
                  <a:pt x="0" y="196596"/>
                </a:lnTo>
                <a:close/>
              </a:path>
            </a:pathLst>
          </a:custGeom>
          <a:ln w="12700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1734" y="4235323"/>
            <a:ext cx="9137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56994" y="3317632"/>
            <a:ext cx="8114665" cy="1941830"/>
            <a:chOff x="1756994" y="3317632"/>
            <a:chExt cx="8114665" cy="1941830"/>
          </a:xfrm>
        </p:grpSpPr>
        <p:sp>
          <p:nvSpPr>
            <p:cNvPr id="14" name="object 14"/>
            <p:cNvSpPr/>
            <p:nvPr/>
          </p:nvSpPr>
          <p:spPr>
            <a:xfrm>
              <a:off x="3011424" y="4053839"/>
              <a:ext cx="2670175" cy="567055"/>
            </a:xfrm>
            <a:custGeom>
              <a:avLst/>
              <a:gdLst/>
              <a:ahLst/>
              <a:cxnLst/>
              <a:rect l="l" t="t" r="r" b="b"/>
              <a:pathLst>
                <a:path w="2670175" h="567054">
                  <a:moveTo>
                    <a:pt x="2386584" y="0"/>
                  </a:moveTo>
                  <a:lnTo>
                    <a:pt x="2386584" y="141732"/>
                  </a:lnTo>
                  <a:lnTo>
                    <a:pt x="0" y="141732"/>
                  </a:lnTo>
                  <a:lnTo>
                    <a:pt x="0" y="425196"/>
                  </a:lnTo>
                  <a:lnTo>
                    <a:pt x="2386584" y="425196"/>
                  </a:lnTo>
                  <a:lnTo>
                    <a:pt x="2386584" y="566928"/>
                  </a:lnTo>
                  <a:lnTo>
                    <a:pt x="2670048" y="283464"/>
                  </a:lnTo>
                  <a:lnTo>
                    <a:pt x="2386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1424" y="4053839"/>
              <a:ext cx="2670175" cy="567055"/>
            </a:xfrm>
            <a:custGeom>
              <a:avLst/>
              <a:gdLst/>
              <a:ahLst/>
              <a:cxnLst/>
              <a:rect l="l" t="t" r="r" b="b"/>
              <a:pathLst>
                <a:path w="2670175" h="567054">
                  <a:moveTo>
                    <a:pt x="0" y="141732"/>
                  </a:moveTo>
                  <a:lnTo>
                    <a:pt x="2386584" y="141732"/>
                  </a:lnTo>
                  <a:lnTo>
                    <a:pt x="2386584" y="0"/>
                  </a:lnTo>
                  <a:lnTo>
                    <a:pt x="2670048" y="283464"/>
                  </a:lnTo>
                  <a:lnTo>
                    <a:pt x="2386584" y="566928"/>
                  </a:lnTo>
                  <a:lnTo>
                    <a:pt x="2386584" y="425196"/>
                  </a:lnTo>
                  <a:lnTo>
                    <a:pt x="0" y="425196"/>
                  </a:lnTo>
                  <a:lnTo>
                    <a:pt x="0" y="141732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6981" y="3317633"/>
              <a:ext cx="5180965" cy="1368425"/>
            </a:xfrm>
            <a:custGeom>
              <a:avLst/>
              <a:gdLst/>
              <a:ahLst/>
              <a:cxnLst/>
              <a:rect l="l" t="t" r="r" b="b"/>
              <a:pathLst>
                <a:path w="5180965" h="1368425">
                  <a:moveTo>
                    <a:pt x="706272" y="1014742"/>
                  </a:moveTo>
                  <a:lnTo>
                    <a:pt x="703046" y="966800"/>
                  </a:lnTo>
                  <a:lnTo>
                    <a:pt x="693661" y="920813"/>
                  </a:lnTo>
                  <a:lnTo>
                    <a:pt x="678522" y="877214"/>
                  </a:lnTo>
                  <a:lnTo>
                    <a:pt x="672134" y="864476"/>
                  </a:lnTo>
                  <a:lnTo>
                    <a:pt x="672134" y="1014742"/>
                  </a:lnTo>
                  <a:lnTo>
                    <a:pt x="668680" y="1061910"/>
                  </a:lnTo>
                  <a:lnTo>
                    <a:pt x="658634" y="1106919"/>
                  </a:lnTo>
                  <a:lnTo>
                    <a:pt x="642493" y="1149299"/>
                  </a:lnTo>
                  <a:lnTo>
                    <a:pt x="620750" y="1188529"/>
                  </a:lnTo>
                  <a:lnTo>
                    <a:pt x="593902" y="1224140"/>
                  </a:lnTo>
                  <a:lnTo>
                    <a:pt x="562432" y="1255623"/>
                  </a:lnTo>
                  <a:lnTo>
                    <a:pt x="526846" y="1282484"/>
                  </a:lnTo>
                  <a:lnTo>
                    <a:pt x="487629" y="1304239"/>
                  </a:lnTo>
                  <a:lnTo>
                    <a:pt x="445287" y="1320393"/>
                  </a:lnTo>
                  <a:lnTo>
                    <a:pt x="400291" y="1330439"/>
                  </a:lnTo>
                  <a:lnTo>
                    <a:pt x="353148" y="1333906"/>
                  </a:lnTo>
                  <a:lnTo>
                    <a:pt x="306006" y="1330439"/>
                  </a:lnTo>
                  <a:lnTo>
                    <a:pt x="261023" y="1320393"/>
                  </a:lnTo>
                  <a:lnTo>
                    <a:pt x="218668" y="1304239"/>
                  </a:lnTo>
                  <a:lnTo>
                    <a:pt x="179451" y="1282484"/>
                  </a:lnTo>
                  <a:lnTo>
                    <a:pt x="143852" y="1255623"/>
                  </a:lnTo>
                  <a:lnTo>
                    <a:pt x="112395" y="1224140"/>
                  </a:lnTo>
                  <a:lnTo>
                    <a:pt x="85534" y="1188529"/>
                  </a:lnTo>
                  <a:lnTo>
                    <a:pt x="63792" y="1149299"/>
                  </a:lnTo>
                  <a:lnTo>
                    <a:pt x="47650" y="1106919"/>
                  </a:lnTo>
                  <a:lnTo>
                    <a:pt x="37604" y="1061910"/>
                  </a:lnTo>
                  <a:lnTo>
                    <a:pt x="34137" y="1014742"/>
                  </a:lnTo>
                  <a:lnTo>
                    <a:pt x="37604" y="967574"/>
                  </a:lnTo>
                  <a:lnTo>
                    <a:pt x="47650" y="922566"/>
                  </a:lnTo>
                  <a:lnTo>
                    <a:pt x="63792" y="880186"/>
                  </a:lnTo>
                  <a:lnTo>
                    <a:pt x="85534" y="840955"/>
                  </a:lnTo>
                  <a:lnTo>
                    <a:pt x="112395" y="805345"/>
                  </a:lnTo>
                  <a:lnTo>
                    <a:pt x="143852" y="773861"/>
                  </a:lnTo>
                  <a:lnTo>
                    <a:pt x="179451" y="747001"/>
                  </a:lnTo>
                  <a:lnTo>
                    <a:pt x="218668" y="725233"/>
                  </a:lnTo>
                  <a:lnTo>
                    <a:pt x="261023" y="709091"/>
                  </a:lnTo>
                  <a:lnTo>
                    <a:pt x="306006" y="699033"/>
                  </a:lnTo>
                  <a:lnTo>
                    <a:pt x="353148" y="695579"/>
                  </a:lnTo>
                  <a:lnTo>
                    <a:pt x="400253" y="699096"/>
                  </a:lnTo>
                  <a:lnTo>
                    <a:pt x="445211" y="709206"/>
                  </a:lnTo>
                  <a:lnTo>
                    <a:pt x="487540" y="725385"/>
                  </a:lnTo>
                  <a:lnTo>
                    <a:pt x="526719" y="747153"/>
                  </a:lnTo>
                  <a:lnTo>
                    <a:pt x="562292" y="774014"/>
                  </a:lnTo>
                  <a:lnTo>
                    <a:pt x="593750" y="805484"/>
                  </a:lnTo>
                  <a:lnTo>
                    <a:pt x="620598" y="841070"/>
                  </a:lnTo>
                  <a:lnTo>
                    <a:pt x="642353" y="880287"/>
                  </a:lnTo>
                  <a:lnTo>
                    <a:pt x="658520" y="922629"/>
                  </a:lnTo>
                  <a:lnTo>
                    <a:pt x="668616" y="967613"/>
                  </a:lnTo>
                  <a:lnTo>
                    <a:pt x="672134" y="1014742"/>
                  </a:lnTo>
                  <a:lnTo>
                    <a:pt x="672134" y="864476"/>
                  </a:lnTo>
                  <a:lnTo>
                    <a:pt x="632701" y="798842"/>
                  </a:lnTo>
                  <a:lnTo>
                    <a:pt x="602856" y="764908"/>
                  </a:lnTo>
                  <a:lnTo>
                    <a:pt x="568934" y="735037"/>
                  </a:lnTo>
                  <a:lnTo>
                    <a:pt x="531380" y="709663"/>
                  </a:lnTo>
                  <a:lnTo>
                    <a:pt x="490601" y="689190"/>
                  </a:lnTo>
                  <a:lnTo>
                    <a:pt x="447027" y="674039"/>
                  </a:lnTo>
                  <a:lnTo>
                    <a:pt x="401066" y="664641"/>
                  </a:lnTo>
                  <a:lnTo>
                    <a:pt x="353148" y="661416"/>
                  </a:lnTo>
                  <a:lnTo>
                    <a:pt x="305231" y="664641"/>
                  </a:lnTo>
                  <a:lnTo>
                    <a:pt x="259270" y="674039"/>
                  </a:lnTo>
                  <a:lnTo>
                    <a:pt x="215696" y="689190"/>
                  </a:lnTo>
                  <a:lnTo>
                    <a:pt x="174917" y="709663"/>
                  </a:lnTo>
                  <a:lnTo>
                    <a:pt x="137350" y="735037"/>
                  </a:lnTo>
                  <a:lnTo>
                    <a:pt x="103441" y="764908"/>
                  </a:lnTo>
                  <a:lnTo>
                    <a:pt x="73583" y="798842"/>
                  </a:lnTo>
                  <a:lnTo>
                    <a:pt x="48221" y="836409"/>
                  </a:lnTo>
                  <a:lnTo>
                    <a:pt x="27762" y="877214"/>
                  </a:lnTo>
                  <a:lnTo>
                    <a:pt x="12623" y="920813"/>
                  </a:lnTo>
                  <a:lnTo>
                    <a:pt x="3225" y="966800"/>
                  </a:lnTo>
                  <a:lnTo>
                    <a:pt x="0" y="1014742"/>
                  </a:lnTo>
                  <a:lnTo>
                    <a:pt x="3225" y="1062685"/>
                  </a:lnTo>
                  <a:lnTo>
                    <a:pt x="12623" y="1108671"/>
                  </a:lnTo>
                  <a:lnTo>
                    <a:pt x="27762" y="1152271"/>
                  </a:lnTo>
                  <a:lnTo>
                    <a:pt x="48221" y="1193063"/>
                  </a:lnTo>
                  <a:lnTo>
                    <a:pt x="73583" y="1230642"/>
                  </a:lnTo>
                  <a:lnTo>
                    <a:pt x="103441" y="1264577"/>
                  </a:lnTo>
                  <a:lnTo>
                    <a:pt x="137350" y="1294447"/>
                  </a:lnTo>
                  <a:lnTo>
                    <a:pt x="174917" y="1319822"/>
                  </a:lnTo>
                  <a:lnTo>
                    <a:pt x="215696" y="1340294"/>
                  </a:lnTo>
                  <a:lnTo>
                    <a:pt x="259270" y="1355432"/>
                  </a:lnTo>
                  <a:lnTo>
                    <a:pt x="305231" y="1364830"/>
                  </a:lnTo>
                  <a:lnTo>
                    <a:pt x="353148" y="1368056"/>
                  </a:lnTo>
                  <a:lnTo>
                    <a:pt x="401053" y="1364792"/>
                  </a:lnTo>
                  <a:lnTo>
                    <a:pt x="446989" y="1355369"/>
                  </a:lnTo>
                  <a:lnTo>
                    <a:pt x="490550" y="1340205"/>
                  </a:lnTo>
                  <a:lnTo>
                    <a:pt x="503085" y="1333906"/>
                  </a:lnTo>
                  <a:lnTo>
                    <a:pt x="531317" y="1319720"/>
                  </a:lnTo>
                  <a:lnTo>
                    <a:pt x="568858" y="1294345"/>
                  </a:lnTo>
                  <a:lnTo>
                    <a:pt x="602767" y="1264475"/>
                  </a:lnTo>
                  <a:lnTo>
                    <a:pt x="632612" y="1230553"/>
                  </a:lnTo>
                  <a:lnTo>
                    <a:pt x="657987" y="1192999"/>
                  </a:lnTo>
                  <a:lnTo>
                    <a:pt x="678459" y="1152207"/>
                  </a:lnTo>
                  <a:lnTo>
                    <a:pt x="693610" y="1108633"/>
                  </a:lnTo>
                  <a:lnTo>
                    <a:pt x="703021" y="1062685"/>
                  </a:lnTo>
                  <a:lnTo>
                    <a:pt x="706272" y="1014742"/>
                  </a:lnTo>
                  <a:close/>
                </a:path>
                <a:path w="5180965" h="1368425">
                  <a:moveTo>
                    <a:pt x="5180736" y="353326"/>
                  </a:moveTo>
                  <a:lnTo>
                    <a:pt x="5177510" y="305384"/>
                  </a:lnTo>
                  <a:lnTo>
                    <a:pt x="5168125" y="259397"/>
                  </a:lnTo>
                  <a:lnTo>
                    <a:pt x="5152987" y="215798"/>
                  </a:lnTo>
                  <a:lnTo>
                    <a:pt x="5146599" y="203060"/>
                  </a:lnTo>
                  <a:lnTo>
                    <a:pt x="5146599" y="353326"/>
                  </a:lnTo>
                  <a:lnTo>
                    <a:pt x="5143144" y="400494"/>
                  </a:lnTo>
                  <a:lnTo>
                    <a:pt x="5133098" y="445503"/>
                  </a:lnTo>
                  <a:lnTo>
                    <a:pt x="5116957" y="487883"/>
                  </a:lnTo>
                  <a:lnTo>
                    <a:pt x="5095214" y="527113"/>
                  </a:lnTo>
                  <a:lnTo>
                    <a:pt x="5068367" y="562724"/>
                  </a:lnTo>
                  <a:lnTo>
                    <a:pt x="5036896" y="594207"/>
                  </a:lnTo>
                  <a:lnTo>
                    <a:pt x="5001311" y="621068"/>
                  </a:lnTo>
                  <a:lnTo>
                    <a:pt x="4962093" y="642823"/>
                  </a:lnTo>
                  <a:lnTo>
                    <a:pt x="4919751" y="658977"/>
                  </a:lnTo>
                  <a:lnTo>
                    <a:pt x="4874755" y="669023"/>
                  </a:lnTo>
                  <a:lnTo>
                    <a:pt x="4827613" y="672490"/>
                  </a:lnTo>
                  <a:lnTo>
                    <a:pt x="4780470" y="669023"/>
                  </a:lnTo>
                  <a:lnTo>
                    <a:pt x="4735487" y="658977"/>
                  </a:lnTo>
                  <a:lnTo>
                    <a:pt x="4693132" y="642823"/>
                  </a:lnTo>
                  <a:lnTo>
                    <a:pt x="4653915" y="621068"/>
                  </a:lnTo>
                  <a:lnTo>
                    <a:pt x="4618317" y="594207"/>
                  </a:lnTo>
                  <a:lnTo>
                    <a:pt x="4586859" y="562724"/>
                  </a:lnTo>
                  <a:lnTo>
                    <a:pt x="4559998" y="527113"/>
                  </a:lnTo>
                  <a:lnTo>
                    <a:pt x="4538256" y="487883"/>
                  </a:lnTo>
                  <a:lnTo>
                    <a:pt x="4522114" y="445503"/>
                  </a:lnTo>
                  <a:lnTo>
                    <a:pt x="4512068" y="400494"/>
                  </a:lnTo>
                  <a:lnTo>
                    <a:pt x="4508601" y="353326"/>
                  </a:lnTo>
                  <a:lnTo>
                    <a:pt x="4512068" y="306158"/>
                  </a:lnTo>
                  <a:lnTo>
                    <a:pt x="4522114" y="261150"/>
                  </a:lnTo>
                  <a:lnTo>
                    <a:pt x="4538256" y="218770"/>
                  </a:lnTo>
                  <a:lnTo>
                    <a:pt x="4559998" y="179539"/>
                  </a:lnTo>
                  <a:lnTo>
                    <a:pt x="4586859" y="143929"/>
                  </a:lnTo>
                  <a:lnTo>
                    <a:pt x="4618317" y="112445"/>
                  </a:lnTo>
                  <a:lnTo>
                    <a:pt x="4653915" y="85585"/>
                  </a:lnTo>
                  <a:lnTo>
                    <a:pt x="4693132" y="63817"/>
                  </a:lnTo>
                  <a:lnTo>
                    <a:pt x="4735487" y="47675"/>
                  </a:lnTo>
                  <a:lnTo>
                    <a:pt x="4780470" y="37617"/>
                  </a:lnTo>
                  <a:lnTo>
                    <a:pt x="4827613" y="34163"/>
                  </a:lnTo>
                  <a:lnTo>
                    <a:pt x="4874717" y="37680"/>
                  </a:lnTo>
                  <a:lnTo>
                    <a:pt x="4919675" y="47790"/>
                  </a:lnTo>
                  <a:lnTo>
                    <a:pt x="4962004" y="63969"/>
                  </a:lnTo>
                  <a:lnTo>
                    <a:pt x="5001184" y="85737"/>
                  </a:lnTo>
                  <a:lnTo>
                    <a:pt x="5036756" y="112598"/>
                  </a:lnTo>
                  <a:lnTo>
                    <a:pt x="5068214" y="144068"/>
                  </a:lnTo>
                  <a:lnTo>
                    <a:pt x="5095062" y="179654"/>
                  </a:lnTo>
                  <a:lnTo>
                    <a:pt x="5116817" y="218871"/>
                  </a:lnTo>
                  <a:lnTo>
                    <a:pt x="5132984" y="261213"/>
                  </a:lnTo>
                  <a:lnTo>
                    <a:pt x="5143081" y="306197"/>
                  </a:lnTo>
                  <a:lnTo>
                    <a:pt x="5146599" y="353326"/>
                  </a:lnTo>
                  <a:lnTo>
                    <a:pt x="5146599" y="203060"/>
                  </a:lnTo>
                  <a:lnTo>
                    <a:pt x="5107165" y="137426"/>
                  </a:lnTo>
                  <a:lnTo>
                    <a:pt x="5077320" y="103492"/>
                  </a:lnTo>
                  <a:lnTo>
                    <a:pt x="5043398" y="73621"/>
                  </a:lnTo>
                  <a:lnTo>
                    <a:pt x="5005844" y="48247"/>
                  </a:lnTo>
                  <a:lnTo>
                    <a:pt x="4965065" y="27774"/>
                  </a:lnTo>
                  <a:lnTo>
                    <a:pt x="4921491" y="12623"/>
                  </a:lnTo>
                  <a:lnTo>
                    <a:pt x="4875530" y="3225"/>
                  </a:lnTo>
                  <a:lnTo>
                    <a:pt x="4827613" y="0"/>
                  </a:lnTo>
                  <a:lnTo>
                    <a:pt x="4779696" y="3225"/>
                  </a:lnTo>
                  <a:lnTo>
                    <a:pt x="4733734" y="12623"/>
                  </a:lnTo>
                  <a:lnTo>
                    <a:pt x="4690161" y="27774"/>
                  </a:lnTo>
                  <a:lnTo>
                    <a:pt x="4649381" y="48247"/>
                  </a:lnTo>
                  <a:lnTo>
                    <a:pt x="4611814" y="73621"/>
                  </a:lnTo>
                  <a:lnTo>
                    <a:pt x="4577905" y="103492"/>
                  </a:lnTo>
                  <a:lnTo>
                    <a:pt x="4548048" y="137426"/>
                  </a:lnTo>
                  <a:lnTo>
                    <a:pt x="4522686" y="174993"/>
                  </a:lnTo>
                  <a:lnTo>
                    <a:pt x="4502226" y="215798"/>
                  </a:lnTo>
                  <a:lnTo>
                    <a:pt x="4487088" y="259397"/>
                  </a:lnTo>
                  <a:lnTo>
                    <a:pt x="4477690" y="305384"/>
                  </a:lnTo>
                  <a:lnTo>
                    <a:pt x="4474464" y="353326"/>
                  </a:lnTo>
                  <a:lnTo>
                    <a:pt x="4477690" y="401269"/>
                  </a:lnTo>
                  <a:lnTo>
                    <a:pt x="4487088" y="447255"/>
                  </a:lnTo>
                  <a:lnTo>
                    <a:pt x="4502226" y="490855"/>
                  </a:lnTo>
                  <a:lnTo>
                    <a:pt x="4522686" y="531647"/>
                  </a:lnTo>
                  <a:lnTo>
                    <a:pt x="4548048" y="569226"/>
                  </a:lnTo>
                  <a:lnTo>
                    <a:pt x="4577905" y="603161"/>
                  </a:lnTo>
                  <a:lnTo>
                    <a:pt x="4611814" y="633031"/>
                  </a:lnTo>
                  <a:lnTo>
                    <a:pt x="4649381" y="658406"/>
                  </a:lnTo>
                  <a:lnTo>
                    <a:pt x="4690161" y="678878"/>
                  </a:lnTo>
                  <a:lnTo>
                    <a:pt x="4733734" y="694016"/>
                  </a:lnTo>
                  <a:lnTo>
                    <a:pt x="4779696" y="703414"/>
                  </a:lnTo>
                  <a:lnTo>
                    <a:pt x="4827613" y="706640"/>
                  </a:lnTo>
                  <a:lnTo>
                    <a:pt x="4875517" y="703376"/>
                  </a:lnTo>
                  <a:lnTo>
                    <a:pt x="4921453" y="693953"/>
                  </a:lnTo>
                  <a:lnTo>
                    <a:pt x="4965014" y="678789"/>
                  </a:lnTo>
                  <a:lnTo>
                    <a:pt x="4977549" y="672490"/>
                  </a:lnTo>
                  <a:lnTo>
                    <a:pt x="5005781" y="658304"/>
                  </a:lnTo>
                  <a:lnTo>
                    <a:pt x="5043322" y="632929"/>
                  </a:lnTo>
                  <a:lnTo>
                    <a:pt x="5077231" y="603059"/>
                  </a:lnTo>
                  <a:lnTo>
                    <a:pt x="5107076" y="569137"/>
                  </a:lnTo>
                  <a:lnTo>
                    <a:pt x="5132451" y="531583"/>
                  </a:lnTo>
                  <a:lnTo>
                    <a:pt x="5152923" y="490791"/>
                  </a:lnTo>
                  <a:lnTo>
                    <a:pt x="5168074" y="447217"/>
                  </a:lnTo>
                  <a:lnTo>
                    <a:pt x="5177485" y="401269"/>
                  </a:lnTo>
                  <a:lnTo>
                    <a:pt x="5180736" y="353326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4135" y="4410452"/>
              <a:ext cx="158928" cy="1610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3359" y="4330928"/>
              <a:ext cx="177000" cy="1777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4164" y="4182698"/>
              <a:ext cx="193340" cy="1661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11018" y="3869880"/>
              <a:ext cx="760730" cy="797560"/>
            </a:xfrm>
            <a:custGeom>
              <a:avLst/>
              <a:gdLst/>
              <a:ahLst/>
              <a:cxnLst/>
              <a:rect l="l" t="t" r="r" b="b"/>
              <a:pathLst>
                <a:path w="760729" h="797560">
                  <a:moveTo>
                    <a:pt x="760552" y="446074"/>
                  </a:moveTo>
                  <a:lnTo>
                    <a:pt x="760006" y="439178"/>
                  </a:lnTo>
                  <a:lnTo>
                    <a:pt x="752602" y="422554"/>
                  </a:lnTo>
                  <a:lnTo>
                    <a:pt x="736498" y="404901"/>
                  </a:lnTo>
                  <a:lnTo>
                    <a:pt x="726440" y="397319"/>
                  </a:lnTo>
                  <a:lnTo>
                    <a:pt x="726440" y="443585"/>
                  </a:lnTo>
                  <a:lnTo>
                    <a:pt x="708342" y="444754"/>
                  </a:lnTo>
                  <a:lnTo>
                    <a:pt x="678395" y="439089"/>
                  </a:lnTo>
                  <a:lnTo>
                    <a:pt x="674738" y="438035"/>
                  </a:lnTo>
                  <a:lnTo>
                    <a:pt x="679119" y="405980"/>
                  </a:lnTo>
                  <a:lnTo>
                    <a:pt x="691819" y="413486"/>
                  </a:lnTo>
                  <a:lnTo>
                    <a:pt x="711949" y="427977"/>
                  </a:lnTo>
                  <a:lnTo>
                    <a:pt x="722452" y="437896"/>
                  </a:lnTo>
                  <a:lnTo>
                    <a:pt x="726440" y="443585"/>
                  </a:lnTo>
                  <a:lnTo>
                    <a:pt x="726440" y="397319"/>
                  </a:lnTo>
                  <a:lnTo>
                    <a:pt x="711034" y="385686"/>
                  </a:lnTo>
                  <a:lnTo>
                    <a:pt x="684098" y="369531"/>
                  </a:lnTo>
                  <a:lnTo>
                    <a:pt x="709536" y="183451"/>
                  </a:lnTo>
                  <a:lnTo>
                    <a:pt x="715949" y="136486"/>
                  </a:lnTo>
                  <a:lnTo>
                    <a:pt x="715911" y="129628"/>
                  </a:lnTo>
                  <a:lnTo>
                    <a:pt x="715606" y="128917"/>
                  </a:lnTo>
                  <a:lnTo>
                    <a:pt x="715606" y="127152"/>
                  </a:lnTo>
                  <a:lnTo>
                    <a:pt x="708952" y="103060"/>
                  </a:lnTo>
                  <a:lnTo>
                    <a:pt x="690105" y="80886"/>
                  </a:lnTo>
                  <a:lnTo>
                    <a:pt x="681329" y="74917"/>
                  </a:lnTo>
                  <a:lnTo>
                    <a:pt x="681329" y="126136"/>
                  </a:lnTo>
                  <a:lnTo>
                    <a:pt x="681329" y="130721"/>
                  </a:lnTo>
                  <a:lnTo>
                    <a:pt x="673735" y="140411"/>
                  </a:lnTo>
                  <a:lnTo>
                    <a:pt x="673735" y="183451"/>
                  </a:lnTo>
                  <a:lnTo>
                    <a:pt x="640829" y="428142"/>
                  </a:lnTo>
                  <a:lnTo>
                    <a:pt x="591146" y="410870"/>
                  </a:lnTo>
                  <a:lnTo>
                    <a:pt x="537959" y="390118"/>
                  </a:lnTo>
                  <a:lnTo>
                    <a:pt x="481126" y="366153"/>
                  </a:lnTo>
                  <a:lnTo>
                    <a:pt x="422732" y="339864"/>
                  </a:lnTo>
                  <a:lnTo>
                    <a:pt x="364807" y="312166"/>
                  </a:lnTo>
                  <a:lnTo>
                    <a:pt x="349948" y="342684"/>
                  </a:lnTo>
                  <a:lnTo>
                    <a:pt x="442353" y="386537"/>
                  </a:lnTo>
                  <a:lnTo>
                    <a:pt x="493102" y="408965"/>
                  </a:lnTo>
                  <a:lnTo>
                    <a:pt x="544334" y="430098"/>
                  </a:lnTo>
                  <a:lnTo>
                    <a:pt x="594182" y="448691"/>
                  </a:lnTo>
                  <a:lnTo>
                    <a:pt x="636270" y="462064"/>
                  </a:lnTo>
                  <a:lnTo>
                    <a:pt x="603783" y="703707"/>
                  </a:lnTo>
                  <a:lnTo>
                    <a:pt x="603783" y="705065"/>
                  </a:lnTo>
                  <a:lnTo>
                    <a:pt x="602221" y="708875"/>
                  </a:lnTo>
                  <a:lnTo>
                    <a:pt x="565619" y="731862"/>
                  </a:lnTo>
                  <a:lnTo>
                    <a:pt x="517817" y="746950"/>
                  </a:lnTo>
                  <a:lnTo>
                    <a:pt x="477939" y="754519"/>
                  </a:lnTo>
                  <a:lnTo>
                    <a:pt x="437730" y="759879"/>
                  </a:lnTo>
                  <a:lnTo>
                    <a:pt x="397281" y="763016"/>
                  </a:lnTo>
                  <a:lnTo>
                    <a:pt x="356692" y="763917"/>
                  </a:lnTo>
                  <a:lnTo>
                    <a:pt x="273024" y="759802"/>
                  </a:lnTo>
                  <a:lnTo>
                    <a:pt x="204495" y="749261"/>
                  </a:lnTo>
                  <a:lnTo>
                    <a:pt x="153098" y="734974"/>
                  </a:lnTo>
                  <a:lnTo>
                    <a:pt x="120815" y="719632"/>
                  </a:lnTo>
                  <a:lnTo>
                    <a:pt x="109601" y="705916"/>
                  </a:lnTo>
                  <a:lnTo>
                    <a:pt x="109601" y="703707"/>
                  </a:lnTo>
                  <a:lnTo>
                    <a:pt x="40360" y="182626"/>
                  </a:lnTo>
                  <a:lnTo>
                    <a:pt x="41033" y="183134"/>
                  </a:lnTo>
                  <a:lnTo>
                    <a:pt x="66446" y="195110"/>
                  </a:lnTo>
                  <a:lnTo>
                    <a:pt x="78003" y="200634"/>
                  </a:lnTo>
                  <a:lnTo>
                    <a:pt x="78638" y="200850"/>
                  </a:lnTo>
                  <a:lnTo>
                    <a:pt x="78854" y="200939"/>
                  </a:lnTo>
                  <a:lnTo>
                    <a:pt x="83210" y="202323"/>
                  </a:lnTo>
                  <a:lnTo>
                    <a:pt x="124510" y="215633"/>
                  </a:lnTo>
                  <a:lnTo>
                    <a:pt x="177749" y="227495"/>
                  </a:lnTo>
                  <a:lnTo>
                    <a:pt x="235610" y="236118"/>
                  </a:lnTo>
                  <a:lnTo>
                    <a:pt x="295973" y="241363"/>
                  </a:lnTo>
                  <a:lnTo>
                    <a:pt x="356692" y="243141"/>
                  </a:lnTo>
                  <a:lnTo>
                    <a:pt x="417461" y="241427"/>
                  </a:lnTo>
                  <a:lnTo>
                    <a:pt x="477926" y="236334"/>
                  </a:lnTo>
                  <a:lnTo>
                    <a:pt x="535914" y="227926"/>
                  </a:lnTo>
                  <a:lnTo>
                    <a:pt x="589318" y="216268"/>
                  </a:lnTo>
                  <a:lnTo>
                    <a:pt x="614083" y="208381"/>
                  </a:lnTo>
                  <a:lnTo>
                    <a:pt x="635965" y="201422"/>
                  </a:lnTo>
                  <a:lnTo>
                    <a:pt x="673735" y="183451"/>
                  </a:lnTo>
                  <a:lnTo>
                    <a:pt x="673735" y="140411"/>
                  </a:lnTo>
                  <a:lnTo>
                    <a:pt x="669874" y="145326"/>
                  </a:lnTo>
                  <a:lnTo>
                    <a:pt x="645172" y="160426"/>
                  </a:lnTo>
                  <a:lnTo>
                    <a:pt x="608190" y="175018"/>
                  </a:lnTo>
                  <a:lnTo>
                    <a:pt x="559930" y="188112"/>
                  </a:lnTo>
                  <a:lnTo>
                    <a:pt x="501383" y="198704"/>
                  </a:lnTo>
                  <a:lnTo>
                    <a:pt x="433527" y="205790"/>
                  </a:lnTo>
                  <a:lnTo>
                    <a:pt x="357708" y="208381"/>
                  </a:lnTo>
                  <a:lnTo>
                    <a:pt x="281228" y="205752"/>
                  </a:lnTo>
                  <a:lnTo>
                    <a:pt x="212890" y="198539"/>
                  </a:lnTo>
                  <a:lnTo>
                    <a:pt x="154012" y="187782"/>
                  </a:lnTo>
                  <a:lnTo>
                    <a:pt x="135153" y="182600"/>
                  </a:lnTo>
                  <a:lnTo>
                    <a:pt x="105651" y="174510"/>
                  </a:lnTo>
                  <a:lnTo>
                    <a:pt x="68808" y="159740"/>
                  </a:lnTo>
                  <a:lnTo>
                    <a:pt x="33769" y="129870"/>
                  </a:lnTo>
                  <a:lnTo>
                    <a:pt x="32766" y="126136"/>
                  </a:lnTo>
                  <a:lnTo>
                    <a:pt x="41567" y="110680"/>
                  </a:lnTo>
                  <a:lnTo>
                    <a:pt x="102006" y="76034"/>
                  </a:lnTo>
                  <a:lnTo>
                    <a:pt x="151015" y="59867"/>
                  </a:lnTo>
                  <a:lnTo>
                    <a:pt x="210781" y="46443"/>
                  </a:lnTo>
                  <a:lnTo>
                    <a:pt x="280009" y="37299"/>
                  </a:lnTo>
                  <a:lnTo>
                    <a:pt x="357378" y="33921"/>
                  </a:lnTo>
                  <a:lnTo>
                    <a:pt x="434733" y="37299"/>
                  </a:lnTo>
                  <a:lnTo>
                    <a:pt x="503948" y="46443"/>
                  </a:lnTo>
                  <a:lnTo>
                    <a:pt x="563689" y="59867"/>
                  </a:lnTo>
                  <a:lnTo>
                    <a:pt x="612622" y="76034"/>
                  </a:lnTo>
                  <a:lnTo>
                    <a:pt x="649427" y="93484"/>
                  </a:lnTo>
                  <a:lnTo>
                    <a:pt x="681329" y="126136"/>
                  </a:lnTo>
                  <a:lnTo>
                    <a:pt x="681329" y="74917"/>
                  </a:lnTo>
                  <a:lnTo>
                    <a:pt x="660755" y="60883"/>
                  </a:lnTo>
                  <a:lnTo>
                    <a:pt x="622604" y="43294"/>
                  </a:lnTo>
                  <a:lnTo>
                    <a:pt x="594182" y="33921"/>
                  </a:lnTo>
                  <a:lnTo>
                    <a:pt x="577329" y="28359"/>
                  </a:lnTo>
                  <a:lnTo>
                    <a:pt x="526618" y="16319"/>
                  </a:lnTo>
                  <a:lnTo>
                    <a:pt x="472147" y="7416"/>
                  </a:lnTo>
                  <a:lnTo>
                    <a:pt x="415620" y="1892"/>
                  </a:lnTo>
                  <a:lnTo>
                    <a:pt x="358724" y="0"/>
                  </a:lnTo>
                  <a:lnTo>
                    <a:pt x="301777" y="1892"/>
                  </a:lnTo>
                  <a:lnTo>
                    <a:pt x="245110" y="7416"/>
                  </a:lnTo>
                  <a:lnTo>
                    <a:pt x="190449" y="16319"/>
                  </a:lnTo>
                  <a:lnTo>
                    <a:pt x="139484" y="28359"/>
                  </a:lnTo>
                  <a:lnTo>
                    <a:pt x="93954" y="43294"/>
                  </a:lnTo>
                  <a:lnTo>
                    <a:pt x="55562" y="60883"/>
                  </a:lnTo>
                  <a:lnTo>
                    <a:pt x="7035" y="103060"/>
                  </a:lnTo>
                  <a:lnTo>
                    <a:pt x="330" y="127152"/>
                  </a:lnTo>
                  <a:lnTo>
                    <a:pt x="330" y="128943"/>
                  </a:lnTo>
                  <a:lnTo>
                    <a:pt x="38" y="129628"/>
                  </a:lnTo>
                  <a:lnTo>
                    <a:pt x="76504" y="706424"/>
                  </a:lnTo>
                  <a:lnTo>
                    <a:pt x="114274" y="753224"/>
                  </a:lnTo>
                  <a:lnTo>
                    <a:pt x="153987" y="769759"/>
                  </a:lnTo>
                  <a:lnTo>
                    <a:pt x="202209" y="782104"/>
                  </a:lnTo>
                  <a:lnTo>
                    <a:pt x="254876" y="790562"/>
                  </a:lnTo>
                  <a:lnTo>
                    <a:pt x="307949" y="795426"/>
                  </a:lnTo>
                  <a:lnTo>
                    <a:pt x="357378" y="796975"/>
                  </a:lnTo>
                  <a:lnTo>
                    <a:pt x="399872" y="796048"/>
                  </a:lnTo>
                  <a:lnTo>
                    <a:pt x="442214" y="792797"/>
                  </a:lnTo>
                  <a:lnTo>
                    <a:pt x="484327" y="787222"/>
                  </a:lnTo>
                  <a:lnTo>
                    <a:pt x="526097" y="779348"/>
                  </a:lnTo>
                  <a:lnTo>
                    <a:pt x="565835" y="768096"/>
                  </a:lnTo>
                  <a:lnTo>
                    <a:pt x="604367" y="751141"/>
                  </a:lnTo>
                  <a:lnTo>
                    <a:pt x="634250" y="722604"/>
                  </a:lnTo>
                  <a:lnTo>
                    <a:pt x="670306" y="470484"/>
                  </a:lnTo>
                  <a:lnTo>
                    <a:pt x="682129" y="473278"/>
                  </a:lnTo>
                  <a:lnTo>
                    <a:pt x="716445" y="476821"/>
                  </a:lnTo>
                  <a:lnTo>
                    <a:pt x="726440" y="476897"/>
                  </a:lnTo>
                  <a:lnTo>
                    <a:pt x="736117" y="474878"/>
                  </a:lnTo>
                  <a:lnTo>
                    <a:pt x="745172" y="470865"/>
                  </a:lnTo>
                  <a:lnTo>
                    <a:pt x="753249" y="464947"/>
                  </a:lnTo>
                  <a:lnTo>
                    <a:pt x="757110" y="459206"/>
                  </a:lnTo>
                  <a:lnTo>
                    <a:pt x="759561" y="452831"/>
                  </a:lnTo>
                  <a:lnTo>
                    <a:pt x="760552" y="446074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748" y="4160838"/>
              <a:ext cx="73299" cy="735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3134" y="4757383"/>
              <a:ext cx="981710" cy="501650"/>
            </a:xfrm>
            <a:custGeom>
              <a:avLst/>
              <a:gdLst/>
              <a:ahLst/>
              <a:cxnLst/>
              <a:rect l="l" t="t" r="r" b="b"/>
              <a:pathLst>
                <a:path w="981709" h="501650">
                  <a:moveTo>
                    <a:pt x="250876" y="0"/>
                  </a:moveTo>
                  <a:lnTo>
                    <a:pt x="205815" y="4003"/>
                  </a:lnTo>
                  <a:lnTo>
                    <a:pt x="163397" y="15617"/>
                  </a:lnTo>
                  <a:lnTo>
                    <a:pt x="124331" y="34134"/>
                  </a:lnTo>
                  <a:lnTo>
                    <a:pt x="89326" y="58847"/>
                  </a:lnTo>
                  <a:lnTo>
                    <a:pt x="59089" y="89048"/>
                  </a:lnTo>
                  <a:lnTo>
                    <a:pt x="34329" y="124028"/>
                  </a:lnTo>
                  <a:lnTo>
                    <a:pt x="15755" y="163082"/>
                  </a:lnTo>
                  <a:lnTo>
                    <a:pt x="4076" y="205501"/>
                  </a:lnTo>
                  <a:lnTo>
                    <a:pt x="0" y="250577"/>
                  </a:lnTo>
                  <a:lnTo>
                    <a:pt x="4000" y="295660"/>
                  </a:lnTo>
                  <a:lnTo>
                    <a:pt x="15608" y="338098"/>
                  </a:lnTo>
                  <a:lnTo>
                    <a:pt x="34115" y="377183"/>
                  </a:lnTo>
                  <a:lnTo>
                    <a:pt x="58815" y="412206"/>
                  </a:lnTo>
                  <a:lnTo>
                    <a:pt x="89001" y="442457"/>
                  </a:lnTo>
                  <a:lnTo>
                    <a:pt x="123964" y="467228"/>
                  </a:lnTo>
                  <a:lnTo>
                    <a:pt x="162998" y="485810"/>
                  </a:lnTo>
                  <a:lnTo>
                    <a:pt x="205396" y="497495"/>
                  </a:lnTo>
                  <a:lnTo>
                    <a:pt x="250450" y="501572"/>
                  </a:lnTo>
                  <a:lnTo>
                    <a:pt x="301151" y="496566"/>
                  </a:lnTo>
                  <a:lnTo>
                    <a:pt x="348835" y="481739"/>
                  </a:lnTo>
                  <a:lnTo>
                    <a:pt x="388921" y="459774"/>
                  </a:lnTo>
                  <a:lnTo>
                    <a:pt x="248918" y="459774"/>
                  </a:lnTo>
                  <a:lnTo>
                    <a:pt x="201042" y="454078"/>
                  </a:lnTo>
                  <a:lnTo>
                    <a:pt x="157133" y="438194"/>
                  </a:lnTo>
                  <a:lnTo>
                    <a:pt x="118439" y="413382"/>
                  </a:lnTo>
                  <a:lnTo>
                    <a:pt x="86210" y="380899"/>
                  </a:lnTo>
                  <a:lnTo>
                    <a:pt x="61694" y="342005"/>
                  </a:lnTo>
                  <a:lnTo>
                    <a:pt x="46141" y="297959"/>
                  </a:lnTo>
                  <a:lnTo>
                    <a:pt x="40862" y="250577"/>
                  </a:lnTo>
                  <a:lnTo>
                    <a:pt x="40908" y="249107"/>
                  </a:lnTo>
                  <a:lnTo>
                    <a:pt x="46493" y="202120"/>
                  </a:lnTo>
                  <a:lnTo>
                    <a:pt x="62368" y="158190"/>
                  </a:lnTo>
                  <a:lnTo>
                    <a:pt x="87168" y="119477"/>
                  </a:lnTo>
                  <a:lnTo>
                    <a:pt x="119634" y="87232"/>
                  </a:lnTo>
                  <a:lnTo>
                    <a:pt x="158509" y="62704"/>
                  </a:lnTo>
                  <a:lnTo>
                    <a:pt x="202533" y="47143"/>
                  </a:lnTo>
                  <a:lnTo>
                    <a:pt x="250449" y="41797"/>
                  </a:lnTo>
                  <a:lnTo>
                    <a:pt x="250449" y="41379"/>
                  </a:lnTo>
                  <a:lnTo>
                    <a:pt x="387779" y="41379"/>
                  </a:lnTo>
                  <a:lnTo>
                    <a:pt x="348901" y="20055"/>
                  </a:lnTo>
                  <a:lnTo>
                    <a:pt x="301390" y="5176"/>
                  </a:lnTo>
                  <a:lnTo>
                    <a:pt x="250876" y="0"/>
                  </a:lnTo>
                  <a:close/>
                </a:path>
                <a:path w="981709" h="501650">
                  <a:moveTo>
                    <a:pt x="936467" y="201465"/>
                  </a:moveTo>
                  <a:lnTo>
                    <a:pt x="872484" y="201465"/>
                  </a:lnTo>
                  <a:lnTo>
                    <a:pt x="931233" y="252667"/>
                  </a:lnTo>
                  <a:lnTo>
                    <a:pt x="890936" y="299689"/>
                  </a:lnTo>
                  <a:lnTo>
                    <a:pt x="469570" y="299689"/>
                  </a:lnTo>
                  <a:lnTo>
                    <a:pt x="430591" y="355295"/>
                  </a:lnTo>
                  <a:lnTo>
                    <a:pt x="404833" y="390733"/>
                  </a:lnTo>
                  <a:lnTo>
                    <a:pt x="372597" y="419766"/>
                  </a:lnTo>
                  <a:lnTo>
                    <a:pt x="335072" y="441528"/>
                  </a:lnTo>
                  <a:lnTo>
                    <a:pt x="293449" y="455153"/>
                  </a:lnTo>
                  <a:lnTo>
                    <a:pt x="248918" y="459774"/>
                  </a:lnTo>
                  <a:lnTo>
                    <a:pt x="388921" y="459774"/>
                  </a:lnTo>
                  <a:lnTo>
                    <a:pt x="392241" y="457955"/>
                  </a:lnTo>
                  <a:lnTo>
                    <a:pt x="430109" y="426077"/>
                  </a:lnTo>
                  <a:lnTo>
                    <a:pt x="461179" y="386966"/>
                  </a:lnTo>
                  <a:lnTo>
                    <a:pt x="484192" y="341487"/>
                  </a:lnTo>
                  <a:lnTo>
                    <a:pt x="906602" y="341487"/>
                  </a:lnTo>
                  <a:lnTo>
                    <a:pt x="912434" y="338814"/>
                  </a:lnTo>
                  <a:lnTo>
                    <a:pt x="916350" y="334172"/>
                  </a:lnTo>
                  <a:lnTo>
                    <a:pt x="976753" y="264161"/>
                  </a:lnTo>
                  <a:lnTo>
                    <a:pt x="980747" y="256989"/>
                  </a:lnTo>
                  <a:lnTo>
                    <a:pt x="981681" y="249107"/>
                  </a:lnTo>
                  <a:lnTo>
                    <a:pt x="979629" y="241438"/>
                  </a:lnTo>
                  <a:lnTo>
                    <a:pt x="974664" y="234903"/>
                  </a:lnTo>
                  <a:lnTo>
                    <a:pt x="936467" y="201465"/>
                  </a:lnTo>
                  <a:close/>
                </a:path>
                <a:path w="981709" h="501650">
                  <a:moveTo>
                    <a:pt x="180473" y="159667"/>
                  </a:moveTo>
                  <a:lnTo>
                    <a:pt x="145104" y="166812"/>
                  </a:lnTo>
                  <a:lnTo>
                    <a:pt x="116221" y="186296"/>
                  </a:lnTo>
                  <a:lnTo>
                    <a:pt x="96748" y="215194"/>
                  </a:lnTo>
                  <a:lnTo>
                    <a:pt x="89608" y="250577"/>
                  </a:lnTo>
                  <a:lnTo>
                    <a:pt x="96748" y="285964"/>
                  </a:lnTo>
                  <a:lnTo>
                    <a:pt x="116221" y="314860"/>
                  </a:lnTo>
                  <a:lnTo>
                    <a:pt x="145104" y="334343"/>
                  </a:lnTo>
                  <a:lnTo>
                    <a:pt x="180473" y="341487"/>
                  </a:lnTo>
                  <a:lnTo>
                    <a:pt x="215842" y="334343"/>
                  </a:lnTo>
                  <a:lnTo>
                    <a:pt x="244725" y="314860"/>
                  </a:lnTo>
                  <a:lnTo>
                    <a:pt x="254948" y="299689"/>
                  </a:lnTo>
                  <a:lnTo>
                    <a:pt x="180473" y="299689"/>
                  </a:lnTo>
                  <a:lnTo>
                    <a:pt x="161365" y="295830"/>
                  </a:lnTo>
                  <a:lnTo>
                    <a:pt x="145762" y="285305"/>
                  </a:lnTo>
                  <a:lnTo>
                    <a:pt x="135242" y="269694"/>
                  </a:lnTo>
                  <a:lnTo>
                    <a:pt x="131385" y="250577"/>
                  </a:lnTo>
                  <a:lnTo>
                    <a:pt x="135242" y="231460"/>
                  </a:lnTo>
                  <a:lnTo>
                    <a:pt x="145762" y="215849"/>
                  </a:lnTo>
                  <a:lnTo>
                    <a:pt x="161365" y="205324"/>
                  </a:lnTo>
                  <a:lnTo>
                    <a:pt x="180473" y="201464"/>
                  </a:lnTo>
                  <a:lnTo>
                    <a:pt x="254946" y="201464"/>
                  </a:lnTo>
                  <a:lnTo>
                    <a:pt x="244725" y="186296"/>
                  </a:lnTo>
                  <a:lnTo>
                    <a:pt x="215842" y="166812"/>
                  </a:lnTo>
                  <a:lnTo>
                    <a:pt x="180473" y="159667"/>
                  </a:lnTo>
                  <a:close/>
                </a:path>
                <a:path w="981709" h="501650">
                  <a:moveTo>
                    <a:pt x="254946" y="201464"/>
                  </a:moveTo>
                  <a:lnTo>
                    <a:pt x="180473" y="201464"/>
                  </a:lnTo>
                  <a:lnTo>
                    <a:pt x="199581" y="205324"/>
                  </a:lnTo>
                  <a:lnTo>
                    <a:pt x="215184" y="215849"/>
                  </a:lnTo>
                  <a:lnTo>
                    <a:pt x="225704" y="231460"/>
                  </a:lnTo>
                  <a:lnTo>
                    <a:pt x="229561" y="250577"/>
                  </a:lnTo>
                  <a:lnTo>
                    <a:pt x="225704" y="269694"/>
                  </a:lnTo>
                  <a:lnTo>
                    <a:pt x="215184" y="285305"/>
                  </a:lnTo>
                  <a:lnTo>
                    <a:pt x="199581" y="295830"/>
                  </a:lnTo>
                  <a:lnTo>
                    <a:pt x="180473" y="299689"/>
                  </a:lnTo>
                  <a:lnTo>
                    <a:pt x="254948" y="299689"/>
                  </a:lnTo>
                  <a:lnTo>
                    <a:pt x="264198" y="285964"/>
                  </a:lnTo>
                  <a:lnTo>
                    <a:pt x="271338" y="250577"/>
                  </a:lnTo>
                  <a:lnTo>
                    <a:pt x="264198" y="215194"/>
                  </a:lnTo>
                  <a:lnTo>
                    <a:pt x="254946" y="201464"/>
                  </a:lnTo>
                  <a:close/>
                </a:path>
                <a:path w="981709" h="501650">
                  <a:moveTo>
                    <a:pt x="387779" y="41379"/>
                  </a:moveTo>
                  <a:lnTo>
                    <a:pt x="250449" y="41379"/>
                  </a:lnTo>
                  <a:lnTo>
                    <a:pt x="294686" y="46274"/>
                  </a:lnTo>
                  <a:lnTo>
                    <a:pt x="335998" y="60047"/>
                  </a:lnTo>
                  <a:lnTo>
                    <a:pt x="373219" y="81845"/>
                  </a:lnTo>
                  <a:lnTo>
                    <a:pt x="405183" y="110812"/>
                  </a:lnTo>
                  <a:lnTo>
                    <a:pt x="430726" y="146094"/>
                  </a:lnTo>
                  <a:lnTo>
                    <a:pt x="448682" y="186835"/>
                  </a:lnTo>
                  <a:lnTo>
                    <a:pt x="451810" y="193003"/>
                  </a:lnTo>
                  <a:lnTo>
                    <a:pt x="456636" y="197709"/>
                  </a:lnTo>
                  <a:lnTo>
                    <a:pt x="462707" y="200636"/>
                  </a:lnTo>
                  <a:lnTo>
                    <a:pt x="469570" y="201464"/>
                  </a:lnTo>
                  <a:lnTo>
                    <a:pt x="545935" y="201499"/>
                  </a:lnTo>
                  <a:lnTo>
                    <a:pt x="551271" y="199322"/>
                  </a:lnTo>
                  <a:lnTo>
                    <a:pt x="590933" y="159667"/>
                  </a:lnTo>
                  <a:lnTo>
                    <a:pt x="484192" y="159667"/>
                  </a:lnTo>
                  <a:lnTo>
                    <a:pt x="461055" y="114441"/>
                  </a:lnTo>
                  <a:lnTo>
                    <a:pt x="429969" y="75533"/>
                  </a:lnTo>
                  <a:lnTo>
                    <a:pt x="392173" y="43789"/>
                  </a:lnTo>
                  <a:lnTo>
                    <a:pt x="387779" y="41379"/>
                  </a:lnTo>
                  <a:close/>
                </a:path>
                <a:path w="981709" h="501650">
                  <a:moveTo>
                    <a:pt x="659865" y="150053"/>
                  </a:moveTo>
                  <a:lnTo>
                    <a:pt x="600541" y="150053"/>
                  </a:lnTo>
                  <a:lnTo>
                    <a:pt x="645661" y="195404"/>
                  </a:lnTo>
                  <a:lnTo>
                    <a:pt x="649603" y="199322"/>
                  </a:lnTo>
                  <a:lnTo>
                    <a:pt x="654939" y="201499"/>
                  </a:lnTo>
                  <a:lnTo>
                    <a:pt x="706027" y="201464"/>
                  </a:lnTo>
                  <a:lnTo>
                    <a:pt x="711277" y="199322"/>
                  </a:lnTo>
                  <a:lnTo>
                    <a:pt x="750939" y="159667"/>
                  </a:lnTo>
                  <a:lnTo>
                    <a:pt x="669474" y="159667"/>
                  </a:lnTo>
                  <a:lnTo>
                    <a:pt x="659865" y="150053"/>
                  </a:lnTo>
                  <a:close/>
                </a:path>
                <a:path w="981709" h="501650">
                  <a:moveTo>
                    <a:pt x="706027" y="201464"/>
                  </a:moveTo>
                  <a:lnTo>
                    <a:pt x="700389" y="201464"/>
                  </a:lnTo>
                  <a:lnTo>
                    <a:pt x="705942" y="201499"/>
                  </a:lnTo>
                  <a:close/>
                </a:path>
                <a:path w="981709" h="501650">
                  <a:moveTo>
                    <a:pt x="819878" y="150053"/>
                  </a:moveTo>
                  <a:lnTo>
                    <a:pt x="760548" y="150053"/>
                  </a:lnTo>
                  <a:lnTo>
                    <a:pt x="805667" y="195404"/>
                  </a:lnTo>
                  <a:lnTo>
                    <a:pt x="809610" y="199322"/>
                  </a:lnTo>
                  <a:lnTo>
                    <a:pt x="814945" y="201499"/>
                  </a:lnTo>
                  <a:lnTo>
                    <a:pt x="936467" y="201465"/>
                  </a:lnTo>
                  <a:lnTo>
                    <a:pt x="890849" y="161530"/>
                  </a:lnTo>
                  <a:lnTo>
                    <a:pt x="885975" y="159676"/>
                  </a:lnTo>
                  <a:lnTo>
                    <a:pt x="829489" y="159667"/>
                  </a:lnTo>
                  <a:lnTo>
                    <a:pt x="819878" y="150053"/>
                  </a:lnTo>
                  <a:close/>
                </a:path>
                <a:path w="981709" h="501650">
                  <a:moveTo>
                    <a:pt x="600855" y="99674"/>
                  </a:moveTo>
                  <a:lnTo>
                    <a:pt x="593022" y="101192"/>
                  </a:lnTo>
                  <a:lnTo>
                    <a:pt x="586128" y="105748"/>
                  </a:lnTo>
                  <a:lnTo>
                    <a:pt x="532236" y="159667"/>
                  </a:lnTo>
                  <a:lnTo>
                    <a:pt x="590933" y="159667"/>
                  </a:lnTo>
                  <a:lnTo>
                    <a:pt x="600541" y="150053"/>
                  </a:lnTo>
                  <a:lnTo>
                    <a:pt x="659865" y="150053"/>
                  </a:lnTo>
                  <a:lnTo>
                    <a:pt x="615581" y="105748"/>
                  </a:lnTo>
                  <a:lnTo>
                    <a:pt x="608688" y="101192"/>
                  </a:lnTo>
                  <a:lnTo>
                    <a:pt x="600855" y="99674"/>
                  </a:lnTo>
                  <a:close/>
                </a:path>
                <a:path w="981709" h="501650">
                  <a:moveTo>
                    <a:pt x="755413" y="99661"/>
                  </a:moveTo>
                  <a:lnTo>
                    <a:pt x="750077" y="101838"/>
                  </a:lnTo>
                  <a:lnTo>
                    <a:pt x="692242" y="159667"/>
                  </a:lnTo>
                  <a:lnTo>
                    <a:pt x="750939" y="159667"/>
                  </a:lnTo>
                  <a:lnTo>
                    <a:pt x="760548" y="150053"/>
                  </a:lnTo>
                  <a:lnTo>
                    <a:pt x="819878" y="150053"/>
                  </a:lnTo>
                  <a:lnTo>
                    <a:pt x="771697" y="101890"/>
                  </a:lnTo>
                  <a:lnTo>
                    <a:pt x="766449" y="99713"/>
                  </a:lnTo>
                  <a:lnTo>
                    <a:pt x="755413" y="99661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74873" y="3639692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HTTP/S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1716" y="3460242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83428" y="4865573"/>
            <a:ext cx="4157345" cy="107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Calibri"/>
              <a:cs typeface="Calibri"/>
            </a:endParaRPr>
          </a:p>
          <a:p>
            <a:pPr marL="12700" marR="167195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Master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(CMK)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SSE-</a:t>
            </a:r>
            <a:r>
              <a:rPr spc="-25" dirty="0"/>
              <a:t>KMS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17244" y="1357172"/>
            <a:ext cx="7755255" cy="13855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KMS: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handled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Advantages: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audit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trail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  <a:tab pos="247904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header: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“x-amz-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server-side-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encryption":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 ”aws:kms"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3623" y="4718303"/>
            <a:ext cx="597408" cy="597407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5175503" y="3048000"/>
            <a:ext cx="5309870" cy="3194685"/>
            <a:chOff x="5175503" y="3048000"/>
            <a:chExt cx="5309870" cy="3194685"/>
          </a:xfrm>
        </p:grpSpPr>
        <p:sp>
          <p:nvSpPr>
            <p:cNvPr id="7" name="object 7"/>
            <p:cNvSpPr/>
            <p:nvPr/>
          </p:nvSpPr>
          <p:spPr>
            <a:xfrm>
              <a:off x="5175503" y="3048000"/>
              <a:ext cx="5309870" cy="3194685"/>
            </a:xfrm>
            <a:custGeom>
              <a:avLst/>
              <a:gdLst/>
              <a:ahLst/>
              <a:cxnLst/>
              <a:rect l="l" t="t" r="r" b="b"/>
              <a:pathLst>
                <a:path w="5309870" h="3194685">
                  <a:moveTo>
                    <a:pt x="5309615" y="0"/>
                  </a:moveTo>
                  <a:lnTo>
                    <a:pt x="0" y="0"/>
                  </a:lnTo>
                  <a:lnTo>
                    <a:pt x="0" y="3194304"/>
                  </a:lnTo>
                  <a:lnTo>
                    <a:pt x="5309615" y="3194304"/>
                  </a:lnTo>
                  <a:lnTo>
                    <a:pt x="5309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75503" y="3048000"/>
              <a:ext cx="5309870" cy="3194685"/>
            </a:xfrm>
            <a:custGeom>
              <a:avLst/>
              <a:gdLst/>
              <a:ahLst/>
              <a:cxnLst/>
              <a:rect l="l" t="t" r="r" b="b"/>
              <a:pathLst>
                <a:path w="5309870" h="3194685">
                  <a:moveTo>
                    <a:pt x="0" y="3194304"/>
                  </a:moveTo>
                  <a:lnTo>
                    <a:pt x="5309615" y="3194304"/>
                  </a:lnTo>
                  <a:lnTo>
                    <a:pt x="5309615" y="0"/>
                  </a:lnTo>
                  <a:lnTo>
                    <a:pt x="0" y="0"/>
                  </a:lnTo>
                  <a:lnTo>
                    <a:pt x="0" y="3194304"/>
                  </a:lnTo>
                  <a:close/>
                </a:path>
              </a:pathLst>
            </a:custGeom>
            <a:ln w="12700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41357" y="3067303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95741" y="3399633"/>
            <a:ext cx="5414010" cy="2073275"/>
            <a:chOff x="1695741" y="3399633"/>
            <a:chExt cx="5414010" cy="2073275"/>
          </a:xfrm>
        </p:grpSpPr>
        <p:sp>
          <p:nvSpPr>
            <p:cNvPr id="11" name="object 11"/>
            <p:cNvSpPr/>
            <p:nvPr/>
          </p:nvSpPr>
          <p:spPr>
            <a:xfrm>
              <a:off x="6127894" y="4970743"/>
              <a:ext cx="981710" cy="501650"/>
            </a:xfrm>
            <a:custGeom>
              <a:avLst/>
              <a:gdLst/>
              <a:ahLst/>
              <a:cxnLst/>
              <a:rect l="l" t="t" r="r" b="b"/>
              <a:pathLst>
                <a:path w="981709" h="501650">
                  <a:moveTo>
                    <a:pt x="250876" y="0"/>
                  </a:moveTo>
                  <a:lnTo>
                    <a:pt x="205815" y="4003"/>
                  </a:lnTo>
                  <a:lnTo>
                    <a:pt x="163397" y="15617"/>
                  </a:lnTo>
                  <a:lnTo>
                    <a:pt x="124331" y="34134"/>
                  </a:lnTo>
                  <a:lnTo>
                    <a:pt x="89326" y="58847"/>
                  </a:lnTo>
                  <a:lnTo>
                    <a:pt x="59089" y="89048"/>
                  </a:lnTo>
                  <a:lnTo>
                    <a:pt x="34329" y="124028"/>
                  </a:lnTo>
                  <a:lnTo>
                    <a:pt x="15755" y="163082"/>
                  </a:lnTo>
                  <a:lnTo>
                    <a:pt x="4076" y="205501"/>
                  </a:lnTo>
                  <a:lnTo>
                    <a:pt x="0" y="250577"/>
                  </a:lnTo>
                  <a:lnTo>
                    <a:pt x="4000" y="295660"/>
                  </a:lnTo>
                  <a:lnTo>
                    <a:pt x="15608" y="338098"/>
                  </a:lnTo>
                  <a:lnTo>
                    <a:pt x="34115" y="377183"/>
                  </a:lnTo>
                  <a:lnTo>
                    <a:pt x="58815" y="412206"/>
                  </a:lnTo>
                  <a:lnTo>
                    <a:pt x="89001" y="442457"/>
                  </a:lnTo>
                  <a:lnTo>
                    <a:pt x="123964" y="467228"/>
                  </a:lnTo>
                  <a:lnTo>
                    <a:pt x="162998" y="485810"/>
                  </a:lnTo>
                  <a:lnTo>
                    <a:pt x="205396" y="497495"/>
                  </a:lnTo>
                  <a:lnTo>
                    <a:pt x="250450" y="501572"/>
                  </a:lnTo>
                  <a:lnTo>
                    <a:pt x="301151" y="496566"/>
                  </a:lnTo>
                  <a:lnTo>
                    <a:pt x="348835" y="481739"/>
                  </a:lnTo>
                  <a:lnTo>
                    <a:pt x="388921" y="459774"/>
                  </a:lnTo>
                  <a:lnTo>
                    <a:pt x="248918" y="459774"/>
                  </a:lnTo>
                  <a:lnTo>
                    <a:pt x="201042" y="454078"/>
                  </a:lnTo>
                  <a:lnTo>
                    <a:pt x="157133" y="438194"/>
                  </a:lnTo>
                  <a:lnTo>
                    <a:pt x="118439" y="413382"/>
                  </a:lnTo>
                  <a:lnTo>
                    <a:pt x="86210" y="380899"/>
                  </a:lnTo>
                  <a:lnTo>
                    <a:pt x="61694" y="342005"/>
                  </a:lnTo>
                  <a:lnTo>
                    <a:pt x="46141" y="297959"/>
                  </a:lnTo>
                  <a:lnTo>
                    <a:pt x="40862" y="250577"/>
                  </a:lnTo>
                  <a:lnTo>
                    <a:pt x="40908" y="249107"/>
                  </a:lnTo>
                  <a:lnTo>
                    <a:pt x="46493" y="202120"/>
                  </a:lnTo>
                  <a:lnTo>
                    <a:pt x="62368" y="158190"/>
                  </a:lnTo>
                  <a:lnTo>
                    <a:pt x="87168" y="119477"/>
                  </a:lnTo>
                  <a:lnTo>
                    <a:pt x="119634" y="87232"/>
                  </a:lnTo>
                  <a:lnTo>
                    <a:pt x="158509" y="62704"/>
                  </a:lnTo>
                  <a:lnTo>
                    <a:pt x="202533" y="47143"/>
                  </a:lnTo>
                  <a:lnTo>
                    <a:pt x="250449" y="41797"/>
                  </a:lnTo>
                  <a:lnTo>
                    <a:pt x="250449" y="41379"/>
                  </a:lnTo>
                  <a:lnTo>
                    <a:pt x="387779" y="41379"/>
                  </a:lnTo>
                  <a:lnTo>
                    <a:pt x="348901" y="20055"/>
                  </a:lnTo>
                  <a:lnTo>
                    <a:pt x="301390" y="5176"/>
                  </a:lnTo>
                  <a:lnTo>
                    <a:pt x="250876" y="0"/>
                  </a:lnTo>
                  <a:close/>
                </a:path>
                <a:path w="981709" h="501650">
                  <a:moveTo>
                    <a:pt x="936467" y="201465"/>
                  </a:moveTo>
                  <a:lnTo>
                    <a:pt x="872484" y="201465"/>
                  </a:lnTo>
                  <a:lnTo>
                    <a:pt x="931233" y="252667"/>
                  </a:lnTo>
                  <a:lnTo>
                    <a:pt x="890936" y="299689"/>
                  </a:lnTo>
                  <a:lnTo>
                    <a:pt x="469570" y="299689"/>
                  </a:lnTo>
                  <a:lnTo>
                    <a:pt x="430591" y="355295"/>
                  </a:lnTo>
                  <a:lnTo>
                    <a:pt x="404833" y="390733"/>
                  </a:lnTo>
                  <a:lnTo>
                    <a:pt x="372597" y="419766"/>
                  </a:lnTo>
                  <a:lnTo>
                    <a:pt x="335072" y="441528"/>
                  </a:lnTo>
                  <a:lnTo>
                    <a:pt x="293449" y="455153"/>
                  </a:lnTo>
                  <a:lnTo>
                    <a:pt x="248918" y="459774"/>
                  </a:lnTo>
                  <a:lnTo>
                    <a:pt x="388921" y="459774"/>
                  </a:lnTo>
                  <a:lnTo>
                    <a:pt x="392241" y="457955"/>
                  </a:lnTo>
                  <a:lnTo>
                    <a:pt x="430109" y="426077"/>
                  </a:lnTo>
                  <a:lnTo>
                    <a:pt x="461179" y="386966"/>
                  </a:lnTo>
                  <a:lnTo>
                    <a:pt x="484192" y="341487"/>
                  </a:lnTo>
                  <a:lnTo>
                    <a:pt x="906602" y="341487"/>
                  </a:lnTo>
                  <a:lnTo>
                    <a:pt x="912434" y="338814"/>
                  </a:lnTo>
                  <a:lnTo>
                    <a:pt x="916350" y="334172"/>
                  </a:lnTo>
                  <a:lnTo>
                    <a:pt x="976753" y="264161"/>
                  </a:lnTo>
                  <a:lnTo>
                    <a:pt x="980747" y="256989"/>
                  </a:lnTo>
                  <a:lnTo>
                    <a:pt x="981681" y="249107"/>
                  </a:lnTo>
                  <a:lnTo>
                    <a:pt x="979629" y="241438"/>
                  </a:lnTo>
                  <a:lnTo>
                    <a:pt x="974664" y="234903"/>
                  </a:lnTo>
                  <a:lnTo>
                    <a:pt x="936467" y="201465"/>
                  </a:lnTo>
                  <a:close/>
                </a:path>
                <a:path w="981709" h="501650">
                  <a:moveTo>
                    <a:pt x="180473" y="159667"/>
                  </a:moveTo>
                  <a:lnTo>
                    <a:pt x="145104" y="166812"/>
                  </a:lnTo>
                  <a:lnTo>
                    <a:pt x="116221" y="186296"/>
                  </a:lnTo>
                  <a:lnTo>
                    <a:pt x="96748" y="215194"/>
                  </a:lnTo>
                  <a:lnTo>
                    <a:pt x="89608" y="250577"/>
                  </a:lnTo>
                  <a:lnTo>
                    <a:pt x="96748" y="285964"/>
                  </a:lnTo>
                  <a:lnTo>
                    <a:pt x="116221" y="314860"/>
                  </a:lnTo>
                  <a:lnTo>
                    <a:pt x="145104" y="334343"/>
                  </a:lnTo>
                  <a:lnTo>
                    <a:pt x="180473" y="341487"/>
                  </a:lnTo>
                  <a:lnTo>
                    <a:pt x="215842" y="334343"/>
                  </a:lnTo>
                  <a:lnTo>
                    <a:pt x="244725" y="314860"/>
                  </a:lnTo>
                  <a:lnTo>
                    <a:pt x="254948" y="299689"/>
                  </a:lnTo>
                  <a:lnTo>
                    <a:pt x="180473" y="299689"/>
                  </a:lnTo>
                  <a:lnTo>
                    <a:pt x="161365" y="295830"/>
                  </a:lnTo>
                  <a:lnTo>
                    <a:pt x="145762" y="285305"/>
                  </a:lnTo>
                  <a:lnTo>
                    <a:pt x="135242" y="269694"/>
                  </a:lnTo>
                  <a:lnTo>
                    <a:pt x="131385" y="250577"/>
                  </a:lnTo>
                  <a:lnTo>
                    <a:pt x="135242" y="231460"/>
                  </a:lnTo>
                  <a:lnTo>
                    <a:pt x="145762" y="215849"/>
                  </a:lnTo>
                  <a:lnTo>
                    <a:pt x="161365" y="205324"/>
                  </a:lnTo>
                  <a:lnTo>
                    <a:pt x="180473" y="201464"/>
                  </a:lnTo>
                  <a:lnTo>
                    <a:pt x="254946" y="201464"/>
                  </a:lnTo>
                  <a:lnTo>
                    <a:pt x="244725" y="186296"/>
                  </a:lnTo>
                  <a:lnTo>
                    <a:pt x="215842" y="166812"/>
                  </a:lnTo>
                  <a:lnTo>
                    <a:pt x="180473" y="159667"/>
                  </a:lnTo>
                  <a:close/>
                </a:path>
                <a:path w="981709" h="501650">
                  <a:moveTo>
                    <a:pt x="254946" y="201464"/>
                  </a:moveTo>
                  <a:lnTo>
                    <a:pt x="180473" y="201464"/>
                  </a:lnTo>
                  <a:lnTo>
                    <a:pt x="199581" y="205324"/>
                  </a:lnTo>
                  <a:lnTo>
                    <a:pt x="215184" y="215849"/>
                  </a:lnTo>
                  <a:lnTo>
                    <a:pt x="225704" y="231460"/>
                  </a:lnTo>
                  <a:lnTo>
                    <a:pt x="229561" y="250577"/>
                  </a:lnTo>
                  <a:lnTo>
                    <a:pt x="225704" y="269694"/>
                  </a:lnTo>
                  <a:lnTo>
                    <a:pt x="215184" y="285305"/>
                  </a:lnTo>
                  <a:lnTo>
                    <a:pt x="199581" y="295830"/>
                  </a:lnTo>
                  <a:lnTo>
                    <a:pt x="180473" y="299689"/>
                  </a:lnTo>
                  <a:lnTo>
                    <a:pt x="254948" y="299689"/>
                  </a:lnTo>
                  <a:lnTo>
                    <a:pt x="264198" y="285964"/>
                  </a:lnTo>
                  <a:lnTo>
                    <a:pt x="271338" y="250577"/>
                  </a:lnTo>
                  <a:lnTo>
                    <a:pt x="264198" y="215194"/>
                  </a:lnTo>
                  <a:lnTo>
                    <a:pt x="254946" y="201464"/>
                  </a:lnTo>
                  <a:close/>
                </a:path>
                <a:path w="981709" h="501650">
                  <a:moveTo>
                    <a:pt x="387779" y="41379"/>
                  </a:moveTo>
                  <a:lnTo>
                    <a:pt x="250449" y="41379"/>
                  </a:lnTo>
                  <a:lnTo>
                    <a:pt x="294686" y="46274"/>
                  </a:lnTo>
                  <a:lnTo>
                    <a:pt x="335998" y="60047"/>
                  </a:lnTo>
                  <a:lnTo>
                    <a:pt x="373219" y="81845"/>
                  </a:lnTo>
                  <a:lnTo>
                    <a:pt x="405183" y="110812"/>
                  </a:lnTo>
                  <a:lnTo>
                    <a:pt x="430726" y="146094"/>
                  </a:lnTo>
                  <a:lnTo>
                    <a:pt x="448682" y="186835"/>
                  </a:lnTo>
                  <a:lnTo>
                    <a:pt x="451810" y="193003"/>
                  </a:lnTo>
                  <a:lnTo>
                    <a:pt x="456636" y="197709"/>
                  </a:lnTo>
                  <a:lnTo>
                    <a:pt x="462707" y="200636"/>
                  </a:lnTo>
                  <a:lnTo>
                    <a:pt x="469570" y="201464"/>
                  </a:lnTo>
                  <a:lnTo>
                    <a:pt x="545935" y="201499"/>
                  </a:lnTo>
                  <a:lnTo>
                    <a:pt x="551271" y="199322"/>
                  </a:lnTo>
                  <a:lnTo>
                    <a:pt x="590933" y="159667"/>
                  </a:lnTo>
                  <a:lnTo>
                    <a:pt x="484192" y="159667"/>
                  </a:lnTo>
                  <a:lnTo>
                    <a:pt x="461055" y="114441"/>
                  </a:lnTo>
                  <a:lnTo>
                    <a:pt x="429969" y="75533"/>
                  </a:lnTo>
                  <a:lnTo>
                    <a:pt x="392173" y="43789"/>
                  </a:lnTo>
                  <a:lnTo>
                    <a:pt x="387779" y="41379"/>
                  </a:lnTo>
                  <a:close/>
                </a:path>
                <a:path w="981709" h="501650">
                  <a:moveTo>
                    <a:pt x="659865" y="150053"/>
                  </a:moveTo>
                  <a:lnTo>
                    <a:pt x="600541" y="150053"/>
                  </a:lnTo>
                  <a:lnTo>
                    <a:pt x="645661" y="195404"/>
                  </a:lnTo>
                  <a:lnTo>
                    <a:pt x="649603" y="199322"/>
                  </a:lnTo>
                  <a:lnTo>
                    <a:pt x="654939" y="201499"/>
                  </a:lnTo>
                  <a:lnTo>
                    <a:pt x="706027" y="201464"/>
                  </a:lnTo>
                  <a:lnTo>
                    <a:pt x="711277" y="199322"/>
                  </a:lnTo>
                  <a:lnTo>
                    <a:pt x="750939" y="159667"/>
                  </a:lnTo>
                  <a:lnTo>
                    <a:pt x="669474" y="159667"/>
                  </a:lnTo>
                  <a:lnTo>
                    <a:pt x="659865" y="150053"/>
                  </a:lnTo>
                  <a:close/>
                </a:path>
                <a:path w="981709" h="501650">
                  <a:moveTo>
                    <a:pt x="706027" y="201464"/>
                  </a:moveTo>
                  <a:lnTo>
                    <a:pt x="700389" y="201464"/>
                  </a:lnTo>
                  <a:lnTo>
                    <a:pt x="705942" y="201499"/>
                  </a:lnTo>
                  <a:close/>
                </a:path>
                <a:path w="981709" h="501650">
                  <a:moveTo>
                    <a:pt x="819878" y="150053"/>
                  </a:moveTo>
                  <a:lnTo>
                    <a:pt x="760548" y="150053"/>
                  </a:lnTo>
                  <a:lnTo>
                    <a:pt x="805667" y="195404"/>
                  </a:lnTo>
                  <a:lnTo>
                    <a:pt x="809610" y="199322"/>
                  </a:lnTo>
                  <a:lnTo>
                    <a:pt x="814945" y="201499"/>
                  </a:lnTo>
                  <a:lnTo>
                    <a:pt x="936467" y="201465"/>
                  </a:lnTo>
                  <a:lnTo>
                    <a:pt x="890849" y="161530"/>
                  </a:lnTo>
                  <a:lnTo>
                    <a:pt x="885975" y="159676"/>
                  </a:lnTo>
                  <a:lnTo>
                    <a:pt x="829489" y="159667"/>
                  </a:lnTo>
                  <a:lnTo>
                    <a:pt x="819878" y="150053"/>
                  </a:lnTo>
                  <a:close/>
                </a:path>
                <a:path w="981709" h="501650">
                  <a:moveTo>
                    <a:pt x="600855" y="99674"/>
                  </a:moveTo>
                  <a:lnTo>
                    <a:pt x="593022" y="101192"/>
                  </a:lnTo>
                  <a:lnTo>
                    <a:pt x="586128" y="105748"/>
                  </a:lnTo>
                  <a:lnTo>
                    <a:pt x="532236" y="159667"/>
                  </a:lnTo>
                  <a:lnTo>
                    <a:pt x="590933" y="159667"/>
                  </a:lnTo>
                  <a:lnTo>
                    <a:pt x="600541" y="150053"/>
                  </a:lnTo>
                  <a:lnTo>
                    <a:pt x="659865" y="150053"/>
                  </a:lnTo>
                  <a:lnTo>
                    <a:pt x="615581" y="105748"/>
                  </a:lnTo>
                  <a:lnTo>
                    <a:pt x="608688" y="101192"/>
                  </a:lnTo>
                  <a:lnTo>
                    <a:pt x="600855" y="99674"/>
                  </a:lnTo>
                  <a:close/>
                </a:path>
                <a:path w="981709" h="501650">
                  <a:moveTo>
                    <a:pt x="755413" y="99661"/>
                  </a:moveTo>
                  <a:lnTo>
                    <a:pt x="750077" y="101838"/>
                  </a:lnTo>
                  <a:lnTo>
                    <a:pt x="692242" y="159667"/>
                  </a:lnTo>
                  <a:lnTo>
                    <a:pt x="750939" y="159667"/>
                  </a:lnTo>
                  <a:lnTo>
                    <a:pt x="760548" y="150053"/>
                  </a:lnTo>
                  <a:lnTo>
                    <a:pt x="819878" y="150053"/>
                  </a:lnTo>
                  <a:lnTo>
                    <a:pt x="771697" y="101890"/>
                  </a:lnTo>
                  <a:lnTo>
                    <a:pt x="766449" y="99713"/>
                  </a:lnTo>
                  <a:lnTo>
                    <a:pt x="755413" y="99661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5729" y="3399637"/>
              <a:ext cx="5227320" cy="835660"/>
            </a:xfrm>
            <a:custGeom>
              <a:avLst/>
              <a:gdLst/>
              <a:ahLst/>
              <a:cxnLst/>
              <a:rect l="l" t="t" r="r" b="b"/>
              <a:pathLst>
                <a:path w="5227320" h="835660">
                  <a:moveTo>
                    <a:pt x="703808" y="352082"/>
                  </a:moveTo>
                  <a:lnTo>
                    <a:pt x="700595" y="304317"/>
                  </a:lnTo>
                  <a:lnTo>
                    <a:pt x="691235" y="258495"/>
                  </a:lnTo>
                  <a:lnTo>
                    <a:pt x="676160" y="215036"/>
                  </a:lnTo>
                  <a:lnTo>
                    <a:pt x="669785" y="202336"/>
                  </a:lnTo>
                  <a:lnTo>
                    <a:pt x="669785" y="352082"/>
                  </a:lnTo>
                  <a:lnTo>
                    <a:pt x="666343" y="399084"/>
                  </a:lnTo>
                  <a:lnTo>
                    <a:pt x="656336" y="443941"/>
                  </a:lnTo>
                  <a:lnTo>
                    <a:pt x="640245" y="486168"/>
                  </a:lnTo>
                  <a:lnTo>
                    <a:pt x="618578" y="525272"/>
                  </a:lnTo>
                  <a:lnTo>
                    <a:pt x="591820" y="560755"/>
                  </a:lnTo>
                  <a:lnTo>
                    <a:pt x="560463" y="592124"/>
                  </a:lnTo>
                  <a:lnTo>
                    <a:pt x="525005" y="618896"/>
                  </a:lnTo>
                  <a:lnTo>
                    <a:pt x="485927" y="640575"/>
                  </a:lnTo>
                  <a:lnTo>
                    <a:pt x="443725" y="656666"/>
                  </a:lnTo>
                  <a:lnTo>
                    <a:pt x="398894" y="666686"/>
                  </a:lnTo>
                  <a:lnTo>
                    <a:pt x="351917" y="670140"/>
                  </a:lnTo>
                  <a:lnTo>
                    <a:pt x="304939" y="666686"/>
                  </a:lnTo>
                  <a:lnTo>
                    <a:pt x="260108" y="656666"/>
                  </a:lnTo>
                  <a:lnTo>
                    <a:pt x="217906" y="640575"/>
                  </a:lnTo>
                  <a:lnTo>
                    <a:pt x="178816" y="618896"/>
                  </a:lnTo>
                  <a:lnTo>
                    <a:pt x="143357" y="592124"/>
                  </a:lnTo>
                  <a:lnTo>
                    <a:pt x="112001" y="560755"/>
                  </a:lnTo>
                  <a:lnTo>
                    <a:pt x="85242" y="525272"/>
                  </a:lnTo>
                  <a:lnTo>
                    <a:pt x="63576" y="486168"/>
                  </a:lnTo>
                  <a:lnTo>
                    <a:pt x="47485" y="443941"/>
                  </a:lnTo>
                  <a:lnTo>
                    <a:pt x="37465" y="399084"/>
                  </a:lnTo>
                  <a:lnTo>
                    <a:pt x="34023" y="352082"/>
                  </a:lnTo>
                  <a:lnTo>
                    <a:pt x="37465" y="305092"/>
                  </a:lnTo>
                  <a:lnTo>
                    <a:pt x="47485" y="260235"/>
                  </a:lnTo>
                  <a:lnTo>
                    <a:pt x="63563" y="218008"/>
                  </a:lnTo>
                  <a:lnTo>
                    <a:pt x="85242" y="178904"/>
                  </a:lnTo>
                  <a:lnTo>
                    <a:pt x="112001" y="143421"/>
                  </a:lnTo>
                  <a:lnTo>
                    <a:pt x="143357" y="112052"/>
                  </a:lnTo>
                  <a:lnTo>
                    <a:pt x="178816" y="85280"/>
                  </a:lnTo>
                  <a:lnTo>
                    <a:pt x="217906" y="63601"/>
                  </a:lnTo>
                  <a:lnTo>
                    <a:pt x="260108" y="47498"/>
                  </a:lnTo>
                  <a:lnTo>
                    <a:pt x="304939" y="37490"/>
                  </a:lnTo>
                  <a:lnTo>
                    <a:pt x="351917" y="34036"/>
                  </a:lnTo>
                  <a:lnTo>
                    <a:pt x="398856" y="37553"/>
                  </a:lnTo>
                  <a:lnTo>
                    <a:pt x="443661" y="47612"/>
                  </a:lnTo>
                  <a:lnTo>
                    <a:pt x="485838" y="63741"/>
                  </a:lnTo>
                  <a:lnTo>
                    <a:pt x="524891" y="85432"/>
                  </a:lnTo>
                  <a:lnTo>
                    <a:pt x="560324" y="112204"/>
                  </a:lnTo>
                  <a:lnTo>
                    <a:pt x="591667" y="143560"/>
                  </a:lnTo>
                  <a:lnTo>
                    <a:pt x="618426" y="179031"/>
                  </a:lnTo>
                  <a:lnTo>
                    <a:pt x="640105" y="218097"/>
                  </a:lnTo>
                  <a:lnTo>
                    <a:pt x="656221" y="260299"/>
                  </a:lnTo>
                  <a:lnTo>
                    <a:pt x="666280" y="305117"/>
                  </a:lnTo>
                  <a:lnTo>
                    <a:pt x="669785" y="352082"/>
                  </a:lnTo>
                  <a:lnTo>
                    <a:pt x="669785" y="202336"/>
                  </a:lnTo>
                  <a:lnTo>
                    <a:pt x="630491" y="136944"/>
                  </a:lnTo>
                  <a:lnTo>
                    <a:pt x="600748" y="103124"/>
                  </a:lnTo>
                  <a:lnTo>
                    <a:pt x="566953" y="73367"/>
                  </a:lnTo>
                  <a:lnTo>
                    <a:pt x="529526" y="48069"/>
                  </a:lnTo>
                  <a:lnTo>
                    <a:pt x="488899" y="27673"/>
                  </a:lnTo>
                  <a:lnTo>
                    <a:pt x="445465" y="12573"/>
                  </a:lnTo>
                  <a:lnTo>
                    <a:pt x="399669" y="3213"/>
                  </a:lnTo>
                  <a:lnTo>
                    <a:pt x="351917" y="0"/>
                  </a:lnTo>
                  <a:lnTo>
                    <a:pt x="304165" y="3213"/>
                  </a:lnTo>
                  <a:lnTo>
                    <a:pt x="258368" y="12573"/>
                  </a:lnTo>
                  <a:lnTo>
                    <a:pt x="214934" y="27673"/>
                  </a:lnTo>
                  <a:lnTo>
                    <a:pt x="174307" y="48069"/>
                  </a:lnTo>
                  <a:lnTo>
                    <a:pt x="136880" y="73367"/>
                  </a:lnTo>
                  <a:lnTo>
                    <a:pt x="103073" y="103124"/>
                  </a:lnTo>
                  <a:lnTo>
                    <a:pt x="73329" y="136944"/>
                  </a:lnTo>
                  <a:lnTo>
                    <a:pt x="48056" y="174383"/>
                  </a:lnTo>
                  <a:lnTo>
                    <a:pt x="27660" y="215036"/>
                  </a:lnTo>
                  <a:lnTo>
                    <a:pt x="12573" y="258495"/>
                  </a:lnTo>
                  <a:lnTo>
                    <a:pt x="3213" y="304317"/>
                  </a:lnTo>
                  <a:lnTo>
                    <a:pt x="0" y="352082"/>
                  </a:lnTo>
                  <a:lnTo>
                    <a:pt x="3213" y="399859"/>
                  </a:lnTo>
                  <a:lnTo>
                    <a:pt x="12573" y="445681"/>
                  </a:lnTo>
                  <a:lnTo>
                    <a:pt x="27660" y="489140"/>
                  </a:lnTo>
                  <a:lnTo>
                    <a:pt x="48056" y="529793"/>
                  </a:lnTo>
                  <a:lnTo>
                    <a:pt x="73329" y="567232"/>
                  </a:lnTo>
                  <a:lnTo>
                    <a:pt x="103073" y="601052"/>
                  </a:lnTo>
                  <a:lnTo>
                    <a:pt x="136880" y="630809"/>
                  </a:lnTo>
                  <a:lnTo>
                    <a:pt x="174307" y="656107"/>
                  </a:lnTo>
                  <a:lnTo>
                    <a:pt x="214934" y="676503"/>
                  </a:lnTo>
                  <a:lnTo>
                    <a:pt x="258368" y="691591"/>
                  </a:lnTo>
                  <a:lnTo>
                    <a:pt x="304165" y="700963"/>
                  </a:lnTo>
                  <a:lnTo>
                    <a:pt x="351917" y="704176"/>
                  </a:lnTo>
                  <a:lnTo>
                    <a:pt x="399643" y="700913"/>
                  </a:lnTo>
                  <a:lnTo>
                    <a:pt x="445427" y="691527"/>
                  </a:lnTo>
                  <a:lnTo>
                    <a:pt x="488835" y="676414"/>
                  </a:lnTo>
                  <a:lnTo>
                    <a:pt x="529463" y="656005"/>
                  </a:lnTo>
                  <a:lnTo>
                    <a:pt x="566877" y="630707"/>
                  </a:lnTo>
                  <a:lnTo>
                    <a:pt x="600659" y="600951"/>
                  </a:lnTo>
                  <a:lnTo>
                    <a:pt x="630402" y="567143"/>
                  </a:lnTo>
                  <a:lnTo>
                    <a:pt x="655688" y="529717"/>
                  </a:lnTo>
                  <a:lnTo>
                    <a:pt x="676084" y="489077"/>
                  </a:lnTo>
                  <a:lnTo>
                    <a:pt x="691184" y="445643"/>
                  </a:lnTo>
                  <a:lnTo>
                    <a:pt x="700557" y="399859"/>
                  </a:lnTo>
                  <a:lnTo>
                    <a:pt x="703808" y="352082"/>
                  </a:lnTo>
                  <a:close/>
                </a:path>
                <a:path w="5227320" h="835660">
                  <a:moveTo>
                    <a:pt x="5226748" y="483146"/>
                  </a:moveTo>
                  <a:lnTo>
                    <a:pt x="5223522" y="435381"/>
                  </a:lnTo>
                  <a:lnTo>
                    <a:pt x="5214137" y="389559"/>
                  </a:lnTo>
                  <a:lnTo>
                    <a:pt x="5198999" y="346100"/>
                  </a:lnTo>
                  <a:lnTo>
                    <a:pt x="5192611" y="333413"/>
                  </a:lnTo>
                  <a:lnTo>
                    <a:pt x="5192611" y="483146"/>
                  </a:lnTo>
                  <a:lnTo>
                    <a:pt x="5189156" y="530148"/>
                  </a:lnTo>
                  <a:lnTo>
                    <a:pt x="5179111" y="575005"/>
                  </a:lnTo>
                  <a:lnTo>
                    <a:pt x="5162969" y="617232"/>
                  </a:lnTo>
                  <a:lnTo>
                    <a:pt x="5141226" y="656336"/>
                  </a:lnTo>
                  <a:lnTo>
                    <a:pt x="5114379" y="691819"/>
                  </a:lnTo>
                  <a:lnTo>
                    <a:pt x="5082908" y="723188"/>
                  </a:lnTo>
                  <a:lnTo>
                    <a:pt x="5047323" y="749960"/>
                  </a:lnTo>
                  <a:lnTo>
                    <a:pt x="5008105" y="771639"/>
                  </a:lnTo>
                  <a:lnTo>
                    <a:pt x="4965763" y="787730"/>
                  </a:lnTo>
                  <a:lnTo>
                    <a:pt x="4920767" y="797750"/>
                  </a:lnTo>
                  <a:lnTo>
                    <a:pt x="4873625" y="801204"/>
                  </a:lnTo>
                  <a:lnTo>
                    <a:pt x="4826482" y="797750"/>
                  </a:lnTo>
                  <a:lnTo>
                    <a:pt x="4781499" y="787730"/>
                  </a:lnTo>
                  <a:lnTo>
                    <a:pt x="4739144" y="771639"/>
                  </a:lnTo>
                  <a:lnTo>
                    <a:pt x="4699927" y="749960"/>
                  </a:lnTo>
                  <a:lnTo>
                    <a:pt x="4664329" y="723188"/>
                  </a:lnTo>
                  <a:lnTo>
                    <a:pt x="4632871" y="691819"/>
                  </a:lnTo>
                  <a:lnTo>
                    <a:pt x="4606010" y="656336"/>
                  </a:lnTo>
                  <a:lnTo>
                    <a:pt x="4584268" y="617232"/>
                  </a:lnTo>
                  <a:lnTo>
                    <a:pt x="4568126" y="575005"/>
                  </a:lnTo>
                  <a:lnTo>
                    <a:pt x="4558081" y="530148"/>
                  </a:lnTo>
                  <a:lnTo>
                    <a:pt x="4554613" y="483146"/>
                  </a:lnTo>
                  <a:lnTo>
                    <a:pt x="4558081" y="436156"/>
                  </a:lnTo>
                  <a:lnTo>
                    <a:pt x="4568126" y="391299"/>
                  </a:lnTo>
                  <a:lnTo>
                    <a:pt x="4584268" y="349072"/>
                  </a:lnTo>
                  <a:lnTo>
                    <a:pt x="4606010" y="309968"/>
                  </a:lnTo>
                  <a:lnTo>
                    <a:pt x="4632871" y="274485"/>
                  </a:lnTo>
                  <a:lnTo>
                    <a:pt x="4664329" y="243116"/>
                  </a:lnTo>
                  <a:lnTo>
                    <a:pt x="4699927" y="216344"/>
                  </a:lnTo>
                  <a:lnTo>
                    <a:pt x="4739144" y="194665"/>
                  </a:lnTo>
                  <a:lnTo>
                    <a:pt x="4781499" y="178562"/>
                  </a:lnTo>
                  <a:lnTo>
                    <a:pt x="4826482" y="168554"/>
                  </a:lnTo>
                  <a:lnTo>
                    <a:pt x="4873625" y="165100"/>
                  </a:lnTo>
                  <a:lnTo>
                    <a:pt x="4920729" y="168617"/>
                  </a:lnTo>
                  <a:lnTo>
                    <a:pt x="4965687" y="178676"/>
                  </a:lnTo>
                  <a:lnTo>
                    <a:pt x="5008016" y="194805"/>
                  </a:lnTo>
                  <a:lnTo>
                    <a:pt x="5047196" y="216496"/>
                  </a:lnTo>
                  <a:lnTo>
                    <a:pt x="5082768" y="243268"/>
                  </a:lnTo>
                  <a:lnTo>
                    <a:pt x="5114226" y="274624"/>
                  </a:lnTo>
                  <a:lnTo>
                    <a:pt x="5141074" y="310095"/>
                  </a:lnTo>
                  <a:lnTo>
                    <a:pt x="5162829" y="349161"/>
                  </a:lnTo>
                  <a:lnTo>
                    <a:pt x="5178996" y="391363"/>
                  </a:lnTo>
                  <a:lnTo>
                    <a:pt x="5189093" y="436181"/>
                  </a:lnTo>
                  <a:lnTo>
                    <a:pt x="5192611" y="483146"/>
                  </a:lnTo>
                  <a:lnTo>
                    <a:pt x="5192611" y="333413"/>
                  </a:lnTo>
                  <a:lnTo>
                    <a:pt x="5153177" y="268008"/>
                  </a:lnTo>
                  <a:lnTo>
                    <a:pt x="5123332" y="234188"/>
                  </a:lnTo>
                  <a:lnTo>
                    <a:pt x="5089410" y="204431"/>
                  </a:lnTo>
                  <a:lnTo>
                    <a:pt x="5051857" y="179133"/>
                  </a:lnTo>
                  <a:lnTo>
                    <a:pt x="5011077" y="158737"/>
                  </a:lnTo>
                  <a:lnTo>
                    <a:pt x="4967503" y="143637"/>
                  </a:lnTo>
                  <a:lnTo>
                    <a:pt x="4921542" y="134277"/>
                  </a:lnTo>
                  <a:lnTo>
                    <a:pt x="4873625" y="131064"/>
                  </a:lnTo>
                  <a:lnTo>
                    <a:pt x="4825708" y="134277"/>
                  </a:lnTo>
                  <a:lnTo>
                    <a:pt x="4779746" y="143637"/>
                  </a:lnTo>
                  <a:lnTo>
                    <a:pt x="4736173" y="158737"/>
                  </a:lnTo>
                  <a:lnTo>
                    <a:pt x="4695393" y="179133"/>
                  </a:lnTo>
                  <a:lnTo>
                    <a:pt x="4657826" y="204431"/>
                  </a:lnTo>
                  <a:lnTo>
                    <a:pt x="4623917" y="234188"/>
                  </a:lnTo>
                  <a:lnTo>
                    <a:pt x="4594060" y="268008"/>
                  </a:lnTo>
                  <a:lnTo>
                    <a:pt x="4568698" y="305447"/>
                  </a:lnTo>
                  <a:lnTo>
                    <a:pt x="4548238" y="346100"/>
                  </a:lnTo>
                  <a:lnTo>
                    <a:pt x="4533100" y="389559"/>
                  </a:lnTo>
                  <a:lnTo>
                    <a:pt x="4523702" y="435381"/>
                  </a:lnTo>
                  <a:lnTo>
                    <a:pt x="4520476" y="483146"/>
                  </a:lnTo>
                  <a:lnTo>
                    <a:pt x="4523702" y="530923"/>
                  </a:lnTo>
                  <a:lnTo>
                    <a:pt x="4533100" y="576745"/>
                  </a:lnTo>
                  <a:lnTo>
                    <a:pt x="4548238" y="620204"/>
                  </a:lnTo>
                  <a:lnTo>
                    <a:pt x="4568698" y="660857"/>
                  </a:lnTo>
                  <a:lnTo>
                    <a:pt x="4594060" y="698296"/>
                  </a:lnTo>
                  <a:lnTo>
                    <a:pt x="4623917" y="732116"/>
                  </a:lnTo>
                  <a:lnTo>
                    <a:pt x="4657826" y="761873"/>
                  </a:lnTo>
                  <a:lnTo>
                    <a:pt x="4695393" y="787171"/>
                  </a:lnTo>
                  <a:lnTo>
                    <a:pt x="4736173" y="807567"/>
                  </a:lnTo>
                  <a:lnTo>
                    <a:pt x="4779746" y="822655"/>
                  </a:lnTo>
                  <a:lnTo>
                    <a:pt x="4825708" y="832027"/>
                  </a:lnTo>
                  <a:lnTo>
                    <a:pt x="4873625" y="835240"/>
                  </a:lnTo>
                  <a:lnTo>
                    <a:pt x="4921529" y="831977"/>
                  </a:lnTo>
                  <a:lnTo>
                    <a:pt x="4967465" y="822591"/>
                  </a:lnTo>
                  <a:lnTo>
                    <a:pt x="5011026" y="807478"/>
                  </a:lnTo>
                  <a:lnTo>
                    <a:pt x="5051793" y="787069"/>
                  </a:lnTo>
                  <a:lnTo>
                    <a:pt x="5089334" y="761771"/>
                  </a:lnTo>
                  <a:lnTo>
                    <a:pt x="5123243" y="732015"/>
                  </a:lnTo>
                  <a:lnTo>
                    <a:pt x="5153088" y="698207"/>
                  </a:lnTo>
                  <a:lnTo>
                    <a:pt x="5178463" y="660781"/>
                  </a:lnTo>
                  <a:lnTo>
                    <a:pt x="5198935" y="620141"/>
                  </a:lnTo>
                  <a:lnTo>
                    <a:pt x="5214086" y="576707"/>
                  </a:lnTo>
                  <a:lnTo>
                    <a:pt x="5223497" y="530923"/>
                  </a:lnTo>
                  <a:lnTo>
                    <a:pt x="5226748" y="483146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SSE-</a:t>
            </a:r>
            <a:r>
              <a:rPr spc="-50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81015" y="5621832"/>
            <a:ext cx="2286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provided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3235" y="3111830"/>
            <a:ext cx="638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6330" y="3697985"/>
            <a:ext cx="17964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HTTPS</a:t>
            </a:r>
            <a:r>
              <a:rPr sz="1800" b="1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only 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7244" y="1392174"/>
            <a:ext cx="10191115" cy="1763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7965">
              <a:lnSpc>
                <a:spcPts val="2039"/>
              </a:lnSpc>
              <a:spcBef>
                <a:spcPts val="90"/>
              </a:spcBef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C: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outside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0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0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105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provided in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headers,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endParaRPr sz="2000">
              <a:latin typeface="Arial"/>
              <a:cs typeface="Arial"/>
            </a:endParaRPr>
          </a:p>
          <a:p>
            <a:pPr marL="834390">
              <a:lnSpc>
                <a:spcPts val="1864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4800" y="5631281"/>
            <a:ext cx="182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side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3039" y="4269435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40804" y="4213682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0085" y="5078095"/>
            <a:ext cx="654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94193" y="4187697"/>
            <a:ext cx="1326515" cy="802640"/>
            <a:chOff x="7394193" y="4187697"/>
            <a:chExt cx="1326515" cy="802640"/>
          </a:xfrm>
        </p:grpSpPr>
        <p:sp>
          <p:nvSpPr>
            <p:cNvPr id="23" name="object 23"/>
            <p:cNvSpPr/>
            <p:nvPr/>
          </p:nvSpPr>
          <p:spPr>
            <a:xfrm>
              <a:off x="7400543" y="4194047"/>
              <a:ext cx="1313815" cy="789940"/>
            </a:xfrm>
            <a:custGeom>
              <a:avLst/>
              <a:gdLst/>
              <a:ahLst/>
              <a:cxnLst/>
              <a:rect l="l" t="t" r="r" b="b"/>
              <a:pathLst>
                <a:path w="1313815" h="789939">
                  <a:moveTo>
                    <a:pt x="918972" y="0"/>
                  </a:moveTo>
                  <a:lnTo>
                    <a:pt x="918972" y="197357"/>
                  </a:lnTo>
                  <a:lnTo>
                    <a:pt x="0" y="197357"/>
                  </a:lnTo>
                  <a:lnTo>
                    <a:pt x="0" y="592074"/>
                  </a:lnTo>
                  <a:lnTo>
                    <a:pt x="918972" y="592074"/>
                  </a:lnTo>
                  <a:lnTo>
                    <a:pt x="918972" y="789432"/>
                  </a:lnTo>
                  <a:lnTo>
                    <a:pt x="1313687" y="394715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00543" y="4194047"/>
              <a:ext cx="1313815" cy="789940"/>
            </a:xfrm>
            <a:custGeom>
              <a:avLst/>
              <a:gdLst/>
              <a:ahLst/>
              <a:cxnLst/>
              <a:rect l="l" t="t" r="r" b="b"/>
              <a:pathLst>
                <a:path w="1313815" h="789939">
                  <a:moveTo>
                    <a:pt x="0" y="197357"/>
                  </a:moveTo>
                  <a:lnTo>
                    <a:pt x="918972" y="197357"/>
                  </a:lnTo>
                  <a:lnTo>
                    <a:pt x="918972" y="0"/>
                  </a:lnTo>
                  <a:lnTo>
                    <a:pt x="1313687" y="394715"/>
                  </a:lnTo>
                  <a:lnTo>
                    <a:pt x="918972" y="789432"/>
                  </a:lnTo>
                  <a:lnTo>
                    <a:pt x="918972" y="592074"/>
                  </a:lnTo>
                  <a:lnTo>
                    <a:pt x="0" y="592074"/>
                  </a:lnTo>
                  <a:lnTo>
                    <a:pt x="0" y="197357"/>
                  </a:lnTo>
                  <a:close/>
                </a:path>
              </a:pathLst>
            </a:custGeom>
            <a:ln w="12700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01508" y="4440682"/>
            <a:ext cx="9137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07710" y="4083116"/>
            <a:ext cx="8248650" cy="1421130"/>
            <a:chOff x="1607710" y="4083116"/>
            <a:chExt cx="8248650" cy="1421130"/>
          </a:xfrm>
        </p:grpSpPr>
        <p:sp>
          <p:nvSpPr>
            <p:cNvPr id="27" name="object 27"/>
            <p:cNvSpPr/>
            <p:nvPr/>
          </p:nvSpPr>
          <p:spPr>
            <a:xfrm>
              <a:off x="2901695" y="4309872"/>
              <a:ext cx="2673350" cy="570230"/>
            </a:xfrm>
            <a:custGeom>
              <a:avLst/>
              <a:gdLst/>
              <a:ahLst/>
              <a:cxnLst/>
              <a:rect l="l" t="t" r="r" b="b"/>
              <a:pathLst>
                <a:path w="2673350" h="570229">
                  <a:moveTo>
                    <a:pt x="2388108" y="0"/>
                  </a:moveTo>
                  <a:lnTo>
                    <a:pt x="2388108" y="142494"/>
                  </a:lnTo>
                  <a:lnTo>
                    <a:pt x="0" y="142494"/>
                  </a:lnTo>
                  <a:lnTo>
                    <a:pt x="0" y="427481"/>
                  </a:lnTo>
                  <a:lnTo>
                    <a:pt x="2388108" y="427481"/>
                  </a:lnTo>
                  <a:lnTo>
                    <a:pt x="2388108" y="569976"/>
                  </a:lnTo>
                  <a:lnTo>
                    <a:pt x="2673096" y="284988"/>
                  </a:lnTo>
                  <a:lnTo>
                    <a:pt x="2388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1695" y="4309872"/>
              <a:ext cx="2673350" cy="570230"/>
            </a:xfrm>
            <a:custGeom>
              <a:avLst/>
              <a:gdLst/>
              <a:ahLst/>
              <a:cxnLst/>
              <a:rect l="l" t="t" r="r" b="b"/>
              <a:pathLst>
                <a:path w="2673350" h="570229">
                  <a:moveTo>
                    <a:pt x="0" y="142494"/>
                  </a:moveTo>
                  <a:lnTo>
                    <a:pt x="2388108" y="142494"/>
                  </a:lnTo>
                  <a:lnTo>
                    <a:pt x="2388108" y="0"/>
                  </a:lnTo>
                  <a:lnTo>
                    <a:pt x="2673096" y="284988"/>
                  </a:lnTo>
                  <a:lnTo>
                    <a:pt x="2388108" y="569976"/>
                  </a:lnTo>
                  <a:lnTo>
                    <a:pt x="2388108" y="427481"/>
                  </a:lnTo>
                  <a:lnTo>
                    <a:pt x="0" y="427481"/>
                  </a:lnTo>
                  <a:lnTo>
                    <a:pt x="0" y="142494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6645" y="4621786"/>
              <a:ext cx="159491" cy="1605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6645" y="4542543"/>
              <a:ext cx="177626" cy="1770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6497" y="4394836"/>
              <a:ext cx="194025" cy="16561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092908" y="4083126"/>
              <a:ext cx="763270" cy="794385"/>
            </a:xfrm>
            <a:custGeom>
              <a:avLst/>
              <a:gdLst/>
              <a:ahLst/>
              <a:cxnLst/>
              <a:rect l="l" t="t" r="r" b="b"/>
              <a:pathLst>
                <a:path w="763270" h="794385">
                  <a:moveTo>
                    <a:pt x="763244" y="444487"/>
                  </a:moveTo>
                  <a:lnTo>
                    <a:pt x="762711" y="437616"/>
                  </a:lnTo>
                  <a:lnTo>
                    <a:pt x="755269" y="421055"/>
                  </a:lnTo>
                  <a:lnTo>
                    <a:pt x="739114" y="403466"/>
                  </a:lnTo>
                  <a:lnTo>
                    <a:pt x="729018" y="395909"/>
                  </a:lnTo>
                  <a:lnTo>
                    <a:pt x="729018" y="442010"/>
                  </a:lnTo>
                  <a:lnTo>
                    <a:pt x="710857" y="443179"/>
                  </a:lnTo>
                  <a:lnTo>
                    <a:pt x="680808" y="437540"/>
                  </a:lnTo>
                  <a:lnTo>
                    <a:pt x="677138" y="436486"/>
                  </a:lnTo>
                  <a:lnTo>
                    <a:pt x="681532" y="404545"/>
                  </a:lnTo>
                  <a:lnTo>
                    <a:pt x="694270" y="412026"/>
                  </a:lnTo>
                  <a:lnTo>
                    <a:pt x="714476" y="426466"/>
                  </a:lnTo>
                  <a:lnTo>
                    <a:pt x="725017" y="436346"/>
                  </a:lnTo>
                  <a:lnTo>
                    <a:pt x="729018" y="442010"/>
                  </a:lnTo>
                  <a:lnTo>
                    <a:pt x="729018" y="395909"/>
                  </a:lnTo>
                  <a:lnTo>
                    <a:pt x="713562" y="384314"/>
                  </a:lnTo>
                  <a:lnTo>
                    <a:pt x="686536" y="368211"/>
                  </a:lnTo>
                  <a:lnTo>
                    <a:pt x="712050" y="182803"/>
                  </a:lnTo>
                  <a:lnTo>
                    <a:pt x="718502" y="135991"/>
                  </a:lnTo>
                  <a:lnTo>
                    <a:pt x="718451" y="129159"/>
                  </a:lnTo>
                  <a:lnTo>
                    <a:pt x="718146" y="128447"/>
                  </a:lnTo>
                  <a:lnTo>
                    <a:pt x="718146" y="126695"/>
                  </a:lnTo>
                  <a:lnTo>
                    <a:pt x="711466" y="102692"/>
                  </a:lnTo>
                  <a:lnTo>
                    <a:pt x="692556" y="80594"/>
                  </a:lnTo>
                  <a:lnTo>
                    <a:pt x="683755" y="74650"/>
                  </a:lnTo>
                  <a:lnTo>
                    <a:pt x="683755" y="125691"/>
                  </a:lnTo>
                  <a:lnTo>
                    <a:pt x="683755" y="130251"/>
                  </a:lnTo>
                  <a:lnTo>
                    <a:pt x="676122" y="139928"/>
                  </a:lnTo>
                  <a:lnTo>
                    <a:pt x="676122" y="182803"/>
                  </a:lnTo>
                  <a:lnTo>
                    <a:pt x="643102" y="426631"/>
                  </a:lnTo>
                  <a:lnTo>
                    <a:pt x="593242" y="409422"/>
                  </a:lnTo>
                  <a:lnTo>
                    <a:pt x="539864" y="388747"/>
                  </a:lnTo>
                  <a:lnTo>
                    <a:pt x="482841" y="364858"/>
                  </a:lnTo>
                  <a:lnTo>
                    <a:pt x="424230" y="338658"/>
                  </a:lnTo>
                  <a:lnTo>
                    <a:pt x="366102" y="311048"/>
                  </a:lnTo>
                  <a:lnTo>
                    <a:pt x="351193" y="341464"/>
                  </a:lnTo>
                  <a:lnTo>
                    <a:pt x="443928" y="385165"/>
                  </a:lnTo>
                  <a:lnTo>
                    <a:pt x="494855" y="407517"/>
                  </a:lnTo>
                  <a:lnTo>
                    <a:pt x="546277" y="428574"/>
                  </a:lnTo>
                  <a:lnTo>
                    <a:pt x="596303" y="447103"/>
                  </a:lnTo>
                  <a:lnTo>
                    <a:pt x="638530" y="460438"/>
                  </a:lnTo>
                  <a:lnTo>
                    <a:pt x="605929" y="701217"/>
                  </a:lnTo>
                  <a:lnTo>
                    <a:pt x="605929" y="702576"/>
                  </a:lnTo>
                  <a:lnTo>
                    <a:pt x="604354" y="706361"/>
                  </a:lnTo>
                  <a:lnTo>
                    <a:pt x="567626" y="729272"/>
                  </a:lnTo>
                  <a:lnTo>
                    <a:pt x="519658" y="744308"/>
                  </a:lnTo>
                  <a:lnTo>
                    <a:pt x="479640" y="751852"/>
                  </a:lnTo>
                  <a:lnTo>
                    <a:pt x="439280" y="757186"/>
                  </a:lnTo>
                  <a:lnTo>
                    <a:pt x="398691" y="760310"/>
                  </a:lnTo>
                  <a:lnTo>
                    <a:pt x="357974" y="761212"/>
                  </a:lnTo>
                  <a:lnTo>
                    <a:pt x="273989" y="757110"/>
                  </a:lnTo>
                  <a:lnTo>
                    <a:pt x="205232" y="746607"/>
                  </a:lnTo>
                  <a:lnTo>
                    <a:pt x="153644" y="732370"/>
                  </a:lnTo>
                  <a:lnTo>
                    <a:pt x="121246" y="717080"/>
                  </a:lnTo>
                  <a:lnTo>
                    <a:pt x="110007" y="703414"/>
                  </a:lnTo>
                  <a:lnTo>
                    <a:pt x="110007" y="701217"/>
                  </a:lnTo>
                  <a:lnTo>
                    <a:pt x="40513" y="181978"/>
                  </a:lnTo>
                  <a:lnTo>
                    <a:pt x="41186" y="182486"/>
                  </a:lnTo>
                  <a:lnTo>
                    <a:pt x="67525" y="194818"/>
                  </a:lnTo>
                  <a:lnTo>
                    <a:pt x="78295" y="199923"/>
                  </a:lnTo>
                  <a:lnTo>
                    <a:pt x="78879" y="200113"/>
                  </a:lnTo>
                  <a:lnTo>
                    <a:pt x="79133" y="200228"/>
                  </a:lnTo>
                  <a:lnTo>
                    <a:pt x="84366" y="201879"/>
                  </a:lnTo>
                  <a:lnTo>
                    <a:pt x="124968" y="214871"/>
                  </a:lnTo>
                  <a:lnTo>
                    <a:pt x="178396" y="226695"/>
                  </a:lnTo>
                  <a:lnTo>
                    <a:pt x="236461" y="235280"/>
                  </a:lnTo>
                  <a:lnTo>
                    <a:pt x="297027" y="240512"/>
                  </a:lnTo>
                  <a:lnTo>
                    <a:pt x="357962" y="242277"/>
                  </a:lnTo>
                  <a:lnTo>
                    <a:pt x="410210" y="241020"/>
                  </a:lnTo>
                  <a:lnTo>
                    <a:pt x="462445" y="237286"/>
                  </a:lnTo>
                  <a:lnTo>
                    <a:pt x="513321" y="231101"/>
                  </a:lnTo>
                  <a:lnTo>
                    <a:pt x="561479" y="222529"/>
                  </a:lnTo>
                  <a:lnTo>
                    <a:pt x="605574" y="211594"/>
                  </a:lnTo>
                  <a:lnTo>
                    <a:pt x="644232" y="198335"/>
                  </a:lnTo>
                  <a:lnTo>
                    <a:pt x="676122" y="182803"/>
                  </a:lnTo>
                  <a:lnTo>
                    <a:pt x="676122" y="139928"/>
                  </a:lnTo>
                  <a:lnTo>
                    <a:pt x="672261" y="144805"/>
                  </a:lnTo>
                  <a:lnTo>
                    <a:pt x="647458" y="159854"/>
                  </a:lnTo>
                  <a:lnTo>
                    <a:pt x="610349" y="174396"/>
                  </a:lnTo>
                  <a:lnTo>
                    <a:pt x="561924" y="187452"/>
                  </a:lnTo>
                  <a:lnTo>
                    <a:pt x="503161" y="198005"/>
                  </a:lnTo>
                  <a:lnTo>
                    <a:pt x="435152" y="205066"/>
                  </a:lnTo>
                  <a:lnTo>
                    <a:pt x="419760" y="205587"/>
                  </a:lnTo>
                  <a:lnTo>
                    <a:pt x="358978" y="207645"/>
                  </a:lnTo>
                  <a:lnTo>
                    <a:pt x="282232" y="205016"/>
                  </a:lnTo>
                  <a:lnTo>
                    <a:pt x="213639" y="197840"/>
                  </a:lnTo>
                  <a:lnTo>
                    <a:pt x="154571" y="187121"/>
                  </a:lnTo>
                  <a:lnTo>
                    <a:pt x="135636" y="181952"/>
                  </a:lnTo>
                  <a:lnTo>
                    <a:pt x="106032" y="173888"/>
                  </a:lnTo>
                  <a:lnTo>
                    <a:pt x="69062" y="159181"/>
                  </a:lnTo>
                  <a:lnTo>
                    <a:pt x="33896" y="129400"/>
                  </a:lnTo>
                  <a:lnTo>
                    <a:pt x="32880" y="125691"/>
                  </a:lnTo>
                  <a:lnTo>
                    <a:pt x="41719" y="110286"/>
                  </a:lnTo>
                  <a:lnTo>
                    <a:pt x="102374" y="75768"/>
                  </a:lnTo>
                  <a:lnTo>
                    <a:pt x="151549" y="59651"/>
                  </a:lnTo>
                  <a:lnTo>
                    <a:pt x="211531" y="46278"/>
                  </a:lnTo>
                  <a:lnTo>
                    <a:pt x="281012" y="37160"/>
                  </a:lnTo>
                  <a:lnTo>
                    <a:pt x="358648" y="33794"/>
                  </a:lnTo>
                  <a:lnTo>
                    <a:pt x="436283" y="37160"/>
                  </a:lnTo>
                  <a:lnTo>
                    <a:pt x="505739" y="46278"/>
                  </a:lnTo>
                  <a:lnTo>
                    <a:pt x="565696" y="59651"/>
                  </a:lnTo>
                  <a:lnTo>
                    <a:pt x="614807" y="75768"/>
                  </a:lnTo>
                  <a:lnTo>
                    <a:pt x="651738" y="93141"/>
                  </a:lnTo>
                  <a:lnTo>
                    <a:pt x="683755" y="125691"/>
                  </a:lnTo>
                  <a:lnTo>
                    <a:pt x="683755" y="74650"/>
                  </a:lnTo>
                  <a:lnTo>
                    <a:pt x="663105" y="60667"/>
                  </a:lnTo>
                  <a:lnTo>
                    <a:pt x="624814" y="43129"/>
                  </a:lnTo>
                  <a:lnTo>
                    <a:pt x="596303" y="33794"/>
                  </a:lnTo>
                  <a:lnTo>
                    <a:pt x="579374" y="28244"/>
                  </a:lnTo>
                  <a:lnTo>
                    <a:pt x="528485" y="16256"/>
                  </a:lnTo>
                  <a:lnTo>
                    <a:pt x="473824" y="7378"/>
                  </a:lnTo>
                  <a:lnTo>
                    <a:pt x="417106" y="1879"/>
                  </a:lnTo>
                  <a:lnTo>
                    <a:pt x="360006" y="0"/>
                  </a:lnTo>
                  <a:lnTo>
                    <a:pt x="302844" y="1879"/>
                  </a:lnTo>
                  <a:lnTo>
                    <a:pt x="245986" y="7378"/>
                  </a:lnTo>
                  <a:lnTo>
                    <a:pt x="191122" y="16256"/>
                  </a:lnTo>
                  <a:lnTo>
                    <a:pt x="139992" y="28244"/>
                  </a:lnTo>
                  <a:lnTo>
                    <a:pt x="94297" y="43129"/>
                  </a:lnTo>
                  <a:lnTo>
                    <a:pt x="55765" y="60667"/>
                  </a:lnTo>
                  <a:lnTo>
                    <a:pt x="7073" y="102692"/>
                  </a:lnTo>
                  <a:lnTo>
                    <a:pt x="342" y="126695"/>
                  </a:lnTo>
                  <a:lnTo>
                    <a:pt x="342" y="128473"/>
                  </a:lnTo>
                  <a:lnTo>
                    <a:pt x="50" y="129159"/>
                  </a:lnTo>
                  <a:lnTo>
                    <a:pt x="76784" y="703922"/>
                  </a:lnTo>
                  <a:lnTo>
                    <a:pt x="114681" y="750557"/>
                  </a:lnTo>
                  <a:lnTo>
                    <a:pt x="154546" y="767041"/>
                  </a:lnTo>
                  <a:lnTo>
                    <a:pt x="202933" y="779348"/>
                  </a:lnTo>
                  <a:lnTo>
                    <a:pt x="255790" y="787768"/>
                  </a:lnTo>
                  <a:lnTo>
                    <a:pt x="309041" y="792607"/>
                  </a:lnTo>
                  <a:lnTo>
                    <a:pt x="358648" y="794156"/>
                  </a:lnTo>
                  <a:lnTo>
                    <a:pt x="401294" y="793242"/>
                  </a:lnTo>
                  <a:lnTo>
                    <a:pt x="443788" y="789990"/>
                  </a:lnTo>
                  <a:lnTo>
                    <a:pt x="486041" y="784440"/>
                  </a:lnTo>
                  <a:lnTo>
                    <a:pt x="527964" y="776592"/>
                  </a:lnTo>
                  <a:lnTo>
                    <a:pt x="567855" y="765378"/>
                  </a:lnTo>
                  <a:lnTo>
                    <a:pt x="606513" y="748487"/>
                  </a:lnTo>
                  <a:lnTo>
                    <a:pt x="636498" y="720039"/>
                  </a:lnTo>
                  <a:lnTo>
                    <a:pt x="672693" y="468820"/>
                  </a:lnTo>
                  <a:lnTo>
                    <a:pt x="684555" y="471601"/>
                  </a:lnTo>
                  <a:lnTo>
                    <a:pt x="718997" y="475132"/>
                  </a:lnTo>
                  <a:lnTo>
                    <a:pt x="729018" y="475221"/>
                  </a:lnTo>
                  <a:lnTo>
                    <a:pt x="738733" y="473202"/>
                  </a:lnTo>
                  <a:lnTo>
                    <a:pt x="747814" y="469201"/>
                  </a:lnTo>
                  <a:lnTo>
                    <a:pt x="755929" y="463308"/>
                  </a:lnTo>
                  <a:lnTo>
                    <a:pt x="759802" y="457581"/>
                  </a:lnTo>
                  <a:lnTo>
                    <a:pt x="762254" y="451231"/>
                  </a:lnTo>
                  <a:lnTo>
                    <a:pt x="763244" y="444487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4780" y="4373052"/>
              <a:ext cx="73559" cy="7333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07710" y="5003534"/>
              <a:ext cx="981710" cy="500380"/>
            </a:xfrm>
            <a:custGeom>
              <a:avLst/>
              <a:gdLst/>
              <a:ahLst/>
              <a:cxnLst/>
              <a:rect l="l" t="t" r="r" b="b"/>
              <a:pathLst>
                <a:path w="981710" h="500379">
                  <a:moveTo>
                    <a:pt x="250876" y="0"/>
                  </a:moveTo>
                  <a:lnTo>
                    <a:pt x="205815" y="3991"/>
                  </a:lnTo>
                  <a:lnTo>
                    <a:pt x="163398" y="15572"/>
                  </a:lnTo>
                  <a:lnTo>
                    <a:pt x="124332" y="34035"/>
                  </a:lnTo>
                  <a:lnTo>
                    <a:pt x="89326" y="58675"/>
                  </a:lnTo>
                  <a:lnTo>
                    <a:pt x="59089" y="88788"/>
                  </a:lnTo>
                  <a:lnTo>
                    <a:pt x="34329" y="123667"/>
                  </a:lnTo>
                  <a:lnTo>
                    <a:pt x="15755" y="162607"/>
                  </a:lnTo>
                  <a:lnTo>
                    <a:pt x="4076" y="204902"/>
                  </a:lnTo>
                  <a:lnTo>
                    <a:pt x="0" y="249847"/>
                  </a:lnTo>
                  <a:lnTo>
                    <a:pt x="4000" y="294798"/>
                  </a:lnTo>
                  <a:lnTo>
                    <a:pt x="15608" y="337113"/>
                  </a:lnTo>
                  <a:lnTo>
                    <a:pt x="34115" y="376084"/>
                  </a:lnTo>
                  <a:lnTo>
                    <a:pt x="58815" y="411004"/>
                  </a:lnTo>
                  <a:lnTo>
                    <a:pt x="89000" y="441168"/>
                  </a:lnTo>
                  <a:lnTo>
                    <a:pt x="123964" y="465867"/>
                  </a:lnTo>
                  <a:lnTo>
                    <a:pt x="162998" y="484395"/>
                  </a:lnTo>
                  <a:lnTo>
                    <a:pt x="205396" y="496045"/>
                  </a:lnTo>
                  <a:lnTo>
                    <a:pt x="250450" y="500110"/>
                  </a:lnTo>
                  <a:lnTo>
                    <a:pt x="301151" y="495119"/>
                  </a:lnTo>
                  <a:lnTo>
                    <a:pt x="348835" y="480336"/>
                  </a:lnTo>
                  <a:lnTo>
                    <a:pt x="388921" y="458434"/>
                  </a:lnTo>
                  <a:lnTo>
                    <a:pt x="248918" y="458434"/>
                  </a:lnTo>
                  <a:lnTo>
                    <a:pt x="201042" y="452755"/>
                  </a:lnTo>
                  <a:lnTo>
                    <a:pt x="157133" y="436917"/>
                  </a:lnTo>
                  <a:lnTo>
                    <a:pt x="118439" y="412177"/>
                  </a:lnTo>
                  <a:lnTo>
                    <a:pt x="86210" y="379789"/>
                  </a:lnTo>
                  <a:lnTo>
                    <a:pt x="61694" y="341009"/>
                  </a:lnTo>
                  <a:lnTo>
                    <a:pt x="46141" y="297091"/>
                  </a:lnTo>
                  <a:lnTo>
                    <a:pt x="40862" y="249847"/>
                  </a:lnTo>
                  <a:lnTo>
                    <a:pt x="40908" y="248381"/>
                  </a:lnTo>
                  <a:lnTo>
                    <a:pt x="46493" y="201531"/>
                  </a:lnTo>
                  <a:lnTo>
                    <a:pt x="62368" y="157729"/>
                  </a:lnTo>
                  <a:lnTo>
                    <a:pt x="87168" y="119129"/>
                  </a:lnTo>
                  <a:lnTo>
                    <a:pt x="119635" y="86978"/>
                  </a:lnTo>
                  <a:lnTo>
                    <a:pt x="158509" y="62521"/>
                  </a:lnTo>
                  <a:lnTo>
                    <a:pt x="202534" y="47005"/>
                  </a:lnTo>
                  <a:lnTo>
                    <a:pt x="250450" y="41675"/>
                  </a:lnTo>
                  <a:lnTo>
                    <a:pt x="250450" y="41259"/>
                  </a:lnTo>
                  <a:lnTo>
                    <a:pt x="387779" y="41259"/>
                  </a:lnTo>
                  <a:lnTo>
                    <a:pt x="348901" y="19996"/>
                  </a:lnTo>
                  <a:lnTo>
                    <a:pt x="301390" y="5161"/>
                  </a:lnTo>
                  <a:lnTo>
                    <a:pt x="250876" y="0"/>
                  </a:lnTo>
                  <a:close/>
                </a:path>
                <a:path w="981710" h="500379">
                  <a:moveTo>
                    <a:pt x="936467" y="200877"/>
                  </a:moveTo>
                  <a:lnTo>
                    <a:pt x="872484" y="200877"/>
                  </a:lnTo>
                  <a:lnTo>
                    <a:pt x="931233" y="251930"/>
                  </a:lnTo>
                  <a:lnTo>
                    <a:pt x="890936" y="298816"/>
                  </a:lnTo>
                  <a:lnTo>
                    <a:pt x="469570" y="298816"/>
                  </a:lnTo>
                  <a:lnTo>
                    <a:pt x="430591" y="354259"/>
                  </a:lnTo>
                  <a:lnTo>
                    <a:pt x="404833" y="389594"/>
                  </a:lnTo>
                  <a:lnTo>
                    <a:pt x="372596" y="418543"/>
                  </a:lnTo>
                  <a:lnTo>
                    <a:pt x="335072" y="440242"/>
                  </a:lnTo>
                  <a:lnTo>
                    <a:pt x="293449" y="453827"/>
                  </a:lnTo>
                  <a:lnTo>
                    <a:pt x="248918" y="458434"/>
                  </a:lnTo>
                  <a:lnTo>
                    <a:pt x="388921" y="458434"/>
                  </a:lnTo>
                  <a:lnTo>
                    <a:pt x="392240" y="456621"/>
                  </a:lnTo>
                  <a:lnTo>
                    <a:pt x="430108" y="424835"/>
                  </a:lnTo>
                  <a:lnTo>
                    <a:pt x="461179" y="385839"/>
                  </a:lnTo>
                  <a:lnTo>
                    <a:pt x="484192" y="340492"/>
                  </a:lnTo>
                  <a:lnTo>
                    <a:pt x="906602" y="340492"/>
                  </a:lnTo>
                  <a:lnTo>
                    <a:pt x="912434" y="337826"/>
                  </a:lnTo>
                  <a:lnTo>
                    <a:pt x="916350" y="333198"/>
                  </a:lnTo>
                  <a:lnTo>
                    <a:pt x="976753" y="263391"/>
                  </a:lnTo>
                  <a:lnTo>
                    <a:pt x="980747" y="256240"/>
                  </a:lnTo>
                  <a:lnTo>
                    <a:pt x="981681" y="248381"/>
                  </a:lnTo>
                  <a:lnTo>
                    <a:pt x="979629" y="240735"/>
                  </a:lnTo>
                  <a:lnTo>
                    <a:pt x="974664" y="234218"/>
                  </a:lnTo>
                  <a:lnTo>
                    <a:pt x="936467" y="200877"/>
                  </a:lnTo>
                  <a:close/>
                </a:path>
                <a:path w="981710" h="500379">
                  <a:moveTo>
                    <a:pt x="180473" y="159201"/>
                  </a:moveTo>
                  <a:lnTo>
                    <a:pt x="145104" y="166326"/>
                  </a:lnTo>
                  <a:lnTo>
                    <a:pt x="116221" y="185754"/>
                  </a:lnTo>
                  <a:lnTo>
                    <a:pt x="96748" y="214566"/>
                  </a:lnTo>
                  <a:lnTo>
                    <a:pt x="89608" y="249847"/>
                  </a:lnTo>
                  <a:lnTo>
                    <a:pt x="96748" y="285130"/>
                  </a:lnTo>
                  <a:lnTo>
                    <a:pt x="116221" y="313943"/>
                  </a:lnTo>
                  <a:lnTo>
                    <a:pt x="145104" y="333368"/>
                  </a:lnTo>
                  <a:lnTo>
                    <a:pt x="180473" y="340492"/>
                  </a:lnTo>
                  <a:lnTo>
                    <a:pt x="215842" y="333368"/>
                  </a:lnTo>
                  <a:lnTo>
                    <a:pt x="244725" y="313943"/>
                  </a:lnTo>
                  <a:lnTo>
                    <a:pt x="254948" y="298816"/>
                  </a:lnTo>
                  <a:lnTo>
                    <a:pt x="180473" y="298816"/>
                  </a:lnTo>
                  <a:lnTo>
                    <a:pt x="161365" y="294968"/>
                  </a:lnTo>
                  <a:lnTo>
                    <a:pt x="145762" y="284473"/>
                  </a:lnTo>
                  <a:lnTo>
                    <a:pt x="135242" y="268908"/>
                  </a:lnTo>
                  <a:lnTo>
                    <a:pt x="131385" y="249847"/>
                  </a:lnTo>
                  <a:lnTo>
                    <a:pt x="135242" y="230785"/>
                  </a:lnTo>
                  <a:lnTo>
                    <a:pt x="145762" y="215220"/>
                  </a:lnTo>
                  <a:lnTo>
                    <a:pt x="161365" y="204725"/>
                  </a:lnTo>
                  <a:lnTo>
                    <a:pt x="180473" y="200877"/>
                  </a:lnTo>
                  <a:lnTo>
                    <a:pt x="254946" y="200877"/>
                  </a:lnTo>
                  <a:lnTo>
                    <a:pt x="244725" y="185754"/>
                  </a:lnTo>
                  <a:lnTo>
                    <a:pt x="215842" y="166326"/>
                  </a:lnTo>
                  <a:lnTo>
                    <a:pt x="180473" y="159201"/>
                  </a:lnTo>
                  <a:close/>
                </a:path>
                <a:path w="981710" h="500379">
                  <a:moveTo>
                    <a:pt x="254946" y="200877"/>
                  </a:moveTo>
                  <a:lnTo>
                    <a:pt x="180473" y="200877"/>
                  </a:lnTo>
                  <a:lnTo>
                    <a:pt x="199581" y="204725"/>
                  </a:lnTo>
                  <a:lnTo>
                    <a:pt x="215184" y="215220"/>
                  </a:lnTo>
                  <a:lnTo>
                    <a:pt x="225704" y="230785"/>
                  </a:lnTo>
                  <a:lnTo>
                    <a:pt x="229561" y="249847"/>
                  </a:lnTo>
                  <a:lnTo>
                    <a:pt x="225704" y="268908"/>
                  </a:lnTo>
                  <a:lnTo>
                    <a:pt x="215184" y="284473"/>
                  </a:lnTo>
                  <a:lnTo>
                    <a:pt x="199581" y="294968"/>
                  </a:lnTo>
                  <a:lnTo>
                    <a:pt x="180473" y="298816"/>
                  </a:lnTo>
                  <a:lnTo>
                    <a:pt x="254948" y="298816"/>
                  </a:lnTo>
                  <a:lnTo>
                    <a:pt x="264198" y="285130"/>
                  </a:lnTo>
                  <a:lnTo>
                    <a:pt x="271338" y="249847"/>
                  </a:lnTo>
                  <a:lnTo>
                    <a:pt x="264198" y="214566"/>
                  </a:lnTo>
                  <a:lnTo>
                    <a:pt x="254946" y="200877"/>
                  </a:lnTo>
                  <a:close/>
                </a:path>
                <a:path w="981710" h="500379">
                  <a:moveTo>
                    <a:pt x="387779" y="41259"/>
                  </a:moveTo>
                  <a:lnTo>
                    <a:pt x="250450" y="41259"/>
                  </a:lnTo>
                  <a:lnTo>
                    <a:pt x="294686" y="46139"/>
                  </a:lnTo>
                  <a:lnTo>
                    <a:pt x="335998" y="59872"/>
                  </a:lnTo>
                  <a:lnTo>
                    <a:pt x="373219" y="81606"/>
                  </a:lnTo>
                  <a:lnTo>
                    <a:pt x="405183" y="110489"/>
                  </a:lnTo>
                  <a:lnTo>
                    <a:pt x="430726" y="145668"/>
                  </a:lnTo>
                  <a:lnTo>
                    <a:pt x="448682" y="186291"/>
                  </a:lnTo>
                  <a:lnTo>
                    <a:pt x="451810" y="192440"/>
                  </a:lnTo>
                  <a:lnTo>
                    <a:pt x="456636" y="197133"/>
                  </a:lnTo>
                  <a:lnTo>
                    <a:pt x="462707" y="200051"/>
                  </a:lnTo>
                  <a:lnTo>
                    <a:pt x="469570" y="200877"/>
                  </a:lnTo>
                  <a:lnTo>
                    <a:pt x="545935" y="200912"/>
                  </a:lnTo>
                  <a:lnTo>
                    <a:pt x="551271" y="198741"/>
                  </a:lnTo>
                  <a:lnTo>
                    <a:pt x="590933" y="159201"/>
                  </a:lnTo>
                  <a:lnTo>
                    <a:pt x="484192" y="159201"/>
                  </a:lnTo>
                  <a:lnTo>
                    <a:pt x="461055" y="114108"/>
                  </a:lnTo>
                  <a:lnTo>
                    <a:pt x="429970" y="75313"/>
                  </a:lnTo>
                  <a:lnTo>
                    <a:pt x="392173" y="43662"/>
                  </a:lnTo>
                  <a:lnTo>
                    <a:pt x="387779" y="41259"/>
                  </a:lnTo>
                  <a:close/>
                </a:path>
                <a:path w="981710" h="500379">
                  <a:moveTo>
                    <a:pt x="659865" y="149616"/>
                  </a:moveTo>
                  <a:lnTo>
                    <a:pt x="600542" y="149616"/>
                  </a:lnTo>
                  <a:lnTo>
                    <a:pt x="645661" y="194834"/>
                  </a:lnTo>
                  <a:lnTo>
                    <a:pt x="649603" y="198741"/>
                  </a:lnTo>
                  <a:lnTo>
                    <a:pt x="654939" y="200912"/>
                  </a:lnTo>
                  <a:lnTo>
                    <a:pt x="706027" y="200877"/>
                  </a:lnTo>
                  <a:lnTo>
                    <a:pt x="711277" y="198741"/>
                  </a:lnTo>
                  <a:lnTo>
                    <a:pt x="750939" y="159201"/>
                  </a:lnTo>
                  <a:lnTo>
                    <a:pt x="669474" y="159201"/>
                  </a:lnTo>
                  <a:lnTo>
                    <a:pt x="659865" y="149616"/>
                  </a:lnTo>
                  <a:close/>
                </a:path>
                <a:path w="981710" h="500379">
                  <a:moveTo>
                    <a:pt x="706027" y="200877"/>
                  </a:moveTo>
                  <a:lnTo>
                    <a:pt x="700389" y="200877"/>
                  </a:lnTo>
                  <a:lnTo>
                    <a:pt x="705942" y="200912"/>
                  </a:lnTo>
                  <a:close/>
                </a:path>
                <a:path w="981710" h="500379">
                  <a:moveTo>
                    <a:pt x="819878" y="149616"/>
                  </a:moveTo>
                  <a:lnTo>
                    <a:pt x="760548" y="149616"/>
                  </a:lnTo>
                  <a:lnTo>
                    <a:pt x="805667" y="194834"/>
                  </a:lnTo>
                  <a:lnTo>
                    <a:pt x="809610" y="198742"/>
                  </a:lnTo>
                  <a:lnTo>
                    <a:pt x="814945" y="200912"/>
                  </a:lnTo>
                  <a:lnTo>
                    <a:pt x="936467" y="200877"/>
                  </a:lnTo>
                  <a:lnTo>
                    <a:pt x="890849" y="161060"/>
                  </a:lnTo>
                  <a:lnTo>
                    <a:pt x="885975" y="159210"/>
                  </a:lnTo>
                  <a:lnTo>
                    <a:pt x="829489" y="159201"/>
                  </a:lnTo>
                  <a:lnTo>
                    <a:pt x="819878" y="149616"/>
                  </a:lnTo>
                  <a:close/>
                </a:path>
                <a:path w="981710" h="500379">
                  <a:moveTo>
                    <a:pt x="600855" y="99384"/>
                  </a:moveTo>
                  <a:lnTo>
                    <a:pt x="593022" y="100898"/>
                  </a:lnTo>
                  <a:lnTo>
                    <a:pt x="586128" y="105440"/>
                  </a:lnTo>
                  <a:lnTo>
                    <a:pt x="532236" y="159201"/>
                  </a:lnTo>
                  <a:lnTo>
                    <a:pt x="590933" y="159201"/>
                  </a:lnTo>
                  <a:lnTo>
                    <a:pt x="600542" y="149616"/>
                  </a:lnTo>
                  <a:lnTo>
                    <a:pt x="659865" y="149616"/>
                  </a:lnTo>
                  <a:lnTo>
                    <a:pt x="615581" y="105440"/>
                  </a:lnTo>
                  <a:lnTo>
                    <a:pt x="608688" y="100898"/>
                  </a:lnTo>
                  <a:lnTo>
                    <a:pt x="600855" y="99384"/>
                  </a:lnTo>
                  <a:close/>
                </a:path>
                <a:path w="981710" h="500379">
                  <a:moveTo>
                    <a:pt x="755413" y="99371"/>
                  </a:moveTo>
                  <a:lnTo>
                    <a:pt x="750077" y="101541"/>
                  </a:lnTo>
                  <a:lnTo>
                    <a:pt x="692242" y="159201"/>
                  </a:lnTo>
                  <a:lnTo>
                    <a:pt x="750939" y="159201"/>
                  </a:lnTo>
                  <a:lnTo>
                    <a:pt x="760548" y="149616"/>
                  </a:lnTo>
                  <a:lnTo>
                    <a:pt x="819878" y="149616"/>
                  </a:lnTo>
                  <a:lnTo>
                    <a:pt x="771697" y="101593"/>
                  </a:lnTo>
                  <a:lnTo>
                    <a:pt x="766449" y="99423"/>
                  </a:lnTo>
                  <a:lnTo>
                    <a:pt x="755413" y="99371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450847" y="2837688"/>
            <a:ext cx="3953510" cy="3194685"/>
          </a:xfrm>
          <a:custGeom>
            <a:avLst/>
            <a:gdLst/>
            <a:ahLst/>
            <a:cxnLst/>
            <a:rect l="l" t="t" r="r" b="b"/>
            <a:pathLst>
              <a:path w="3953510" h="3194685">
                <a:moveTo>
                  <a:pt x="0" y="3194304"/>
                </a:moveTo>
                <a:lnTo>
                  <a:pt x="3953255" y="3194304"/>
                </a:lnTo>
                <a:lnTo>
                  <a:pt x="3953255" y="0"/>
                </a:lnTo>
                <a:lnTo>
                  <a:pt x="0" y="0"/>
                </a:lnTo>
                <a:lnTo>
                  <a:pt x="0" y="3194304"/>
                </a:lnTo>
                <a:close/>
              </a:path>
            </a:pathLst>
          </a:custGeom>
          <a:ln w="12699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1470" y="2855467"/>
            <a:ext cx="2456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2711" y="2837688"/>
            <a:ext cx="2639695" cy="3194685"/>
          </a:xfrm>
          <a:prstGeom prst="rect">
            <a:avLst/>
          </a:prstGeom>
          <a:ln w="12700">
            <a:solidFill>
              <a:srgbClr val="F69701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506855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Calibri"/>
              <a:cs typeface="Calibri"/>
            </a:endParaRPr>
          </a:p>
          <a:p>
            <a:pPr marL="9525" algn="ctr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5200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95755" algn="l"/>
              </a:tabLst>
            </a:pPr>
            <a:r>
              <a:rPr spc="-10" dirty="0"/>
              <a:t>Client</a:t>
            </a:r>
            <a:r>
              <a:rPr dirty="0"/>
              <a:t>	Side</a:t>
            </a:r>
            <a:r>
              <a:rPr spc="-100" dirty="0"/>
              <a:t> </a:t>
            </a:r>
            <a:r>
              <a:rPr spc="-10" dirty="0"/>
              <a:t>Encryption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244" y="1357172"/>
            <a:ext cx="7211059" cy="13855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library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themselves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sending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0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themselves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retrieving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cycle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8696" y="4154423"/>
            <a:ext cx="2270760" cy="567055"/>
          </a:xfrm>
          <a:custGeom>
            <a:avLst/>
            <a:gdLst/>
            <a:ahLst/>
            <a:cxnLst/>
            <a:rect l="l" t="t" r="r" b="b"/>
            <a:pathLst>
              <a:path w="2270759" h="567054">
                <a:moveTo>
                  <a:pt x="0" y="141731"/>
                </a:moveTo>
                <a:lnTo>
                  <a:pt x="1987296" y="141731"/>
                </a:lnTo>
                <a:lnTo>
                  <a:pt x="1987296" y="0"/>
                </a:lnTo>
                <a:lnTo>
                  <a:pt x="2270759" y="283463"/>
                </a:lnTo>
                <a:lnTo>
                  <a:pt x="1987296" y="566927"/>
                </a:lnTo>
                <a:lnTo>
                  <a:pt x="1987296" y="425195"/>
                </a:lnTo>
                <a:lnTo>
                  <a:pt x="0" y="425195"/>
                </a:lnTo>
                <a:lnTo>
                  <a:pt x="0" y="141731"/>
                </a:lnTo>
                <a:close/>
              </a:path>
            </a:pathLst>
          </a:custGeom>
          <a:ln w="12700">
            <a:solidFill>
              <a:srgbClr val="3A67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32346" y="3839971"/>
            <a:ext cx="696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HTTP/S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5448" y="3068269"/>
            <a:ext cx="625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9344" y="5548985"/>
            <a:ext cx="180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side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7505" y="4187139"/>
            <a:ext cx="240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22238" y="3482224"/>
            <a:ext cx="2205990" cy="1962785"/>
            <a:chOff x="2022238" y="3482224"/>
            <a:chExt cx="2205990" cy="1962785"/>
          </a:xfrm>
        </p:grpSpPr>
        <p:sp>
          <p:nvSpPr>
            <p:cNvPr id="18" name="object 18"/>
            <p:cNvSpPr/>
            <p:nvPr/>
          </p:nvSpPr>
          <p:spPr>
            <a:xfrm>
              <a:off x="2022238" y="4943311"/>
              <a:ext cx="981710" cy="501650"/>
            </a:xfrm>
            <a:custGeom>
              <a:avLst/>
              <a:gdLst/>
              <a:ahLst/>
              <a:cxnLst/>
              <a:rect l="l" t="t" r="r" b="b"/>
              <a:pathLst>
                <a:path w="981710" h="501650">
                  <a:moveTo>
                    <a:pt x="250876" y="0"/>
                  </a:moveTo>
                  <a:lnTo>
                    <a:pt x="205815" y="4003"/>
                  </a:lnTo>
                  <a:lnTo>
                    <a:pt x="163398" y="15617"/>
                  </a:lnTo>
                  <a:lnTo>
                    <a:pt x="124332" y="34134"/>
                  </a:lnTo>
                  <a:lnTo>
                    <a:pt x="89326" y="58847"/>
                  </a:lnTo>
                  <a:lnTo>
                    <a:pt x="59089" y="89048"/>
                  </a:lnTo>
                  <a:lnTo>
                    <a:pt x="34329" y="124028"/>
                  </a:lnTo>
                  <a:lnTo>
                    <a:pt x="15755" y="163082"/>
                  </a:lnTo>
                  <a:lnTo>
                    <a:pt x="4076" y="205501"/>
                  </a:lnTo>
                  <a:lnTo>
                    <a:pt x="0" y="250577"/>
                  </a:lnTo>
                  <a:lnTo>
                    <a:pt x="4000" y="295660"/>
                  </a:lnTo>
                  <a:lnTo>
                    <a:pt x="15608" y="338098"/>
                  </a:lnTo>
                  <a:lnTo>
                    <a:pt x="34115" y="377183"/>
                  </a:lnTo>
                  <a:lnTo>
                    <a:pt x="58815" y="412206"/>
                  </a:lnTo>
                  <a:lnTo>
                    <a:pt x="89000" y="442457"/>
                  </a:lnTo>
                  <a:lnTo>
                    <a:pt x="123964" y="467228"/>
                  </a:lnTo>
                  <a:lnTo>
                    <a:pt x="162998" y="485810"/>
                  </a:lnTo>
                  <a:lnTo>
                    <a:pt x="205396" y="497495"/>
                  </a:lnTo>
                  <a:lnTo>
                    <a:pt x="250450" y="501572"/>
                  </a:lnTo>
                  <a:lnTo>
                    <a:pt x="301151" y="496566"/>
                  </a:lnTo>
                  <a:lnTo>
                    <a:pt x="348835" y="481739"/>
                  </a:lnTo>
                  <a:lnTo>
                    <a:pt x="388921" y="459774"/>
                  </a:lnTo>
                  <a:lnTo>
                    <a:pt x="248918" y="459774"/>
                  </a:lnTo>
                  <a:lnTo>
                    <a:pt x="201042" y="454078"/>
                  </a:lnTo>
                  <a:lnTo>
                    <a:pt x="157133" y="438194"/>
                  </a:lnTo>
                  <a:lnTo>
                    <a:pt x="118439" y="413382"/>
                  </a:lnTo>
                  <a:lnTo>
                    <a:pt x="86210" y="380899"/>
                  </a:lnTo>
                  <a:lnTo>
                    <a:pt x="61694" y="342005"/>
                  </a:lnTo>
                  <a:lnTo>
                    <a:pt x="46141" y="297959"/>
                  </a:lnTo>
                  <a:lnTo>
                    <a:pt x="40862" y="250577"/>
                  </a:lnTo>
                  <a:lnTo>
                    <a:pt x="40908" y="249107"/>
                  </a:lnTo>
                  <a:lnTo>
                    <a:pt x="46493" y="202120"/>
                  </a:lnTo>
                  <a:lnTo>
                    <a:pt x="62368" y="158190"/>
                  </a:lnTo>
                  <a:lnTo>
                    <a:pt x="87168" y="119477"/>
                  </a:lnTo>
                  <a:lnTo>
                    <a:pt x="119635" y="87232"/>
                  </a:lnTo>
                  <a:lnTo>
                    <a:pt x="158509" y="62704"/>
                  </a:lnTo>
                  <a:lnTo>
                    <a:pt x="202534" y="47143"/>
                  </a:lnTo>
                  <a:lnTo>
                    <a:pt x="250450" y="41797"/>
                  </a:lnTo>
                  <a:lnTo>
                    <a:pt x="250450" y="41379"/>
                  </a:lnTo>
                  <a:lnTo>
                    <a:pt x="387779" y="41379"/>
                  </a:lnTo>
                  <a:lnTo>
                    <a:pt x="348901" y="20055"/>
                  </a:lnTo>
                  <a:lnTo>
                    <a:pt x="301390" y="5176"/>
                  </a:lnTo>
                  <a:lnTo>
                    <a:pt x="250876" y="0"/>
                  </a:lnTo>
                  <a:close/>
                </a:path>
                <a:path w="981710" h="501650">
                  <a:moveTo>
                    <a:pt x="936467" y="201464"/>
                  </a:moveTo>
                  <a:lnTo>
                    <a:pt x="872484" y="201464"/>
                  </a:lnTo>
                  <a:lnTo>
                    <a:pt x="931233" y="252667"/>
                  </a:lnTo>
                  <a:lnTo>
                    <a:pt x="890936" y="299689"/>
                  </a:lnTo>
                  <a:lnTo>
                    <a:pt x="469570" y="299689"/>
                  </a:lnTo>
                  <a:lnTo>
                    <a:pt x="462707" y="300518"/>
                  </a:lnTo>
                  <a:lnTo>
                    <a:pt x="456636" y="303444"/>
                  </a:lnTo>
                  <a:lnTo>
                    <a:pt x="451810" y="308151"/>
                  </a:lnTo>
                  <a:lnTo>
                    <a:pt x="448682" y="314318"/>
                  </a:lnTo>
                  <a:lnTo>
                    <a:pt x="430591" y="355295"/>
                  </a:lnTo>
                  <a:lnTo>
                    <a:pt x="404833" y="390733"/>
                  </a:lnTo>
                  <a:lnTo>
                    <a:pt x="372596" y="419766"/>
                  </a:lnTo>
                  <a:lnTo>
                    <a:pt x="335072" y="441528"/>
                  </a:lnTo>
                  <a:lnTo>
                    <a:pt x="293449" y="455153"/>
                  </a:lnTo>
                  <a:lnTo>
                    <a:pt x="248918" y="459774"/>
                  </a:lnTo>
                  <a:lnTo>
                    <a:pt x="388921" y="459774"/>
                  </a:lnTo>
                  <a:lnTo>
                    <a:pt x="392240" y="457955"/>
                  </a:lnTo>
                  <a:lnTo>
                    <a:pt x="430108" y="426077"/>
                  </a:lnTo>
                  <a:lnTo>
                    <a:pt x="461179" y="386966"/>
                  </a:lnTo>
                  <a:lnTo>
                    <a:pt x="484192" y="341487"/>
                  </a:lnTo>
                  <a:lnTo>
                    <a:pt x="906602" y="341487"/>
                  </a:lnTo>
                  <a:lnTo>
                    <a:pt x="912434" y="338813"/>
                  </a:lnTo>
                  <a:lnTo>
                    <a:pt x="916350" y="334172"/>
                  </a:lnTo>
                  <a:lnTo>
                    <a:pt x="976753" y="264161"/>
                  </a:lnTo>
                  <a:lnTo>
                    <a:pt x="980747" y="256988"/>
                  </a:lnTo>
                  <a:lnTo>
                    <a:pt x="981681" y="249107"/>
                  </a:lnTo>
                  <a:lnTo>
                    <a:pt x="979629" y="241438"/>
                  </a:lnTo>
                  <a:lnTo>
                    <a:pt x="974664" y="234903"/>
                  </a:lnTo>
                  <a:lnTo>
                    <a:pt x="936467" y="201464"/>
                  </a:lnTo>
                  <a:close/>
                </a:path>
                <a:path w="981710" h="501650">
                  <a:moveTo>
                    <a:pt x="180473" y="159667"/>
                  </a:moveTo>
                  <a:lnTo>
                    <a:pt x="145104" y="166812"/>
                  </a:lnTo>
                  <a:lnTo>
                    <a:pt x="116221" y="186296"/>
                  </a:lnTo>
                  <a:lnTo>
                    <a:pt x="96748" y="215194"/>
                  </a:lnTo>
                  <a:lnTo>
                    <a:pt x="89608" y="250577"/>
                  </a:lnTo>
                  <a:lnTo>
                    <a:pt x="96748" y="285964"/>
                  </a:lnTo>
                  <a:lnTo>
                    <a:pt x="116221" y="314860"/>
                  </a:lnTo>
                  <a:lnTo>
                    <a:pt x="145104" y="334343"/>
                  </a:lnTo>
                  <a:lnTo>
                    <a:pt x="180473" y="341487"/>
                  </a:lnTo>
                  <a:lnTo>
                    <a:pt x="215842" y="334343"/>
                  </a:lnTo>
                  <a:lnTo>
                    <a:pt x="244725" y="314860"/>
                  </a:lnTo>
                  <a:lnTo>
                    <a:pt x="254948" y="299689"/>
                  </a:lnTo>
                  <a:lnTo>
                    <a:pt x="180473" y="299689"/>
                  </a:lnTo>
                  <a:lnTo>
                    <a:pt x="161365" y="295830"/>
                  </a:lnTo>
                  <a:lnTo>
                    <a:pt x="145762" y="285305"/>
                  </a:lnTo>
                  <a:lnTo>
                    <a:pt x="135242" y="269694"/>
                  </a:lnTo>
                  <a:lnTo>
                    <a:pt x="131385" y="250577"/>
                  </a:lnTo>
                  <a:lnTo>
                    <a:pt x="135242" y="231460"/>
                  </a:lnTo>
                  <a:lnTo>
                    <a:pt x="145762" y="215849"/>
                  </a:lnTo>
                  <a:lnTo>
                    <a:pt x="161365" y="205324"/>
                  </a:lnTo>
                  <a:lnTo>
                    <a:pt x="180473" y="201464"/>
                  </a:lnTo>
                  <a:lnTo>
                    <a:pt x="254946" y="201464"/>
                  </a:lnTo>
                  <a:lnTo>
                    <a:pt x="244725" y="186296"/>
                  </a:lnTo>
                  <a:lnTo>
                    <a:pt x="215842" y="166812"/>
                  </a:lnTo>
                  <a:lnTo>
                    <a:pt x="180473" y="159667"/>
                  </a:lnTo>
                  <a:close/>
                </a:path>
                <a:path w="981710" h="501650">
                  <a:moveTo>
                    <a:pt x="254946" y="201464"/>
                  </a:moveTo>
                  <a:lnTo>
                    <a:pt x="180473" y="201464"/>
                  </a:lnTo>
                  <a:lnTo>
                    <a:pt x="199581" y="205324"/>
                  </a:lnTo>
                  <a:lnTo>
                    <a:pt x="215184" y="215849"/>
                  </a:lnTo>
                  <a:lnTo>
                    <a:pt x="225704" y="231460"/>
                  </a:lnTo>
                  <a:lnTo>
                    <a:pt x="229561" y="250577"/>
                  </a:lnTo>
                  <a:lnTo>
                    <a:pt x="225704" y="269694"/>
                  </a:lnTo>
                  <a:lnTo>
                    <a:pt x="215184" y="285305"/>
                  </a:lnTo>
                  <a:lnTo>
                    <a:pt x="199581" y="295830"/>
                  </a:lnTo>
                  <a:lnTo>
                    <a:pt x="180473" y="299689"/>
                  </a:lnTo>
                  <a:lnTo>
                    <a:pt x="254948" y="299689"/>
                  </a:lnTo>
                  <a:lnTo>
                    <a:pt x="264198" y="285964"/>
                  </a:lnTo>
                  <a:lnTo>
                    <a:pt x="271338" y="250577"/>
                  </a:lnTo>
                  <a:lnTo>
                    <a:pt x="264198" y="215194"/>
                  </a:lnTo>
                  <a:lnTo>
                    <a:pt x="254946" y="201464"/>
                  </a:lnTo>
                  <a:close/>
                </a:path>
                <a:path w="981710" h="501650">
                  <a:moveTo>
                    <a:pt x="387779" y="41379"/>
                  </a:moveTo>
                  <a:lnTo>
                    <a:pt x="250450" y="41379"/>
                  </a:lnTo>
                  <a:lnTo>
                    <a:pt x="294686" y="46274"/>
                  </a:lnTo>
                  <a:lnTo>
                    <a:pt x="335998" y="60047"/>
                  </a:lnTo>
                  <a:lnTo>
                    <a:pt x="373219" y="81845"/>
                  </a:lnTo>
                  <a:lnTo>
                    <a:pt x="405183" y="110812"/>
                  </a:lnTo>
                  <a:lnTo>
                    <a:pt x="430726" y="146094"/>
                  </a:lnTo>
                  <a:lnTo>
                    <a:pt x="448682" y="186835"/>
                  </a:lnTo>
                  <a:lnTo>
                    <a:pt x="451810" y="193003"/>
                  </a:lnTo>
                  <a:lnTo>
                    <a:pt x="456636" y="197709"/>
                  </a:lnTo>
                  <a:lnTo>
                    <a:pt x="462707" y="200636"/>
                  </a:lnTo>
                  <a:lnTo>
                    <a:pt x="469570" y="201464"/>
                  </a:lnTo>
                  <a:lnTo>
                    <a:pt x="545935" y="201499"/>
                  </a:lnTo>
                  <a:lnTo>
                    <a:pt x="551271" y="199322"/>
                  </a:lnTo>
                  <a:lnTo>
                    <a:pt x="590933" y="159667"/>
                  </a:lnTo>
                  <a:lnTo>
                    <a:pt x="484192" y="159667"/>
                  </a:lnTo>
                  <a:lnTo>
                    <a:pt x="461055" y="114441"/>
                  </a:lnTo>
                  <a:lnTo>
                    <a:pt x="429970" y="75533"/>
                  </a:lnTo>
                  <a:lnTo>
                    <a:pt x="392173" y="43789"/>
                  </a:lnTo>
                  <a:lnTo>
                    <a:pt x="387779" y="41379"/>
                  </a:lnTo>
                  <a:close/>
                </a:path>
                <a:path w="981710" h="501650">
                  <a:moveTo>
                    <a:pt x="659865" y="150053"/>
                  </a:moveTo>
                  <a:lnTo>
                    <a:pt x="600542" y="150053"/>
                  </a:lnTo>
                  <a:lnTo>
                    <a:pt x="645661" y="195404"/>
                  </a:lnTo>
                  <a:lnTo>
                    <a:pt x="649603" y="199322"/>
                  </a:lnTo>
                  <a:lnTo>
                    <a:pt x="654939" y="201499"/>
                  </a:lnTo>
                  <a:lnTo>
                    <a:pt x="706027" y="201464"/>
                  </a:lnTo>
                  <a:lnTo>
                    <a:pt x="711277" y="199322"/>
                  </a:lnTo>
                  <a:lnTo>
                    <a:pt x="750939" y="159667"/>
                  </a:lnTo>
                  <a:lnTo>
                    <a:pt x="669474" y="159667"/>
                  </a:lnTo>
                  <a:lnTo>
                    <a:pt x="659865" y="150053"/>
                  </a:lnTo>
                  <a:close/>
                </a:path>
                <a:path w="981710" h="501650">
                  <a:moveTo>
                    <a:pt x="706027" y="201464"/>
                  </a:moveTo>
                  <a:lnTo>
                    <a:pt x="700389" y="201464"/>
                  </a:lnTo>
                  <a:lnTo>
                    <a:pt x="705942" y="201499"/>
                  </a:lnTo>
                  <a:close/>
                </a:path>
                <a:path w="981710" h="501650">
                  <a:moveTo>
                    <a:pt x="819878" y="150053"/>
                  </a:moveTo>
                  <a:lnTo>
                    <a:pt x="760548" y="150053"/>
                  </a:lnTo>
                  <a:lnTo>
                    <a:pt x="805667" y="195404"/>
                  </a:lnTo>
                  <a:lnTo>
                    <a:pt x="809610" y="199322"/>
                  </a:lnTo>
                  <a:lnTo>
                    <a:pt x="814945" y="201499"/>
                  </a:lnTo>
                  <a:lnTo>
                    <a:pt x="936467" y="201464"/>
                  </a:lnTo>
                  <a:lnTo>
                    <a:pt x="890849" y="161530"/>
                  </a:lnTo>
                  <a:lnTo>
                    <a:pt x="885975" y="159675"/>
                  </a:lnTo>
                  <a:lnTo>
                    <a:pt x="829489" y="159667"/>
                  </a:lnTo>
                  <a:lnTo>
                    <a:pt x="819878" y="150053"/>
                  </a:lnTo>
                  <a:close/>
                </a:path>
                <a:path w="981710" h="501650">
                  <a:moveTo>
                    <a:pt x="600855" y="99674"/>
                  </a:moveTo>
                  <a:lnTo>
                    <a:pt x="593022" y="101192"/>
                  </a:lnTo>
                  <a:lnTo>
                    <a:pt x="586128" y="105748"/>
                  </a:lnTo>
                  <a:lnTo>
                    <a:pt x="532236" y="159667"/>
                  </a:lnTo>
                  <a:lnTo>
                    <a:pt x="590933" y="159667"/>
                  </a:lnTo>
                  <a:lnTo>
                    <a:pt x="600542" y="150053"/>
                  </a:lnTo>
                  <a:lnTo>
                    <a:pt x="659865" y="150053"/>
                  </a:lnTo>
                  <a:lnTo>
                    <a:pt x="615581" y="105748"/>
                  </a:lnTo>
                  <a:lnTo>
                    <a:pt x="608688" y="101192"/>
                  </a:lnTo>
                  <a:lnTo>
                    <a:pt x="600855" y="99674"/>
                  </a:lnTo>
                  <a:close/>
                </a:path>
                <a:path w="981710" h="501650">
                  <a:moveTo>
                    <a:pt x="755413" y="99661"/>
                  </a:moveTo>
                  <a:lnTo>
                    <a:pt x="750077" y="101838"/>
                  </a:lnTo>
                  <a:lnTo>
                    <a:pt x="692242" y="159667"/>
                  </a:lnTo>
                  <a:lnTo>
                    <a:pt x="750939" y="159667"/>
                  </a:lnTo>
                  <a:lnTo>
                    <a:pt x="760548" y="150053"/>
                  </a:lnTo>
                  <a:lnTo>
                    <a:pt x="819878" y="150053"/>
                  </a:lnTo>
                  <a:lnTo>
                    <a:pt x="771697" y="101890"/>
                  </a:lnTo>
                  <a:lnTo>
                    <a:pt x="766449" y="99713"/>
                  </a:lnTo>
                  <a:lnTo>
                    <a:pt x="755413" y="99661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01418" y="3482224"/>
              <a:ext cx="706755" cy="706755"/>
            </a:xfrm>
            <a:custGeom>
              <a:avLst/>
              <a:gdLst/>
              <a:ahLst/>
              <a:cxnLst/>
              <a:rect l="l" t="t" r="r" b="b"/>
              <a:pathLst>
                <a:path w="706755" h="706754">
                  <a:moveTo>
                    <a:pt x="353144" y="0"/>
                  </a:moveTo>
                  <a:lnTo>
                    <a:pt x="305225" y="3225"/>
                  </a:lnTo>
                  <a:lnTo>
                    <a:pt x="259265" y="12621"/>
                  </a:lnTo>
                  <a:lnTo>
                    <a:pt x="215685" y="27765"/>
                  </a:lnTo>
                  <a:lnTo>
                    <a:pt x="174906" y="48238"/>
                  </a:lnTo>
                  <a:lnTo>
                    <a:pt x="137349" y="73618"/>
                  </a:lnTo>
                  <a:lnTo>
                    <a:pt x="103434" y="103485"/>
                  </a:lnTo>
                  <a:lnTo>
                    <a:pt x="73582" y="137417"/>
                  </a:lnTo>
                  <a:lnTo>
                    <a:pt x="48214" y="174992"/>
                  </a:lnTo>
                  <a:lnTo>
                    <a:pt x="27752" y="215792"/>
                  </a:lnTo>
                  <a:lnTo>
                    <a:pt x="12614" y="259393"/>
                  </a:lnTo>
                  <a:lnTo>
                    <a:pt x="3223" y="305376"/>
                  </a:lnTo>
                  <a:lnTo>
                    <a:pt x="0" y="353318"/>
                  </a:lnTo>
                  <a:lnTo>
                    <a:pt x="3223" y="401263"/>
                  </a:lnTo>
                  <a:lnTo>
                    <a:pt x="12614" y="447247"/>
                  </a:lnTo>
                  <a:lnTo>
                    <a:pt x="27752" y="490848"/>
                  </a:lnTo>
                  <a:lnTo>
                    <a:pt x="48215" y="531648"/>
                  </a:lnTo>
                  <a:lnTo>
                    <a:pt x="73582" y="569223"/>
                  </a:lnTo>
                  <a:lnTo>
                    <a:pt x="103434" y="603155"/>
                  </a:lnTo>
                  <a:lnTo>
                    <a:pt x="137349" y="633021"/>
                  </a:lnTo>
                  <a:lnTo>
                    <a:pt x="174906" y="658400"/>
                  </a:lnTo>
                  <a:lnTo>
                    <a:pt x="215685" y="678873"/>
                  </a:lnTo>
                  <a:lnTo>
                    <a:pt x="259265" y="694017"/>
                  </a:lnTo>
                  <a:lnTo>
                    <a:pt x="305225" y="703412"/>
                  </a:lnTo>
                  <a:lnTo>
                    <a:pt x="353144" y="706638"/>
                  </a:lnTo>
                  <a:lnTo>
                    <a:pt x="401044" y="703372"/>
                  </a:lnTo>
                  <a:lnTo>
                    <a:pt x="446985" y="693947"/>
                  </a:lnTo>
                  <a:lnTo>
                    <a:pt x="490547" y="678784"/>
                  </a:lnTo>
                  <a:lnTo>
                    <a:pt x="503084" y="672484"/>
                  </a:lnTo>
                  <a:lnTo>
                    <a:pt x="353144" y="672484"/>
                  </a:lnTo>
                  <a:lnTo>
                    <a:pt x="306004" y="669023"/>
                  </a:lnTo>
                  <a:lnTo>
                    <a:pt x="261011" y="658971"/>
                  </a:lnTo>
                  <a:lnTo>
                    <a:pt x="218659" y="642821"/>
                  </a:lnTo>
                  <a:lnTo>
                    <a:pt x="179442" y="621066"/>
                  </a:lnTo>
                  <a:lnTo>
                    <a:pt x="143852" y="594200"/>
                  </a:lnTo>
                  <a:lnTo>
                    <a:pt x="112384" y="562717"/>
                  </a:lnTo>
                  <a:lnTo>
                    <a:pt x="85531" y="527110"/>
                  </a:lnTo>
                  <a:lnTo>
                    <a:pt x="63786" y="487873"/>
                  </a:lnTo>
                  <a:lnTo>
                    <a:pt x="47643" y="445500"/>
                  </a:lnTo>
                  <a:lnTo>
                    <a:pt x="37595" y="400484"/>
                  </a:lnTo>
                  <a:lnTo>
                    <a:pt x="34136" y="353318"/>
                  </a:lnTo>
                  <a:lnTo>
                    <a:pt x="37595" y="306155"/>
                  </a:lnTo>
                  <a:lnTo>
                    <a:pt x="47643" y="261140"/>
                  </a:lnTo>
                  <a:lnTo>
                    <a:pt x="63786" y="218767"/>
                  </a:lnTo>
                  <a:lnTo>
                    <a:pt x="85531" y="179530"/>
                  </a:lnTo>
                  <a:lnTo>
                    <a:pt x="112384" y="143923"/>
                  </a:lnTo>
                  <a:lnTo>
                    <a:pt x="143852" y="112440"/>
                  </a:lnTo>
                  <a:lnTo>
                    <a:pt x="179442" y="85573"/>
                  </a:lnTo>
                  <a:lnTo>
                    <a:pt x="218659" y="63817"/>
                  </a:lnTo>
                  <a:lnTo>
                    <a:pt x="261011" y="47666"/>
                  </a:lnTo>
                  <a:lnTo>
                    <a:pt x="306004" y="37614"/>
                  </a:lnTo>
                  <a:lnTo>
                    <a:pt x="353144" y="34153"/>
                  </a:lnTo>
                  <a:lnTo>
                    <a:pt x="503323" y="34153"/>
                  </a:lnTo>
                  <a:lnTo>
                    <a:pt x="490600" y="27765"/>
                  </a:lnTo>
                  <a:lnTo>
                    <a:pt x="447022" y="12621"/>
                  </a:lnTo>
                  <a:lnTo>
                    <a:pt x="401063" y="3225"/>
                  </a:lnTo>
                  <a:lnTo>
                    <a:pt x="353144" y="0"/>
                  </a:lnTo>
                  <a:close/>
                </a:path>
                <a:path w="706755" h="706754">
                  <a:moveTo>
                    <a:pt x="503323" y="34153"/>
                  </a:moveTo>
                  <a:lnTo>
                    <a:pt x="353144" y="34153"/>
                  </a:lnTo>
                  <a:lnTo>
                    <a:pt x="400252" y="37680"/>
                  </a:lnTo>
                  <a:lnTo>
                    <a:pt x="445211" y="47780"/>
                  </a:lnTo>
                  <a:lnTo>
                    <a:pt x="487530" y="63959"/>
                  </a:lnTo>
                  <a:lnTo>
                    <a:pt x="526718" y="85728"/>
                  </a:lnTo>
                  <a:lnTo>
                    <a:pt x="562284" y="112594"/>
                  </a:lnTo>
                  <a:lnTo>
                    <a:pt x="593738" y="144066"/>
                  </a:lnTo>
                  <a:lnTo>
                    <a:pt x="620588" y="179653"/>
                  </a:lnTo>
                  <a:lnTo>
                    <a:pt x="642343" y="218863"/>
                  </a:lnTo>
                  <a:lnTo>
                    <a:pt x="658513" y="261205"/>
                  </a:lnTo>
                  <a:lnTo>
                    <a:pt x="668606" y="306187"/>
                  </a:lnTo>
                  <a:lnTo>
                    <a:pt x="672131" y="353319"/>
                  </a:lnTo>
                  <a:lnTo>
                    <a:pt x="668672" y="400484"/>
                  </a:lnTo>
                  <a:lnTo>
                    <a:pt x="658626" y="445500"/>
                  </a:lnTo>
                  <a:lnTo>
                    <a:pt x="642485" y="487873"/>
                  </a:lnTo>
                  <a:lnTo>
                    <a:pt x="620743" y="527110"/>
                  </a:lnTo>
                  <a:lnTo>
                    <a:pt x="593892" y="562717"/>
                  </a:lnTo>
                  <a:lnTo>
                    <a:pt x="562427" y="594200"/>
                  </a:lnTo>
                  <a:lnTo>
                    <a:pt x="526840" y="621066"/>
                  </a:lnTo>
                  <a:lnTo>
                    <a:pt x="487625" y="642821"/>
                  </a:lnTo>
                  <a:lnTo>
                    <a:pt x="445275" y="658971"/>
                  </a:lnTo>
                  <a:lnTo>
                    <a:pt x="400284" y="669024"/>
                  </a:lnTo>
                  <a:lnTo>
                    <a:pt x="353144" y="672484"/>
                  </a:lnTo>
                  <a:lnTo>
                    <a:pt x="503084" y="672484"/>
                  </a:lnTo>
                  <a:lnTo>
                    <a:pt x="568855" y="632918"/>
                  </a:lnTo>
                  <a:lnTo>
                    <a:pt x="602761" y="603056"/>
                  </a:lnTo>
                  <a:lnTo>
                    <a:pt x="632609" y="569134"/>
                  </a:lnTo>
                  <a:lnTo>
                    <a:pt x="657978" y="531572"/>
                  </a:lnTo>
                  <a:lnTo>
                    <a:pt x="678448" y="490790"/>
                  </a:lnTo>
                  <a:lnTo>
                    <a:pt x="693600" y="447207"/>
                  </a:lnTo>
                  <a:lnTo>
                    <a:pt x="703009" y="401263"/>
                  </a:lnTo>
                  <a:lnTo>
                    <a:pt x="706268" y="353319"/>
                  </a:lnTo>
                  <a:lnTo>
                    <a:pt x="703044" y="305376"/>
                  </a:lnTo>
                  <a:lnTo>
                    <a:pt x="693654" y="259393"/>
                  </a:lnTo>
                  <a:lnTo>
                    <a:pt x="678519" y="215792"/>
                  </a:lnTo>
                  <a:lnTo>
                    <a:pt x="658058" y="174993"/>
                  </a:lnTo>
                  <a:lnTo>
                    <a:pt x="632693" y="137417"/>
                  </a:lnTo>
                  <a:lnTo>
                    <a:pt x="602844" y="103485"/>
                  </a:lnTo>
                  <a:lnTo>
                    <a:pt x="568932" y="73619"/>
                  </a:lnTo>
                  <a:lnTo>
                    <a:pt x="531377" y="48238"/>
                  </a:lnTo>
                  <a:lnTo>
                    <a:pt x="503323" y="34153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07792" y="4096511"/>
              <a:ext cx="1313815" cy="786765"/>
            </a:xfrm>
            <a:custGeom>
              <a:avLst/>
              <a:gdLst/>
              <a:ahLst/>
              <a:cxnLst/>
              <a:rect l="l" t="t" r="r" b="b"/>
              <a:pathLst>
                <a:path w="1313814" h="786764">
                  <a:moveTo>
                    <a:pt x="0" y="196595"/>
                  </a:moveTo>
                  <a:lnTo>
                    <a:pt x="920495" y="196595"/>
                  </a:lnTo>
                  <a:lnTo>
                    <a:pt x="920495" y="0"/>
                  </a:lnTo>
                  <a:lnTo>
                    <a:pt x="1313687" y="393192"/>
                  </a:lnTo>
                  <a:lnTo>
                    <a:pt x="920495" y="786383"/>
                  </a:lnTo>
                  <a:lnTo>
                    <a:pt x="920495" y="589788"/>
                  </a:lnTo>
                  <a:lnTo>
                    <a:pt x="0" y="589788"/>
                  </a:lnTo>
                  <a:lnTo>
                    <a:pt x="0" y="196595"/>
                  </a:lnTo>
                  <a:close/>
                </a:path>
              </a:pathLst>
            </a:custGeom>
            <a:ln w="12700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22726" y="4342638"/>
            <a:ext cx="9010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326683" y="3791629"/>
            <a:ext cx="5443220" cy="1184275"/>
            <a:chOff x="4326683" y="3791629"/>
            <a:chExt cx="5443220" cy="1184275"/>
          </a:xfrm>
        </p:grpSpPr>
        <p:sp>
          <p:nvSpPr>
            <p:cNvPr id="23" name="object 23"/>
            <p:cNvSpPr/>
            <p:nvPr/>
          </p:nvSpPr>
          <p:spPr>
            <a:xfrm>
              <a:off x="4326683" y="4006992"/>
              <a:ext cx="965835" cy="969010"/>
            </a:xfrm>
            <a:custGeom>
              <a:avLst/>
              <a:gdLst/>
              <a:ahLst/>
              <a:cxnLst/>
              <a:rect l="l" t="t" r="r" b="b"/>
              <a:pathLst>
                <a:path w="965835" h="969010">
                  <a:moveTo>
                    <a:pt x="482785" y="0"/>
                  </a:moveTo>
                  <a:lnTo>
                    <a:pt x="436290" y="2216"/>
                  </a:lnTo>
                  <a:lnTo>
                    <a:pt x="391045" y="8732"/>
                  </a:lnTo>
                  <a:lnTo>
                    <a:pt x="347253" y="19343"/>
                  </a:lnTo>
                  <a:lnTo>
                    <a:pt x="305116" y="33847"/>
                  </a:lnTo>
                  <a:lnTo>
                    <a:pt x="264836" y="52040"/>
                  </a:lnTo>
                  <a:lnTo>
                    <a:pt x="226616" y="73721"/>
                  </a:lnTo>
                  <a:lnTo>
                    <a:pt x="190658" y="98685"/>
                  </a:lnTo>
                  <a:lnTo>
                    <a:pt x="157164" y="126729"/>
                  </a:lnTo>
                  <a:lnTo>
                    <a:pt x="126337" y="157652"/>
                  </a:lnTo>
                  <a:lnTo>
                    <a:pt x="98379" y="191250"/>
                  </a:lnTo>
                  <a:lnTo>
                    <a:pt x="73492" y="227319"/>
                  </a:lnTo>
                  <a:lnTo>
                    <a:pt x="51879" y="265658"/>
                  </a:lnTo>
                  <a:lnTo>
                    <a:pt x="33742" y="306063"/>
                  </a:lnTo>
                  <a:lnTo>
                    <a:pt x="19283" y="348331"/>
                  </a:lnTo>
                  <a:lnTo>
                    <a:pt x="8705" y="392258"/>
                  </a:lnTo>
                  <a:lnTo>
                    <a:pt x="2210" y="437644"/>
                  </a:lnTo>
                  <a:lnTo>
                    <a:pt x="0" y="484283"/>
                  </a:lnTo>
                  <a:lnTo>
                    <a:pt x="2210" y="530924"/>
                  </a:lnTo>
                  <a:lnTo>
                    <a:pt x="8705" y="576310"/>
                  </a:lnTo>
                  <a:lnTo>
                    <a:pt x="19283" y="620239"/>
                  </a:lnTo>
                  <a:lnTo>
                    <a:pt x="33742" y="662507"/>
                  </a:lnTo>
                  <a:lnTo>
                    <a:pt x="51879" y="702912"/>
                  </a:lnTo>
                  <a:lnTo>
                    <a:pt x="73492" y="741251"/>
                  </a:lnTo>
                  <a:lnTo>
                    <a:pt x="98440" y="777393"/>
                  </a:lnTo>
                  <a:lnTo>
                    <a:pt x="126337" y="810918"/>
                  </a:lnTo>
                  <a:lnTo>
                    <a:pt x="157164" y="841840"/>
                  </a:lnTo>
                  <a:lnTo>
                    <a:pt x="190658" y="869884"/>
                  </a:lnTo>
                  <a:lnTo>
                    <a:pt x="226616" y="894848"/>
                  </a:lnTo>
                  <a:lnTo>
                    <a:pt x="264836" y="916527"/>
                  </a:lnTo>
                  <a:lnTo>
                    <a:pt x="305116" y="934720"/>
                  </a:lnTo>
                  <a:lnTo>
                    <a:pt x="347253" y="949224"/>
                  </a:lnTo>
                  <a:lnTo>
                    <a:pt x="391045" y="959834"/>
                  </a:lnTo>
                  <a:lnTo>
                    <a:pt x="436290" y="966350"/>
                  </a:lnTo>
                  <a:lnTo>
                    <a:pt x="482785" y="968566"/>
                  </a:lnTo>
                  <a:lnTo>
                    <a:pt x="529261" y="966309"/>
                  </a:lnTo>
                  <a:lnTo>
                    <a:pt x="574487" y="959761"/>
                  </a:lnTo>
                  <a:lnTo>
                    <a:pt x="618261" y="949124"/>
                  </a:lnTo>
                  <a:lnTo>
                    <a:pt x="660380" y="934602"/>
                  </a:lnTo>
                  <a:lnTo>
                    <a:pt x="688797" y="921753"/>
                  </a:lnTo>
                  <a:lnTo>
                    <a:pt x="482785" y="921753"/>
                  </a:lnTo>
                  <a:lnTo>
                    <a:pt x="435265" y="919186"/>
                  </a:lnTo>
                  <a:lnTo>
                    <a:pt x="389228" y="911663"/>
                  </a:lnTo>
                  <a:lnTo>
                    <a:pt x="344939" y="899451"/>
                  </a:lnTo>
                  <a:lnTo>
                    <a:pt x="302664" y="882817"/>
                  </a:lnTo>
                  <a:lnTo>
                    <a:pt x="262669" y="862027"/>
                  </a:lnTo>
                  <a:lnTo>
                    <a:pt x="225221" y="837349"/>
                  </a:lnTo>
                  <a:lnTo>
                    <a:pt x="190585" y="809049"/>
                  </a:lnTo>
                  <a:lnTo>
                    <a:pt x="158968" y="777320"/>
                  </a:lnTo>
                  <a:lnTo>
                    <a:pt x="130814" y="742650"/>
                  </a:lnTo>
                  <a:lnTo>
                    <a:pt x="106211" y="705086"/>
                  </a:lnTo>
                  <a:lnTo>
                    <a:pt x="85485" y="664967"/>
                  </a:lnTo>
                  <a:lnTo>
                    <a:pt x="68902" y="622560"/>
                  </a:lnTo>
                  <a:lnTo>
                    <a:pt x="56727" y="578133"/>
                  </a:lnTo>
                  <a:lnTo>
                    <a:pt x="49227" y="531951"/>
                  </a:lnTo>
                  <a:lnTo>
                    <a:pt x="46668" y="484283"/>
                  </a:lnTo>
                  <a:lnTo>
                    <a:pt x="49227" y="436616"/>
                  </a:lnTo>
                  <a:lnTo>
                    <a:pt x="56727" y="390436"/>
                  </a:lnTo>
                  <a:lnTo>
                    <a:pt x="68902" y="346010"/>
                  </a:lnTo>
                  <a:lnTo>
                    <a:pt x="85485" y="303603"/>
                  </a:lnTo>
                  <a:lnTo>
                    <a:pt x="106211" y="263485"/>
                  </a:lnTo>
                  <a:lnTo>
                    <a:pt x="130814" y="225920"/>
                  </a:lnTo>
                  <a:lnTo>
                    <a:pt x="159027" y="191176"/>
                  </a:lnTo>
                  <a:lnTo>
                    <a:pt x="190585" y="159521"/>
                  </a:lnTo>
                  <a:lnTo>
                    <a:pt x="225221" y="131220"/>
                  </a:lnTo>
                  <a:lnTo>
                    <a:pt x="262669" y="106541"/>
                  </a:lnTo>
                  <a:lnTo>
                    <a:pt x="302664" y="85750"/>
                  </a:lnTo>
                  <a:lnTo>
                    <a:pt x="344939" y="69116"/>
                  </a:lnTo>
                  <a:lnTo>
                    <a:pt x="389228" y="56903"/>
                  </a:lnTo>
                  <a:lnTo>
                    <a:pt x="435265" y="49380"/>
                  </a:lnTo>
                  <a:lnTo>
                    <a:pt x="482785" y="46813"/>
                  </a:lnTo>
                  <a:lnTo>
                    <a:pt x="689154" y="46813"/>
                  </a:lnTo>
                  <a:lnTo>
                    <a:pt x="660449" y="33847"/>
                  </a:lnTo>
                  <a:lnTo>
                    <a:pt x="618314" y="19343"/>
                  </a:lnTo>
                  <a:lnTo>
                    <a:pt x="574523" y="8732"/>
                  </a:lnTo>
                  <a:lnTo>
                    <a:pt x="529279" y="2216"/>
                  </a:lnTo>
                  <a:lnTo>
                    <a:pt x="482785" y="0"/>
                  </a:lnTo>
                  <a:close/>
                </a:path>
                <a:path w="965835" h="969010">
                  <a:moveTo>
                    <a:pt x="689154" y="46813"/>
                  </a:moveTo>
                  <a:lnTo>
                    <a:pt x="482785" y="46813"/>
                  </a:lnTo>
                  <a:lnTo>
                    <a:pt x="530271" y="49450"/>
                  </a:lnTo>
                  <a:lnTo>
                    <a:pt x="576275" y="57027"/>
                  </a:lnTo>
                  <a:lnTo>
                    <a:pt x="620530" y="69280"/>
                  </a:lnTo>
                  <a:lnTo>
                    <a:pt x="662772" y="85943"/>
                  </a:lnTo>
                  <a:lnTo>
                    <a:pt x="702737" y="106749"/>
                  </a:lnTo>
                  <a:lnTo>
                    <a:pt x="740159" y="131433"/>
                  </a:lnTo>
                  <a:lnTo>
                    <a:pt x="774774" y="159731"/>
                  </a:lnTo>
                  <a:lnTo>
                    <a:pt x="806317" y="191374"/>
                  </a:lnTo>
                  <a:lnTo>
                    <a:pt x="834523" y="226100"/>
                  </a:lnTo>
                  <a:lnTo>
                    <a:pt x="859129" y="263641"/>
                  </a:lnTo>
                  <a:lnTo>
                    <a:pt x="879868" y="303732"/>
                  </a:lnTo>
                  <a:lnTo>
                    <a:pt x="896477" y="346107"/>
                  </a:lnTo>
                  <a:lnTo>
                    <a:pt x="908690" y="390501"/>
                  </a:lnTo>
                  <a:lnTo>
                    <a:pt x="916238" y="436616"/>
                  </a:lnTo>
                  <a:lnTo>
                    <a:pt x="918872" y="484283"/>
                  </a:lnTo>
                  <a:lnTo>
                    <a:pt x="916313" y="531951"/>
                  </a:lnTo>
                  <a:lnTo>
                    <a:pt x="908814" y="578133"/>
                  </a:lnTo>
                  <a:lnTo>
                    <a:pt x="896641" y="622560"/>
                  </a:lnTo>
                  <a:lnTo>
                    <a:pt x="880060" y="664967"/>
                  </a:lnTo>
                  <a:lnTo>
                    <a:pt x="859336" y="705086"/>
                  </a:lnTo>
                  <a:lnTo>
                    <a:pt x="834736" y="742650"/>
                  </a:lnTo>
                  <a:lnTo>
                    <a:pt x="806526" y="777394"/>
                  </a:lnTo>
                  <a:lnTo>
                    <a:pt x="774971" y="809049"/>
                  </a:lnTo>
                  <a:lnTo>
                    <a:pt x="740338" y="837349"/>
                  </a:lnTo>
                  <a:lnTo>
                    <a:pt x="702892" y="862027"/>
                  </a:lnTo>
                  <a:lnTo>
                    <a:pt x="662900" y="882817"/>
                  </a:lnTo>
                  <a:lnTo>
                    <a:pt x="620627" y="899451"/>
                  </a:lnTo>
                  <a:lnTo>
                    <a:pt x="576340" y="911663"/>
                  </a:lnTo>
                  <a:lnTo>
                    <a:pt x="530303" y="919186"/>
                  </a:lnTo>
                  <a:lnTo>
                    <a:pt x="482785" y="921753"/>
                  </a:lnTo>
                  <a:lnTo>
                    <a:pt x="688797" y="921753"/>
                  </a:lnTo>
                  <a:lnTo>
                    <a:pt x="738850" y="894709"/>
                  </a:lnTo>
                  <a:lnTo>
                    <a:pt x="774796" y="869744"/>
                  </a:lnTo>
                  <a:lnTo>
                    <a:pt x="808281" y="841702"/>
                  </a:lnTo>
                  <a:lnTo>
                    <a:pt x="839101" y="810786"/>
                  </a:lnTo>
                  <a:lnTo>
                    <a:pt x="867056" y="777199"/>
                  </a:lnTo>
                  <a:lnTo>
                    <a:pt x="891944" y="741142"/>
                  </a:lnTo>
                  <a:lnTo>
                    <a:pt x="913562" y="702819"/>
                  </a:lnTo>
                  <a:lnTo>
                    <a:pt x="931708" y="662431"/>
                  </a:lnTo>
                  <a:lnTo>
                    <a:pt x="946181" y="620181"/>
                  </a:lnTo>
                  <a:lnTo>
                    <a:pt x="956779" y="576271"/>
                  </a:lnTo>
                  <a:lnTo>
                    <a:pt x="963299" y="530905"/>
                  </a:lnTo>
                  <a:lnTo>
                    <a:pt x="965540" y="484283"/>
                  </a:lnTo>
                  <a:lnTo>
                    <a:pt x="963331" y="437644"/>
                  </a:lnTo>
                  <a:lnTo>
                    <a:pt x="956836" y="392259"/>
                  </a:lnTo>
                  <a:lnTo>
                    <a:pt x="946259" y="348331"/>
                  </a:lnTo>
                  <a:lnTo>
                    <a:pt x="931802" y="306063"/>
                  </a:lnTo>
                  <a:lnTo>
                    <a:pt x="913667" y="265658"/>
                  </a:lnTo>
                  <a:lnTo>
                    <a:pt x="892056" y="227320"/>
                  </a:lnTo>
                  <a:lnTo>
                    <a:pt x="867110" y="191176"/>
                  </a:lnTo>
                  <a:lnTo>
                    <a:pt x="839216" y="157652"/>
                  </a:lnTo>
                  <a:lnTo>
                    <a:pt x="808391" y="126730"/>
                  </a:lnTo>
                  <a:lnTo>
                    <a:pt x="774900" y="98685"/>
                  </a:lnTo>
                  <a:lnTo>
                    <a:pt x="738945" y="73721"/>
                  </a:lnTo>
                  <a:lnTo>
                    <a:pt x="700727" y="52040"/>
                  </a:lnTo>
                  <a:lnTo>
                    <a:pt x="689154" y="46813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9872" y="4440718"/>
              <a:ext cx="192062" cy="1934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4801" y="4345231"/>
              <a:ext cx="213902" cy="2133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9483" y="4167246"/>
              <a:ext cx="233649" cy="1995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850655" y="3791635"/>
              <a:ext cx="919480" cy="957580"/>
            </a:xfrm>
            <a:custGeom>
              <a:avLst/>
              <a:gdLst/>
              <a:ahLst/>
              <a:cxnLst/>
              <a:rect l="l" t="t" r="r" b="b"/>
              <a:pathLst>
                <a:path w="919479" h="957579">
                  <a:moveTo>
                    <a:pt x="919111" y="535609"/>
                  </a:moveTo>
                  <a:lnTo>
                    <a:pt x="918464" y="527329"/>
                  </a:lnTo>
                  <a:lnTo>
                    <a:pt x="909523" y="507365"/>
                  </a:lnTo>
                  <a:lnTo>
                    <a:pt x="890054" y="486168"/>
                  </a:lnTo>
                  <a:lnTo>
                    <a:pt x="877900" y="477062"/>
                  </a:lnTo>
                  <a:lnTo>
                    <a:pt x="877900" y="532625"/>
                  </a:lnTo>
                  <a:lnTo>
                    <a:pt x="859218" y="534301"/>
                  </a:lnTo>
                  <a:lnTo>
                    <a:pt x="828992" y="529399"/>
                  </a:lnTo>
                  <a:lnTo>
                    <a:pt x="815454" y="525780"/>
                  </a:lnTo>
                  <a:lnTo>
                    <a:pt x="820724" y="487476"/>
                  </a:lnTo>
                  <a:lnTo>
                    <a:pt x="836053" y="496481"/>
                  </a:lnTo>
                  <a:lnTo>
                    <a:pt x="860399" y="513892"/>
                  </a:lnTo>
                  <a:lnTo>
                    <a:pt x="873074" y="525792"/>
                  </a:lnTo>
                  <a:lnTo>
                    <a:pt x="877900" y="532625"/>
                  </a:lnTo>
                  <a:lnTo>
                    <a:pt x="877900" y="477062"/>
                  </a:lnTo>
                  <a:lnTo>
                    <a:pt x="859282" y="463105"/>
                  </a:lnTo>
                  <a:lnTo>
                    <a:pt x="826744" y="443699"/>
                  </a:lnTo>
                  <a:lnTo>
                    <a:pt x="857478" y="220281"/>
                  </a:lnTo>
                  <a:lnTo>
                    <a:pt x="865225" y="163880"/>
                  </a:lnTo>
                  <a:lnTo>
                    <a:pt x="865174" y="155638"/>
                  </a:lnTo>
                  <a:lnTo>
                    <a:pt x="864806" y="154774"/>
                  </a:lnTo>
                  <a:lnTo>
                    <a:pt x="864806" y="152679"/>
                  </a:lnTo>
                  <a:lnTo>
                    <a:pt x="858266" y="126542"/>
                  </a:lnTo>
                  <a:lnTo>
                    <a:pt x="839622" y="102247"/>
                  </a:lnTo>
                  <a:lnTo>
                    <a:pt x="823391" y="89916"/>
                  </a:lnTo>
                  <a:lnTo>
                    <a:pt x="823391" y="151460"/>
                  </a:lnTo>
                  <a:lnTo>
                    <a:pt x="823391" y="156946"/>
                  </a:lnTo>
                  <a:lnTo>
                    <a:pt x="814209" y="169468"/>
                  </a:lnTo>
                  <a:lnTo>
                    <a:pt x="814209" y="220281"/>
                  </a:lnTo>
                  <a:lnTo>
                    <a:pt x="774471" y="513930"/>
                  </a:lnTo>
                  <a:lnTo>
                    <a:pt x="686536" y="482828"/>
                  </a:lnTo>
                  <a:lnTo>
                    <a:pt x="627595" y="459219"/>
                  </a:lnTo>
                  <a:lnTo>
                    <a:pt x="565848" y="432841"/>
                  </a:lnTo>
                  <a:lnTo>
                    <a:pt x="503021" y="404456"/>
                  </a:lnTo>
                  <a:lnTo>
                    <a:pt x="440867" y="374815"/>
                  </a:lnTo>
                  <a:lnTo>
                    <a:pt x="422910" y="411467"/>
                  </a:lnTo>
                  <a:lnTo>
                    <a:pt x="469950" y="434149"/>
                  </a:lnTo>
                  <a:lnTo>
                    <a:pt x="575297" y="482180"/>
                  </a:lnTo>
                  <a:lnTo>
                    <a:pt x="630389" y="505447"/>
                  </a:lnTo>
                  <a:lnTo>
                    <a:pt x="684949" y="526821"/>
                  </a:lnTo>
                  <a:lnTo>
                    <a:pt x="737387" y="545249"/>
                  </a:lnTo>
                  <a:lnTo>
                    <a:pt x="768959" y="554634"/>
                  </a:lnTo>
                  <a:lnTo>
                    <a:pt x="729678" y="844969"/>
                  </a:lnTo>
                  <a:lnTo>
                    <a:pt x="729678" y="846594"/>
                  </a:lnTo>
                  <a:lnTo>
                    <a:pt x="727786" y="851166"/>
                  </a:lnTo>
                  <a:lnTo>
                    <a:pt x="683552" y="878763"/>
                  </a:lnTo>
                  <a:lnTo>
                    <a:pt x="640461" y="893127"/>
                  </a:lnTo>
                  <a:lnTo>
                    <a:pt x="577583" y="905979"/>
                  </a:lnTo>
                  <a:lnTo>
                    <a:pt x="528993" y="912406"/>
                  </a:lnTo>
                  <a:lnTo>
                    <a:pt x="480123" y="916178"/>
                  </a:lnTo>
                  <a:lnTo>
                    <a:pt x="431076" y="917257"/>
                  </a:lnTo>
                  <a:lnTo>
                    <a:pt x="357073" y="914654"/>
                  </a:lnTo>
                  <a:lnTo>
                    <a:pt x="292074" y="907656"/>
                  </a:lnTo>
                  <a:lnTo>
                    <a:pt x="236943" y="897407"/>
                  </a:lnTo>
                  <a:lnTo>
                    <a:pt x="192544" y="885113"/>
                  </a:lnTo>
                  <a:lnTo>
                    <a:pt x="139433" y="859040"/>
                  </a:lnTo>
                  <a:lnTo>
                    <a:pt x="132473" y="847610"/>
                  </a:lnTo>
                  <a:lnTo>
                    <a:pt x="132473" y="844969"/>
                  </a:lnTo>
                  <a:lnTo>
                    <a:pt x="48780" y="219252"/>
                  </a:lnTo>
                  <a:lnTo>
                    <a:pt x="57607" y="223697"/>
                  </a:lnTo>
                  <a:lnTo>
                    <a:pt x="66446" y="228879"/>
                  </a:lnTo>
                  <a:lnTo>
                    <a:pt x="74904" y="232371"/>
                  </a:lnTo>
                  <a:lnTo>
                    <a:pt x="81800" y="235826"/>
                  </a:lnTo>
                  <a:lnTo>
                    <a:pt x="96100" y="241109"/>
                  </a:lnTo>
                  <a:lnTo>
                    <a:pt x="105791" y="245097"/>
                  </a:lnTo>
                  <a:lnTo>
                    <a:pt x="112039" y="246989"/>
                  </a:lnTo>
                  <a:lnTo>
                    <a:pt x="121208" y="250367"/>
                  </a:lnTo>
                  <a:lnTo>
                    <a:pt x="147942" y="257835"/>
                  </a:lnTo>
                  <a:lnTo>
                    <a:pt x="151625" y="258940"/>
                  </a:lnTo>
                  <a:lnTo>
                    <a:pt x="153149" y="259283"/>
                  </a:lnTo>
                  <a:lnTo>
                    <a:pt x="165900" y="262839"/>
                  </a:lnTo>
                  <a:lnTo>
                    <a:pt x="214820" y="273164"/>
                  </a:lnTo>
                  <a:lnTo>
                    <a:pt x="266877" y="281292"/>
                  </a:lnTo>
                  <a:lnTo>
                    <a:pt x="320992" y="287172"/>
                  </a:lnTo>
                  <a:lnTo>
                    <a:pt x="376085" y="290741"/>
                  </a:lnTo>
                  <a:lnTo>
                    <a:pt x="431076" y="291947"/>
                  </a:lnTo>
                  <a:lnTo>
                    <a:pt x="486079" y="290791"/>
                  </a:lnTo>
                  <a:lnTo>
                    <a:pt x="541248" y="287337"/>
                  </a:lnTo>
                  <a:lnTo>
                    <a:pt x="595464" y="281622"/>
                  </a:lnTo>
                  <a:lnTo>
                    <a:pt x="647661" y="273672"/>
                  </a:lnTo>
                  <a:lnTo>
                    <a:pt x="696722" y="263537"/>
                  </a:lnTo>
                  <a:lnTo>
                    <a:pt x="741553" y="251231"/>
                  </a:lnTo>
                  <a:lnTo>
                    <a:pt x="744359" y="250202"/>
                  </a:lnTo>
                  <a:lnTo>
                    <a:pt x="781088" y="236804"/>
                  </a:lnTo>
                  <a:lnTo>
                    <a:pt x="795464" y="229641"/>
                  </a:lnTo>
                  <a:lnTo>
                    <a:pt x="797293" y="228879"/>
                  </a:lnTo>
                  <a:lnTo>
                    <a:pt x="799096" y="227825"/>
                  </a:lnTo>
                  <a:lnTo>
                    <a:pt x="814209" y="220281"/>
                  </a:lnTo>
                  <a:lnTo>
                    <a:pt x="814209" y="169468"/>
                  </a:lnTo>
                  <a:lnTo>
                    <a:pt x="812177" y="172237"/>
                  </a:lnTo>
                  <a:lnTo>
                    <a:pt x="788581" y="188099"/>
                  </a:lnTo>
                  <a:lnTo>
                    <a:pt x="753414" y="203733"/>
                  </a:lnTo>
                  <a:lnTo>
                    <a:pt x="707466" y="218313"/>
                  </a:lnTo>
                  <a:lnTo>
                    <a:pt x="651535" y="231063"/>
                  </a:lnTo>
                  <a:lnTo>
                    <a:pt x="586422" y="241160"/>
                  </a:lnTo>
                  <a:lnTo>
                    <a:pt x="513016" y="247815"/>
                  </a:lnTo>
                  <a:lnTo>
                    <a:pt x="498284" y="248246"/>
                  </a:lnTo>
                  <a:lnTo>
                    <a:pt x="432295" y="250202"/>
                  </a:lnTo>
                  <a:lnTo>
                    <a:pt x="350951" y="247764"/>
                  </a:lnTo>
                  <a:lnTo>
                    <a:pt x="276898" y="241007"/>
                  </a:lnTo>
                  <a:lnTo>
                    <a:pt x="211391" y="230746"/>
                  </a:lnTo>
                  <a:lnTo>
                    <a:pt x="161544" y="219252"/>
                  </a:lnTo>
                  <a:lnTo>
                    <a:pt x="155244" y="217805"/>
                  </a:lnTo>
                  <a:lnTo>
                    <a:pt x="109296" y="203034"/>
                  </a:lnTo>
                  <a:lnTo>
                    <a:pt x="74358" y="187248"/>
                  </a:lnTo>
                  <a:lnTo>
                    <a:pt x="40830" y="155930"/>
                  </a:lnTo>
                  <a:lnTo>
                    <a:pt x="39598" y="151460"/>
                  </a:lnTo>
                  <a:lnTo>
                    <a:pt x="46291" y="137261"/>
                  </a:lnTo>
                  <a:lnTo>
                    <a:pt x="91821" y="105206"/>
                  </a:lnTo>
                  <a:lnTo>
                    <a:pt x="129171" y="89039"/>
                  </a:lnTo>
                  <a:lnTo>
                    <a:pt x="175247" y="73901"/>
                  </a:lnTo>
                  <a:lnTo>
                    <a:pt x="229311" y="60655"/>
                  </a:lnTo>
                  <a:lnTo>
                    <a:pt x="290601" y="50152"/>
                  </a:lnTo>
                  <a:lnTo>
                    <a:pt x="358381" y="43218"/>
                  </a:lnTo>
                  <a:lnTo>
                    <a:pt x="431888" y="40728"/>
                  </a:lnTo>
                  <a:lnTo>
                    <a:pt x="505396" y="43218"/>
                  </a:lnTo>
                  <a:lnTo>
                    <a:pt x="573176" y="50152"/>
                  </a:lnTo>
                  <a:lnTo>
                    <a:pt x="634441" y="60655"/>
                  </a:lnTo>
                  <a:lnTo>
                    <a:pt x="688467" y="73901"/>
                  </a:lnTo>
                  <a:lnTo>
                    <a:pt x="734479" y="89039"/>
                  </a:lnTo>
                  <a:lnTo>
                    <a:pt x="771740" y="105206"/>
                  </a:lnTo>
                  <a:lnTo>
                    <a:pt x="816940" y="137261"/>
                  </a:lnTo>
                  <a:lnTo>
                    <a:pt x="823391" y="151460"/>
                  </a:lnTo>
                  <a:lnTo>
                    <a:pt x="823391" y="89916"/>
                  </a:lnTo>
                  <a:lnTo>
                    <a:pt x="810374" y="80022"/>
                  </a:lnTo>
                  <a:lnTo>
                    <a:pt x="772007" y="60058"/>
                  </a:lnTo>
                  <a:lnTo>
                    <a:pt x="726008" y="42595"/>
                  </a:lnTo>
                  <a:lnTo>
                    <a:pt x="719391" y="40728"/>
                  </a:lnTo>
                  <a:lnTo>
                    <a:pt x="673862" y="27825"/>
                  </a:lnTo>
                  <a:lnTo>
                    <a:pt x="617054" y="15976"/>
                  </a:lnTo>
                  <a:lnTo>
                    <a:pt x="557060" y="7239"/>
                  </a:lnTo>
                  <a:lnTo>
                    <a:pt x="495388" y="1841"/>
                  </a:lnTo>
                  <a:lnTo>
                    <a:pt x="433527" y="0"/>
                  </a:lnTo>
                  <a:lnTo>
                    <a:pt x="371602" y="1841"/>
                  </a:lnTo>
                  <a:lnTo>
                    <a:pt x="309791" y="7239"/>
                  </a:lnTo>
                  <a:lnTo>
                    <a:pt x="249605" y="15976"/>
                  </a:lnTo>
                  <a:lnTo>
                    <a:pt x="192544" y="27825"/>
                  </a:lnTo>
                  <a:lnTo>
                    <a:pt x="140119" y="42595"/>
                  </a:lnTo>
                  <a:lnTo>
                    <a:pt x="93853" y="60058"/>
                  </a:lnTo>
                  <a:lnTo>
                    <a:pt x="55232" y="80022"/>
                  </a:lnTo>
                  <a:lnTo>
                    <a:pt x="7010" y="126542"/>
                  </a:lnTo>
                  <a:lnTo>
                    <a:pt x="406" y="152679"/>
                  </a:lnTo>
                  <a:lnTo>
                    <a:pt x="406" y="154838"/>
                  </a:lnTo>
                  <a:lnTo>
                    <a:pt x="63" y="155638"/>
                  </a:lnTo>
                  <a:lnTo>
                    <a:pt x="92468" y="848220"/>
                  </a:lnTo>
                  <a:lnTo>
                    <a:pt x="128282" y="898626"/>
                  </a:lnTo>
                  <a:lnTo>
                    <a:pt x="166636" y="917435"/>
                  </a:lnTo>
                  <a:lnTo>
                    <a:pt x="214261" y="932294"/>
                  </a:lnTo>
                  <a:lnTo>
                    <a:pt x="267881" y="943444"/>
                  </a:lnTo>
                  <a:lnTo>
                    <a:pt x="324205" y="951103"/>
                  </a:lnTo>
                  <a:lnTo>
                    <a:pt x="379971" y="955535"/>
                  </a:lnTo>
                  <a:lnTo>
                    <a:pt x="431888" y="956957"/>
                  </a:lnTo>
                  <a:lnTo>
                    <a:pt x="483247" y="955852"/>
                  </a:lnTo>
                  <a:lnTo>
                    <a:pt x="534416" y="951941"/>
                  </a:lnTo>
                  <a:lnTo>
                    <a:pt x="585304" y="945248"/>
                  </a:lnTo>
                  <a:lnTo>
                    <a:pt x="635787" y="935786"/>
                  </a:lnTo>
                  <a:lnTo>
                    <a:pt x="683818" y="922274"/>
                  </a:lnTo>
                  <a:lnTo>
                    <a:pt x="730389" y="901915"/>
                  </a:lnTo>
                  <a:lnTo>
                    <a:pt x="766495" y="867651"/>
                  </a:lnTo>
                  <a:lnTo>
                    <a:pt x="810069" y="564946"/>
                  </a:lnTo>
                  <a:lnTo>
                    <a:pt x="829424" y="569150"/>
                  </a:lnTo>
                  <a:lnTo>
                    <a:pt x="865822" y="572528"/>
                  </a:lnTo>
                  <a:lnTo>
                    <a:pt x="877887" y="572630"/>
                  </a:lnTo>
                  <a:lnTo>
                    <a:pt x="889596" y="570204"/>
                  </a:lnTo>
                  <a:lnTo>
                    <a:pt x="900531" y="565378"/>
                  </a:lnTo>
                  <a:lnTo>
                    <a:pt x="910297" y="558279"/>
                  </a:lnTo>
                  <a:lnTo>
                    <a:pt x="914958" y="551383"/>
                  </a:lnTo>
                  <a:lnTo>
                    <a:pt x="917930" y="543725"/>
                  </a:lnTo>
                  <a:lnTo>
                    <a:pt x="919111" y="535609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8260" y="4140997"/>
              <a:ext cx="88581" cy="883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00105" y="4196473"/>
              <a:ext cx="426720" cy="533400"/>
            </a:xfrm>
            <a:custGeom>
              <a:avLst/>
              <a:gdLst/>
              <a:ahLst/>
              <a:cxnLst/>
              <a:rect l="l" t="t" r="r" b="b"/>
              <a:pathLst>
                <a:path w="426720" h="533400">
                  <a:moveTo>
                    <a:pt x="341541" y="249643"/>
                  </a:moveTo>
                  <a:lnTo>
                    <a:pt x="336461" y="244563"/>
                  </a:lnTo>
                  <a:lnTo>
                    <a:pt x="318858" y="244563"/>
                  </a:lnTo>
                  <a:lnTo>
                    <a:pt x="318858" y="267373"/>
                  </a:lnTo>
                  <a:lnTo>
                    <a:pt x="318858" y="436067"/>
                  </a:lnTo>
                  <a:lnTo>
                    <a:pt x="108178" y="436067"/>
                  </a:lnTo>
                  <a:lnTo>
                    <a:pt x="108178" y="267373"/>
                  </a:lnTo>
                  <a:lnTo>
                    <a:pt x="318858" y="267373"/>
                  </a:lnTo>
                  <a:lnTo>
                    <a:pt x="318858" y="244563"/>
                  </a:lnTo>
                  <a:lnTo>
                    <a:pt x="90576" y="244563"/>
                  </a:lnTo>
                  <a:lnTo>
                    <a:pt x="85496" y="249643"/>
                  </a:lnTo>
                  <a:lnTo>
                    <a:pt x="85496" y="453682"/>
                  </a:lnTo>
                  <a:lnTo>
                    <a:pt x="90576" y="458749"/>
                  </a:lnTo>
                  <a:lnTo>
                    <a:pt x="336461" y="458749"/>
                  </a:lnTo>
                  <a:lnTo>
                    <a:pt x="341541" y="453682"/>
                  </a:lnTo>
                  <a:lnTo>
                    <a:pt x="341541" y="436067"/>
                  </a:lnTo>
                  <a:lnTo>
                    <a:pt x="341541" y="267373"/>
                  </a:lnTo>
                  <a:lnTo>
                    <a:pt x="341541" y="249643"/>
                  </a:lnTo>
                  <a:close/>
                </a:path>
                <a:path w="426720" h="533400">
                  <a:moveTo>
                    <a:pt x="426250" y="123634"/>
                  </a:moveTo>
                  <a:lnTo>
                    <a:pt x="403898" y="101282"/>
                  </a:lnTo>
                  <a:lnTo>
                    <a:pt x="403898" y="133045"/>
                  </a:lnTo>
                  <a:lnTo>
                    <a:pt x="403898" y="506984"/>
                  </a:lnTo>
                  <a:lnTo>
                    <a:pt x="400405" y="510489"/>
                  </a:lnTo>
                  <a:lnTo>
                    <a:pt x="30429" y="510489"/>
                  </a:lnTo>
                  <a:lnTo>
                    <a:pt x="26073" y="510425"/>
                  </a:lnTo>
                  <a:lnTo>
                    <a:pt x="22733" y="506984"/>
                  </a:lnTo>
                  <a:lnTo>
                    <a:pt x="22682" y="26187"/>
                  </a:lnTo>
                  <a:lnTo>
                    <a:pt x="26187" y="22682"/>
                  </a:lnTo>
                  <a:lnTo>
                    <a:pt x="293687" y="22682"/>
                  </a:lnTo>
                  <a:lnTo>
                    <a:pt x="403898" y="133045"/>
                  </a:lnTo>
                  <a:lnTo>
                    <a:pt x="403898" y="101282"/>
                  </a:lnTo>
                  <a:lnTo>
                    <a:pt x="325323" y="22682"/>
                  </a:lnTo>
                  <a:lnTo>
                    <a:pt x="302641" y="0"/>
                  </a:lnTo>
                  <a:lnTo>
                    <a:pt x="30505" y="0"/>
                  </a:lnTo>
                  <a:lnTo>
                    <a:pt x="18630" y="2425"/>
                  </a:lnTo>
                  <a:lnTo>
                    <a:pt x="8928" y="9004"/>
                  </a:lnTo>
                  <a:lnTo>
                    <a:pt x="2400" y="18719"/>
                  </a:lnTo>
                  <a:lnTo>
                    <a:pt x="0" y="30619"/>
                  </a:lnTo>
                  <a:lnTo>
                    <a:pt x="0" y="502551"/>
                  </a:lnTo>
                  <a:lnTo>
                    <a:pt x="2400" y="514438"/>
                  </a:lnTo>
                  <a:lnTo>
                    <a:pt x="8928" y="524167"/>
                  </a:lnTo>
                  <a:lnTo>
                    <a:pt x="18630" y="530733"/>
                  </a:lnTo>
                  <a:lnTo>
                    <a:pt x="30505" y="533184"/>
                  </a:lnTo>
                  <a:lnTo>
                    <a:pt x="396100" y="533184"/>
                  </a:lnTo>
                  <a:lnTo>
                    <a:pt x="407873" y="530644"/>
                  </a:lnTo>
                  <a:lnTo>
                    <a:pt x="417449" y="524052"/>
                  </a:lnTo>
                  <a:lnTo>
                    <a:pt x="423887" y="514362"/>
                  </a:lnTo>
                  <a:lnTo>
                    <a:pt x="424662" y="510489"/>
                  </a:lnTo>
                  <a:lnTo>
                    <a:pt x="426250" y="502551"/>
                  </a:lnTo>
                  <a:lnTo>
                    <a:pt x="426250" y="123634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8226" y="4207805"/>
              <a:ext cx="288462" cy="393529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76942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74285" algn="l"/>
              </a:tabLst>
            </a:pPr>
            <a:r>
              <a:rPr dirty="0"/>
              <a:t>Encryption</a:t>
            </a:r>
            <a:r>
              <a:rPr spc="-120" dirty="0"/>
              <a:t> </a:t>
            </a:r>
            <a:r>
              <a:rPr dirty="0"/>
              <a:t>in</a:t>
            </a:r>
            <a:r>
              <a:rPr spc="-140" dirty="0"/>
              <a:t> </a:t>
            </a:r>
            <a:r>
              <a:rPr spc="-10" dirty="0"/>
              <a:t>transit</a:t>
            </a:r>
            <a:r>
              <a:rPr dirty="0"/>
              <a:t>	</a:t>
            </a:r>
            <a:r>
              <a:rPr spc="-10" dirty="0"/>
              <a:t>(SSL/TLS)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8928100" cy="4608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exposes: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endpoint: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endpoint: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355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free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want,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is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recommended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Most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would use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mandatory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called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8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93719" y="642797"/>
            <a:ext cx="1150620" cy="1150620"/>
          </a:xfrm>
          <a:custGeom>
            <a:avLst/>
            <a:gdLst/>
            <a:ahLst/>
            <a:cxnLst/>
            <a:rect l="l" t="t" r="r" b="b"/>
            <a:pathLst>
              <a:path w="1150620" h="1150620">
                <a:moveTo>
                  <a:pt x="655535" y="616381"/>
                </a:moveTo>
                <a:lnTo>
                  <a:pt x="649147" y="585203"/>
                </a:lnTo>
                <a:lnTo>
                  <a:pt x="631863" y="559676"/>
                </a:lnTo>
                <a:lnTo>
                  <a:pt x="606704" y="542823"/>
                </a:lnTo>
                <a:lnTo>
                  <a:pt x="606704" y="608482"/>
                </a:lnTo>
                <a:lnTo>
                  <a:pt x="606602" y="617372"/>
                </a:lnTo>
                <a:lnTo>
                  <a:pt x="604037" y="629539"/>
                </a:lnTo>
                <a:lnTo>
                  <a:pt x="597255" y="639445"/>
                </a:lnTo>
                <a:lnTo>
                  <a:pt x="587248" y="646087"/>
                </a:lnTo>
                <a:lnTo>
                  <a:pt x="575030" y="648449"/>
                </a:lnTo>
                <a:lnTo>
                  <a:pt x="562749" y="645972"/>
                </a:lnTo>
                <a:lnTo>
                  <a:pt x="552716" y="639203"/>
                </a:lnTo>
                <a:lnTo>
                  <a:pt x="545947" y="629158"/>
                </a:lnTo>
                <a:lnTo>
                  <a:pt x="543572" y="617372"/>
                </a:lnTo>
                <a:lnTo>
                  <a:pt x="543560" y="616381"/>
                </a:lnTo>
                <a:lnTo>
                  <a:pt x="545947" y="604583"/>
                </a:lnTo>
                <a:lnTo>
                  <a:pt x="552716" y="594537"/>
                </a:lnTo>
                <a:lnTo>
                  <a:pt x="562749" y="587768"/>
                </a:lnTo>
                <a:lnTo>
                  <a:pt x="575030" y="585292"/>
                </a:lnTo>
                <a:lnTo>
                  <a:pt x="583590" y="585292"/>
                </a:lnTo>
                <a:lnTo>
                  <a:pt x="591464" y="588568"/>
                </a:lnTo>
                <a:lnTo>
                  <a:pt x="597293" y="594588"/>
                </a:lnTo>
                <a:lnTo>
                  <a:pt x="603338" y="600417"/>
                </a:lnTo>
                <a:lnTo>
                  <a:pt x="606704" y="608482"/>
                </a:lnTo>
                <a:lnTo>
                  <a:pt x="606704" y="542823"/>
                </a:lnTo>
                <a:lnTo>
                  <a:pt x="606298" y="542544"/>
                </a:lnTo>
                <a:lnTo>
                  <a:pt x="575030" y="536321"/>
                </a:lnTo>
                <a:lnTo>
                  <a:pt x="543699" y="542658"/>
                </a:lnTo>
                <a:lnTo>
                  <a:pt x="518109" y="559917"/>
                </a:lnTo>
                <a:lnTo>
                  <a:pt x="500849" y="585520"/>
                </a:lnTo>
                <a:lnTo>
                  <a:pt x="494626" y="616381"/>
                </a:lnTo>
                <a:lnTo>
                  <a:pt x="494626" y="617372"/>
                </a:lnTo>
                <a:lnTo>
                  <a:pt x="500849" y="648220"/>
                </a:lnTo>
                <a:lnTo>
                  <a:pt x="518109" y="673823"/>
                </a:lnTo>
                <a:lnTo>
                  <a:pt x="543699" y="691083"/>
                </a:lnTo>
                <a:lnTo>
                  <a:pt x="550557" y="692480"/>
                </a:lnTo>
                <a:lnTo>
                  <a:pt x="550557" y="781634"/>
                </a:lnTo>
                <a:lnTo>
                  <a:pt x="599503" y="781634"/>
                </a:lnTo>
                <a:lnTo>
                  <a:pt x="599503" y="692492"/>
                </a:lnTo>
                <a:lnTo>
                  <a:pt x="606742" y="691007"/>
                </a:lnTo>
                <a:lnTo>
                  <a:pt x="632206" y="673722"/>
                </a:lnTo>
                <a:lnTo>
                  <a:pt x="649122" y="648449"/>
                </a:lnTo>
                <a:lnTo>
                  <a:pt x="649325" y="648144"/>
                </a:lnTo>
                <a:lnTo>
                  <a:pt x="655434" y="617372"/>
                </a:lnTo>
                <a:lnTo>
                  <a:pt x="655535" y="616381"/>
                </a:lnTo>
                <a:close/>
              </a:path>
              <a:path w="1150620" h="1150620">
                <a:moveTo>
                  <a:pt x="829017" y="458724"/>
                </a:moveTo>
                <a:lnTo>
                  <a:pt x="827100" y="449186"/>
                </a:lnTo>
                <a:lnTo>
                  <a:pt x="821855" y="441413"/>
                </a:lnTo>
                <a:lnTo>
                  <a:pt x="814082" y="436156"/>
                </a:lnTo>
                <a:lnTo>
                  <a:pt x="804557" y="434238"/>
                </a:lnTo>
                <a:lnTo>
                  <a:pt x="779843" y="434238"/>
                </a:lnTo>
                <a:lnTo>
                  <a:pt x="779843" y="483196"/>
                </a:lnTo>
                <a:lnTo>
                  <a:pt x="779843" y="825944"/>
                </a:lnTo>
                <a:lnTo>
                  <a:pt x="370217" y="825944"/>
                </a:lnTo>
                <a:lnTo>
                  <a:pt x="370217" y="483196"/>
                </a:lnTo>
                <a:lnTo>
                  <a:pt x="779843" y="483196"/>
                </a:lnTo>
                <a:lnTo>
                  <a:pt x="779843" y="434238"/>
                </a:lnTo>
                <a:lnTo>
                  <a:pt x="736028" y="434238"/>
                </a:lnTo>
                <a:lnTo>
                  <a:pt x="735990" y="359816"/>
                </a:lnTo>
                <a:lnTo>
                  <a:pt x="726808" y="310515"/>
                </a:lnTo>
                <a:lnTo>
                  <a:pt x="703453" y="267855"/>
                </a:lnTo>
                <a:lnTo>
                  <a:pt x="690270" y="255257"/>
                </a:lnTo>
                <a:lnTo>
                  <a:pt x="687832" y="252933"/>
                </a:lnTo>
                <a:lnTo>
                  <a:pt x="687832" y="359816"/>
                </a:lnTo>
                <a:lnTo>
                  <a:pt x="687832" y="434238"/>
                </a:lnTo>
                <a:lnTo>
                  <a:pt x="461987" y="434238"/>
                </a:lnTo>
                <a:lnTo>
                  <a:pt x="461987" y="358584"/>
                </a:lnTo>
                <a:lnTo>
                  <a:pt x="472541" y="316966"/>
                </a:lnTo>
                <a:lnTo>
                  <a:pt x="497293" y="283705"/>
                </a:lnTo>
                <a:lnTo>
                  <a:pt x="532650" y="262039"/>
                </a:lnTo>
                <a:lnTo>
                  <a:pt x="575030" y="255282"/>
                </a:lnTo>
                <a:lnTo>
                  <a:pt x="575678" y="255257"/>
                </a:lnTo>
                <a:lnTo>
                  <a:pt x="618147" y="262293"/>
                </a:lnTo>
                <a:lnTo>
                  <a:pt x="653402" y="284302"/>
                </a:lnTo>
                <a:lnTo>
                  <a:pt x="677837" y="317931"/>
                </a:lnTo>
                <a:lnTo>
                  <a:pt x="687832" y="359816"/>
                </a:lnTo>
                <a:lnTo>
                  <a:pt x="687832" y="252933"/>
                </a:lnTo>
                <a:lnTo>
                  <a:pt x="668616" y="234581"/>
                </a:lnTo>
                <a:lnTo>
                  <a:pt x="624928" y="213233"/>
                </a:lnTo>
                <a:lnTo>
                  <a:pt x="575030" y="206311"/>
                </a:lnTo>
                <a:lnTo>
                  <a:pt x="525183" y="212877"/>
                </a:lnTo>
                <a:lnTo>
                  <a:pt x="481406" y="233883"/>
                </a:lnTo>
                <a:lnTo>
                  <a:pt x="446366" y="266827"/>
                </a:lnTo>
                <a:lnTo>
                  <a:pt x="422694" y="309219"/>
                </a:lnTo>
                <a:lnTo>
                  <a:pt x="413042" y="358584"/>
                </a:lnTo>
                <a:lnTo>
                  <a:pt x="413042" y="434238"/>
                </a:lnTo>
                <a:lnTo>
                  <a:pt x="345757" y="434238"/>
                </a:lnTo>
                <a:lnTo>
                  <a:pt x="336232" y="436156"/>
                </a:lnTo>
                <a:lnTo>
                  <a:pt x="328447" y="441413"/>
                </a:lnTo>
                <a:lnTo>
                  <a:pt x="323202" y="449186"/>
                </a:lnTo>
                <a:lnTo>
                  <a:pt x="321284" y="458724"/>
                </a:lnTo>
                <a:lnTo>
                  <a:pt x="321284" y="850417"/>
                </a:lnTo>
                <a:lnTo>
                  <a:pt x="323202" y="859955"/>
                </a:lnTo>
                <a:lnTo>
                  <a:pt x="328447" y="867740"/>
                </a:lnTo>
                <a:lnTo>
                  <a:pt x="336232" y="872985"/>
                </a:lnTo>
                <a:lnTo>
                  <a:pt x="345757" y="874903"/>
                </a:lnTo>
                <a:lnTo>
                  <a:pt x="804557" y="874903"/>
                </a:lnTo>
                <a:lnTo>
                  <a:pt x="814082" y="872985"/>
                </a:lnTo>
                <a:lnTo>
                  <a:pt x="821855" y="867740"/>
                </a:lnTo>
                <a:lnTo>
                  <a:pt x="827100" y="859955"/>
                </a:lnTo>
                <a:lnTo>
                  <a:pt x="829017" y="850417"/>
                </a:lnTo>
                <a:lnTo>
                  <a:pt x="829017" y="825944"/>
                </a:lnTo>
                <a:lnTo>
                  <a:pt x="829017" y="483196"/>
                </a:lnTo>
                <a:lnTo>
                  <a:pt x="829017" y="458724"/>
                </a:lnTo>
                <a:close/>
              </a:path>
              <a:path w="1150620" h="1150620">
                <a:moveTo>
                  <a:pt x="1150086" y="754214"/>
                </a:moveTo>
                <a:lnTo>
                  <a:pt x="1145057" y="704151"/>
                </a:lnTo>
                <a:lnTo>
                  <a:pt x="1133043" y="655548"/>
                </a:lnTo>
                <a:lnTo>
                  <a:pt x="1114247" y="609155"/>
                </a:lnTo>
                <a:lnTo>
                  <a:pt x="1101153" y="586701"/>
                </a:lnTo>
                <a:lnTo>
                  <a:pt x="1101153" y="754214"/>
                </a:lnTo>
                <a:lnTo>
                  <a:pt x="1094193" y="805903"/>
                </a:lnTo>
                <a:lnTo>
                  <a:pt x="1075182" y="849464"/>
                </a:lnTo>
                <a:lnTo>
                  <a:pt x="1046911" y="885558"/>
                </a:lnTo>
                <a:lnTo>
                  <a:pt x="1012177" y="914844"/>
                </a:lnTo>
                <a:lnTo>
                  <a:pt x="973772" y="937983"/>
                </a:lnTo>
                <a:lnTo>
                  <a:pt x="934478" y="955649"/>
                </a:lnTo>
                <a:lnTo>
                  <a:pt x="897115" y="968489"/>
                </a:lnTo>
                <a:lnTo>
                  <a:pt x="839304" y="982370"/>
                </a:lnTo>
                <a:lnTo>
                  <a:pt x="792327" y="993736"/>
                </a:lnTo>
                <a:lnTo>
                  <a:pt x="746315" y="1008189"/>
                </a:lnTo>
                <a:lnTo>
                  <a:pt x="701433" y="1025677"/>
                </a:lnTo>
                <a:lnTo>
                  <a:pt x="657821" y="1046137"/>
                </a:lnTo>
                <a:lnTo>
                  <a:pt x="615645" y="1069517"/>
                </a:lnTo>
                <a:lnTo>
                  <a:pt x="575030" y="1095730"/>
                </a:lnTo>
                <a:lnTo>
                  <a:pt x="534441" y="1069428"/>
                </a:lnTo>
                <a:lnTo>
                  <a:pt x="492264" y="1045972"/>
                </a:lnTo>
                <a:lnTo>
                  <a:pt x="448652" y="1025423"/>
                </a:lnTo>
                <a:lnTo>
                  <a:pt x="403771" y="1007859"/>
                </a:lnTo>
                <a:lnTo>
                  <a:pt x="357759" y="993317"/>
                </a:lnTo>
                <a:lnTo>
                  <a:pt x="310756" y="981887"/>
                </a:lnTo>
                <a:lnTo>
                  <a:pt x="285610" y="976693"/>
                </a:lnTo>
                <a:lnTo>
                  <a:pt x="252945" y="968006"/>
                </a:lnTo>
                <a:lnTo>
                  <a:pt x="215582" y="955154"/>
                </a:lnTo>
                <a:lnTo>
                  <a:pt x="176301" y="937501"/>
                </a:lnTo>
                <a:lnTo>
                  <a:pt x="137909" y="914349"/>
                </a:lnTo>
                <a:lnTo>
                  <a:pt x="103174" y="885063"/>
                </a:lnTo>
                <a:lnTo>
                  <a:pt x="74904" y="848969"/>
                </a:lnTo>
                <a:lnTo>
                  <a:pt x="55892" y="805408"/>
                </a:lnTo>
                <a:lnTo>
                  <a:pt x="48945" y="753719"/>
                </a:lnTo>
                <a:lnTo>
                  <a:pt x="53505" y="705434"/>
                </a:lnTo>
                <a:lnTo>
                  <a:pt x="65671" y="663816"/>
                </a:lnTo>
                <a:lnTo>
                  <a:pt x="83108" y="626135"/>
                </a:lnTo>
                <a:lnTo>
                  <a:pt x="103505" y="589699"/>
                </a:lnTo>
                <a:lnTo>
                  <a:pt x="124739" y="554151"/>
                </a:lnTo>
                <a:lnTo>
                  <a:pt x="140766" y="516166"/>
                </a:lnTo>
                <a:lnTo>
                  <a:pt x="151371" y="476338"/>
                </a:lnTo>
                <a:lnTo>
                  <a:pt x="156362" y="435216"/>
                </a:lnTo>
                <a:lnTo>
                  <a:pt x="149847" y="380936"/>
                </a:lnTo>
                <a:lnTo>
                  <a:pt x="133388" y="329298"/>
                </a:lnTo>
                <a:lnTo>
                  <a:pt x="107556" y="281660"/>
                </a:lnTo>
                <a:lnTo>
                  <a:pt x="72923" y="239369"/>
                </a:lnTo>
                <a:lnTo>
                  <a:pt x="138252" y="159575"/>
                </a:lnTo>
                <a:lnTo>
                  <a:pt x="175945" y="112776"/>
                </a:lnTo>
                <a:lnTo>
                  <a:pt x="207987" y="71958"/>
                </a:lnTo>
                <a:lnTo>
                  <a:pt x="247827" y="104533"/>
                </a:lnTo>
                <a:lnTo>
                  <a:pt x="292646" y="128917"/>
                </a:lnTo>
                <a:lnTo>
                  <a:pt x="341198" y="144589"/>
                </a:lnTo>
                <a:lnTo>
                  <a:pt x="392239" y="151003"/>
                </a:lnTo>
                <a:lnTo>
                  <a:pt x="444614" y="144995"/>
                </a:lnTo>
                <a:lnTo>
                  <a:pt x="493737" y="127673"/>
                </a:lnTo>
                <a:lnTo>
                  <a:pt x="534416" y="102044"/>
                </a:lnTo>
                <a:lnTo>
                  <a:pt x="537794" y="99910"/>
                </a:lnTo>
                <a:lnTo>
                  <a:pt x="575030" y="62572"/>
                </a:lnTo>
                <a:lnTo>
                  <a:pt x="612355" y="100025"/>
                </a:lnTo>
                <a:lnTo>
                  <a:pt x="656551" y="127825"/>
                </a:lnTo>
                <a:lnTo>
                  <a:pt x="705802" y="145110"/>
                </a:lnTo>
                <a:lnTo>
                  <a:pt x="758304" y="151003"/>
                </a:lnTo>
                <a:lnTo>
                  <a:pt x="809231" y="144538"/>
                </a:lnTo>
                <a:lnTo>
                  <a:pt x="857656" y="128841"/>
                </a:lnTo>
                <a:lnTo>
                  <a:pt x="902335" y="104470"/>
                </a:lnTo>
                <a:lnTo>
                  <a:pt x="905306" y="102044"/>
                </a:lnTo>
                <a:lnTo>
                  <a:pt x="942073" y="71958"/>
                </a:lnTo>
                <a:lnTo>
                  <a:pt x="974140" y="112788"/>
                </a:lnTo>
                <a:lnTo>
                  <a:pt x="1011821" y="159639"/>
                </a:lnTo>
                <a:lnTo>
                  <a:pt x="1077188" y="239852"/>
                </a:lnTo>
                <a:lnTo>
                  <a:pt x="1042555" y="282155"/>
                </a:lnTo>
                <a:lnTo>
                  <a:pt x="1016711" y="329793"/>
                </a:lnTo>
                <a:lnTo>
                  <a:pt x="1000226" y="381419"/>
                </a:lnTo>
                <a:lnTo>
                  <a:pt x="993686" y="435711"/>
                </a:lnTo>
                <a:lnTo>
                  <a:pt x="998689" y="476821"/>
                </a:lnTo>
                <a:lnTo>
                  <a:pt x="1009294" y="516661"/>
                </a:lnTo>
                <a:lnTo>
                  <a:pt x="1025321" y="554634"/>
                </a:lnTo>
                <a:lnTo>
                  <a:pt x="1046607" y="590181"/>
                </a:lnTo>
                <a:lnTo>
                  <a:pt x="1067003" y="626414"/>
                </a:lnTo>
                <a:lnTo>
                  <a:pt x="1084427" y="664121"/>
                </a:lnTo>
                <a:lnTo>
                  <a:pt x="1096581" y="705853"/>
                </a:lnTo>
                <a:lnTo>
                  <a:pt x="1101153" y="754214"/>
                </a:lnTo>
                <a:lnTo>
                  <a:pt x="1101153" y="586701"/>
                </a:lnTo>
                <a:lnTo>
                  <a:pt x="1071232" y="534377"/>
                </a:lnTo>
                <a:lnTo>
                  <a:pt x="1046378" y="471170"/>
                </a:lnTo>
                <a:lnTo>
                  <a:pt x="1042631" y="435711"/>
                </a:lnTo>
                <a:lnTo>
                  <a:pt x="1049756" y="386270"/>
                </a:lnTo>
                <a:lnTo>
                  <a:pt x="1066406" y="339699"/>
                </a:lnTo>
                <a:lnTo>
                  <a:pt x="1091984" y="297383"/>
                </a:lnTo>
                <a:lnTo>
                  <a:pt x="1125829" y="260667"/>
                </a:lnTo>
                <a:lnTo>
                  <a:pt x="1130922" y="256565"/>
                </a:lnTo>
                <a:lnTo>
                  <a:pt x="1134186" y="250558"/>
                </a:lnTo>
                <a:lnTo>
                  <a:pt x="1134897" y="244017"/>
                </a:lnTo>
                <a:lnTo>
                  <a:pt x="1135507" y="237464"/>
                </a:lnTo>
                <a:lnTo>
                  <a:pt x="1133475" y="230936"/>
                </a:lnTo>
                <a:lnTo>
                  <a:pt x="1129296" y="225894"/>
                </a:lnTo>
                <a:lnTo>
                  <a:pt x="1074978" y="159575"/>
                </a:lnTo>
                <a:lnTo>
                  <a:pt x="1034935" y="110401"/>
                </a:lnTo>
                <a:lnTo>
                  <a:pt x="1004049" y="71958"/>
                </a:lnTo>
                <a:lnTo>
                  <a:pt x="992670" y="57797"/>
                </a:lnTo>
                <a:lnTo>
                  <a:pt x="963853" y="20548"/>
                </a:lnTo>
                <a:lnTo>
                  <a:pt x="959535" y="14630"/>
                </a:lnTo>
                <a:lnTo>
                  <a:pt x="952804" y="10845"/>
                </a:lnTo>
                <a:lnTo>
                  <a:pt x="938250" y="10033"/>
                </a:lnTo>
                <a:lnTo>
                  <a:pt x="931164" y="12788"/>
                </a:lnTo>
                <a:lnTo>
                  <a:pt x="926160" y="18097"/>
                </a:lnTo>
                <a:lnTo>
                  <a:pt x="891273" y="51790"/>
                </a:lnTo>
                <a:lnTo>
                  <a:pt x="850684" y="77470"/>
                </a:lnTo>
                <a:lnTo>
                  <a:pt x="805751" y="94449"/>
                </a:lnTo>
                <a:lnTo>
                  <a:pt x="757821" y="102044"/>
                </a:lnTo>
                <a:lnTo>
                  <a:pt x="712216" y="96558"/>
                </a:lnTo>
                <a:lnTo>
                  <a:pt x="670496" y="79692"/>
                </a:lnTo>
                <a:lnTo>
                  <a:pt x="631571" y="50787"/>
                </a:lnTo>
                <a:lnTo>
                  <a:pt x="594360" y="9220"/>
                </a:lnTo>
                <a:lnTo>
                  <a:pt x="593102" y="7581"/>
                </a:lnTo>
                <a:lnTo>
                  <a:pt x="591654" y="6159"/>
                </a:lnTo>
                <a:lnTo>
                  <a:pt x="590042" y="4940"/>
                </a:lnTo>
                <a:lnTo>
                  <a:pt x="581329" y="622"/>
                </a:lnTo>
                <a:lnTo>
                  <a:pt x="571969" y="0"/>
                </a:lnTo>
                <a:lnTo>
                  <a:pt x="563054" y="2908"/>
                </a:lnTo>
                <a:lnTo>
                  <a:pt x="555701" y="9220"/>
                </a:lnTo>
                <a:lnTo>
                  <a:pt x="518388" y="50787"/>
                </a:lnTo>
                <a:lnTo>
                  <a:pt x="479475" y="79692"/>
                </a:lnTo>
                <a:lnTo>
                  <a:pt x="437807" y="96558"/>
                </a:lnTo>
                <a:lnTo>
                  <a:pt x="392239" y="102044"/>
                </a:lnTo>
                <a:lnTo>
                  <a:pt x="344322" y="94449"/>
                </a:lnTo>
                <a:lnTo>
                  <a:pt x="299389" y="77470"/>
                </a:lnTo>
                <a:lnTo>
                  <a:pt x="258787" y="51790"/>
                </a:lnTo>
                <a:lnTo>
                  <a:pt x="223901" y="18097"/>
                </a:lnTo>
                <a:lnTo>
                  <a:pt x="222821" y="16865"/>
                </a:lnTo>
                <a:lnTo>
                  <a:pt x="221640" y="15849"/>
                </a:lnTo>
                <a:lnTo>
                  <a:pt x="220383" y="14935"/>
                </a:lnTo>
                <a:lnTo>
                  <a:pt x="211518" y="10947"/>
                </a:lnTo>
                <a:lnTo>
                  <a:pt x="202145" y="10655"/>
                </a:lnTo>
                <a:lnTo>
                  <a:pt x="193344" y="13919"/>
                </a:lnTo>
                <a:lnTo>
                  <a:pt x="186207" y="20548"/>
                </a:lnTo>
                <a:lnTo>
                  <a:pt x="157264" y="57797"/>
                </a:lnTo>
                <a:lnTo>
                  <a:pt x="114769" y="110401"/>
                </a:lnTo>
                <a:lnTo>
                  <a:pt x="35064" y="207899"/>
                </a:lnTo>
                <a:lnTo>
                  <a:pt x="20802" y="225894"/>
                </a:lnTo>
                <a:lnTo>
                  <a:pt x="16573" y="230936"/>
                </a:lnTo>
                <a:lnTo>
                  <a:pt x="14541" y="237464"/>
                </a:lnTo>
                <a:lnTo>
                  <a:pt x="15176" y="244017"/>
                </a:lnTo>
                <a:lnTo>
                  <a:pt x="15836" y="250558"/>
                </a:lnTo>
                <a:lnTo>
                  <a:pt x="19100" y="256565"/>
                </a:lnTo>
                <a:lnTo>
                  <a:pt x="24231" y="260667"/>
                </a:lnTo>
                <a:lnTo>
                  <a:pt x="58229" y="297281"/>
                </a:lnTo>
                <a:lnTo>
                  <a:pt x="83883" y="339598"/>
                </a:lnTo>
                <a:lnTo>
                  <a:pt x="100507" y="386270"/>
                </a:lnTo>
                <a:lnTo>
                  <a:pt x="107416" y="435711"/>
                </a:lnTo>
                <a:lnTo>
                  <a:pt x="103632" y="471170"/>
                </a:lnTo>
                <a:lnTo>
                  <a:pt x="93472" y="503453"/>
                </a:lnTo>
                <a:lnTo>
                  <a:pt x="78727" y="534377"/>
                </a:lnTo>
                <a:lnTo>
                  <a:pt x="61175" y="565708"/>
                </a:lnTo>
                <a:lnTo>
                  <a:pt x="35826" y="609155"/>
                </a:lnTo>
                <a:lnTo>
                  <a:pt x="17030" y="655548"/>
                </a:lnTo>
                <a:lnTo>
                  <a:pt x="5003" y="704151"/>
                </a:lnTo>
                <a:lnTo>
                  <a:pt x="0" y="754214"/>
                </a:lnTo>
                <a:lnTo>
                  <a:pt x="3352" y="794816"/>
                </a:lnTo>
                <a:lnTo>
                  <a:pt x="13271" y="833081"/>
                </a:lnTo>
                <a:lnTo>
                  <a:pt x="29527" y="868794"/>
                </a:lnTo>
                <a:lnTo>
                  <a:pt x="51904" y="901750"/>
                </a:lnTo>
                <a:lnTo>
                  <a:pt x="80175" y="931760"/>
                </a:lnTo>
                <a:lnTo>
                  <a:pt x="114109" y="958608"/>
                </a:lnTo>
                <a:lnTo>
                  <a:pt x="153504" y="982091"/>
                </a:lnTo>
                <a:lnTo>
                  <a:pt x="198132" y="1002017"/>
                </a:lnTo>
                <a:lnTo>
                  <a:pt x="247777" y="1018171"/>
                </a:lnTo>
                <a:lnTo>
                  <a:pt x="302196" y="1030363"/>
                </a:lnTo>
                <a:lnTo>
                  <a:pt x="348234" y="1041946"/>
                </a:lnTo>
                <a:lnTo>
                  <a:pt x="393255" y="1056652"/>
                </a:lnTo>
                <a:lnTo>
                  <a:pt x="437108" y="1074394"/>
                </a:lnTo>
                <a:lnTo>
                  <a:pt x="479628" y="1095108"/>
                </a:lnTo>
                <a:lnTo>
                  <a:pt x="520687" y="1118730"/>
                </a:lnTo>
                <a:lnTo>
                  <a:pt x="560108" y="1145184"/>
                </a:lnTo>
                <a:lnTo>
                  <a:pt x="564375" y="1148499"/>
                </a:lnTo>
                <a:lnTo>
                  <a:pt x="569633" y="1150302"/>
                </a:lnTo>
                <a:lnTo>
                  <a:pt x="575030" y="1150327"/>
                </a:lnTo>
                <a:lnTo>
                  <a:pt x="580440" y="1150302"/>
                </a:lnTo>
                <a:lnTo>
                  <a:pt x="585685" y="1148499"/>
                </a:lnTo>
                <a:lnTo>
                  <a:pt x="589953" y="1145184"/>
                </a:lnTo>
                <a:lnTo>
                  <a:pt x="629361" y="1118679"/>
                </a:lnTo>
                <a:lnTo>
                  <a:pt x="669175" y="1095730"/>
                </a:lnTo>
                <a:lnTo>
                  <a:pt x="670394" y="1095019"/>
                </a:lnTo>
                <a:lnTo>
                  <a:pt x="712927" y="1074293"/>
                </a:lnTo>
                <a:lnTo>
                  <a:pt x="756780" y="1056563"/>
                </a:lnTo>
                <a:lnTo>
                  <a:pt x="801814" y="1041895"/>
                </a:lnTo>
                <a:lnTo>
                  <a:pt x="847864" y="1030363"/>
                </a:lnTo>
                <a:lnTo>
                  <a:pt x="902296" y="1018171"/>
                </a:lnTo>
                <a:lnTo>
                  <a:pt x="951928" y="1002017"/>
                </a:lnTo>
                <a:lnTo>
                  <a:pt x="996569" y="982091"/>
                </a:lnTo>
                <a:lnTo>
                  <a:pt x="1035964" y="958608"/>
                </a:lnTo>
                <a:lnTo>
                  <a:pt x="1069911" y="931760"/>
                </a:lnTo>
                <a:lnTo>
                  <a:pt x="1098181" y="901750"/>
                </a:lnTo>
                <a:lnTo>
                  <a:pt x="1120559" y="868794"/>
                </a:lnTo>
                <a:lnTo>
                  <a:pt x="1136815" y="833081"/>
                </a:lnTo>
                <a:lnTo>
                  <a:pt x="1146733" y="794816"/>
                </a:lnTo>
                <a:lnTo>
                  <a:pt x="1150086" y="75421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65" dirty="0"/>
              <a:t> </a:t>
            </a:r>
            <a:r>
              <a:rPr dirty="0"/>
              <a:t>KMS</a:t>
            </a:r>
            <a:r>
              <a:rPr spc="-170" dirty="0"/>
              <a:t> </a:t>
            </a:r>
            <a:r>
              <a:rPr dirty="0"/>
              <a:t>(Key</a:t>
            </a:r>
            <a:r>
              <a:rPr spc="-155" dirty="0"/>
              <a:t> </a:t>
            </a:r>
            <a:r>
              <a:rPr dirty="0"/>
              <a:t>Management</a:t>
            </a:r>
            <a:r>
              <a:rPr spc="-155" dirty="0"/>
              <a:t> </a:t>
            </a:r>
            <a:r>
              <a:rPr spc="-10" dirty="0"/>
              <a:t>Service)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10126980" cy="45072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366395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Anytime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hear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“encryption”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service,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most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likely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data,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us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integrated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authorization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6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Seamlessly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integrated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into: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EBS: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volumes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2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S3: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Redshift: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RDS: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SSM: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Parameter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Etc…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SDK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895" y="192023"/>
            <a:ext cx="1182624" cy="11826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80" dirty="0"/>
              <a:t> </a:t>
            </a:r>
            <a:r>
              <a:rPr dirty="0"/>
              <a:t>KMS</a:t>
            </a:r>
            <a:r>
              <a:rPr spc="-180" dirty="0"/>
              <a:t> </a:t>
            </a:r>
            <a:r>
              <a:rPr spc="-25" dirty="0"/>
              <a:t>101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9850755" cy="433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Anytime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sensitive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information…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passwords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certificates</a:t>
            </a:r>
            <a:endParaRPr sz="2000">
              <a:latin typeface="Arial"/>
              <a:cs typeface="Arial"/>
            </a:endParaRPr>
          </a:p>
          <a:p>
            <a:pPr marL="241300" marR="342900" indent="-228600">
              <a:lnSpc>
                <a:spcPct val="7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 KMS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CMK used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 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never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retrieved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CMK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rotated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extra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Never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ever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secrets</a:t>
            </a:r>
            <a:r>
              <a:rPr sz="24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plaintext,</a:t>
            </a:r>
            <a:r>
              <a:rPr sz="24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especially</a:t>
            </a:r>
            <a:r>
              <a:rPr sz="24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code!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secrets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environment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variables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help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encrypting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4KB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&gt;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KB,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envelope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spc="-12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give</a:t>
            </a:r>
            <a:r>
              <a:rPr sz="24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someone: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sure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allows the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Make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sure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65864" y="78739"/>
            <a:ext cx="254000" cy="65557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NOT</a:t>
            </a:r>
            <a:r>
              <a:rPr sz="1800" b="1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FOR</a:t>
            </a:r>
            <a:r>
              <a:rPr sz="1800" b="1" spc="-5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DISTRIBUTION</a:t>
            </a:r>
            <a:r>
              <a:rPr sz="1800" b="1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©</a:t>
            </a:r>
            <a:r>
              <a:rPr sz="1800" b="1" spc="-3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Stephane</a:t>
            </a:r>
            <a:r>
              <a:rPr sz="1800" b="1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4A4A4"/>
                </a:solidFill>
                <a:latin typeface="Calibri"/>
                <a:cs typeface="Calibri"/>
              </a:rPr>
              <a:t>Maarek</a:t>
            </a:r>
            <a:r>
              <a:rPr sz="1800" b="1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46007" y="6031991"/>
            <a:ext cx="3237230" cy="683260"/>
            <a:chOff x="8446007" y="6031991"/>
            <a:chExt cx="3237230" cy="6832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623" y="6031991"/>
              <a:ext cx="1356359" cy="6827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6007" y="6202679"/>
              <a:ext cx="1810511" cy="4632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65" dirty="0"/>
              <a:t> </a:t>
            </a:r>
            <a:r>
              <a:rPr dirty="0"/>
              <a:t>KMS</a:t>
            </a:r>
            <a:r>
              <a:rPr spc="-170" dirty="0"/>
              <a:t> </a:t>
            </a:r>
            <a:r>
              <a:rPr dirty="0"/>
              <a:t>(Key</a:t>
            </a:r>
            <a:r>
              <a:rPr spc="-155" dirty="0"/>
              <a:t> </a:t>
            </a:r>
            <a:r>
              <a:rPr dirty="0"/>
              <a:t>Management</a:t>
            </a:r>
            <a:r>
              <a:rPr spc="-155" dirty="0"/>
              <a:t> </a:t>
            </a:r>
            <a:r>
              <a:rPr spc="-10" dirty="0"/>
              <a:t>Service)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82344"/>
            <a:ext cx="9503410" cy="43541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3335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Able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policies: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Rotation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Disable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Able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audit key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(using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CloudTrail)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329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Three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types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(CMK):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CMK:</a:t>
            </a:r>
            <a:r>
              <a:rPr sz="24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free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9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KMS: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$1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3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imported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(must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256-bit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symmetric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key):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$1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338455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	+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pay for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call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($0.03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10000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calls)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641847" y="1539239"/>
            <a:ext cx="2152015" cy="4264660"/>
          </a:xfrm>
          <a:prstGeom prst="rect">
            <a:avLst/>
          </a:prstGeom>
          <a:ln w="12700">
            <a:solidFill>
              <a:srgbClr val="444848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26235">
              <a:lnSpc>
                <a:spcPct val="100000"/>
              </a:lnSpc>
              <a:spcBef>
                <a:spcPts val="254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1517650">
              <a:lnSpc>
                <a:spcPct val="100000"/>
              </a:lnSpc>
              <a:spcBef>
                <a:spcPts val="5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endParaRPr sz="1800">
              <a:latin typeface="Calibri"/>
              <a:cs typeface="Calibri"/>
            </a:endParaRPr>
          </a:p>
          <a:p>
            <a:pPr marL="16700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Perform</a:t>
            </a:r>
            <a:r>
              <a:rPr sz="18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Calibri"/>
              <a:cs typeface="Calibri"/>
            </a:endParaRPr>
          </a:p>
          <a:p>
            <a:pPr marR="186055" algn="r">
              <a:lnSpc>
                <a:spcPct val="100000"/>
              </a:lnSpc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endParaRPr sz="18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3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Perform</a:t>
            </a:r>
            <a:r>
              <a:rPr sz="1800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decryption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694944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How</a:t>
            </a:r>
            <a:r>
              <a:rPr spc="-85" dirty="0"/>
              <a:t> </a:t>
            </a:r>
            <a:r>
              <a:rPr dirty="0"/>
              <a:t>does</a:t>
            </a:r>
            <a:r>
              <a:rPr spc="-105" dirty="0"/>
              <a:t> </a:t>
            </a:r>
            <a:r>
              <a:rPr dirty="0"/>
              <a:t>KMS</a:t>
            </a:r>
            <a:r>
              <a:rPr spc="-80" dirty="0"/>
              <a:t> </a:t>
            </a:r>
            <a:r>
              <a:rPr spc="-10" dirty="0"/>
              <a:t>work?</a:t>
            </a:r>
          </a:p>
          <a:p>
            <a:pPr marL="12700">
              <a:lnSpc>
                <a:spcPts val="5015"/>
              </a:lnSpc>
            </a:pPr>
            <a:r>
              <a:rPr dirty="0"/>
              <a:t>API</a:t>
            </a:r>
            <a:r>
              <a:rPr spc="-80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b="1" dirty="0">
                <a:latin typeface="Arial"/>
                <a:cs typeface="Arial"/>
              </a:rPr>
              <a:t>Encrypt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b="1" spc="-10" dirty="0">
                <a:latin typeface="Arial"/>
                <a:cs typeface="Arial"/>
              </a:rPr>
              <a:t>Decrypt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3272" y="1591055"/>
            <a:ext cx="2066925" cy="9937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(CLI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SDK)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3272" y="2718816"/>
            <a:ext cx="2066925" cy="585470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Secret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(ex: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password)</a:t>
            </a:r>
            <a:endParaRPr sz="16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KB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28161" y="1660905"/>
            <a:ext cx="2100580" cy="850900"/>
            <a:chOff x="3328161" y="1660905"/>
            <a:chExt cx="2100580" cy="850900"/>
          </a:xfrm>
        </p:grpSpPr>
        <p:sp>
          <p:nvSpPr>
            <p:cNvPr id="12" name="object 12"/>
            <p:cNvSpPr/>
            <p:nvPr/>
          </p:nvSpPr>
          <p:spPr>
            <a:xfrm>
              <a:off x="3334511" y="1667255"/>
              <a:ext cx="2087880" cy="838200"/>
            </a:xfrm>
            <a:custGeom>
              <a:avLst/>
              <a:gdLst/>
              <a:ahLst/>
              <a:cxnLst/>
              <a:rect l="l" t="t" r="r" b="b"/>
              <a:pathLst>
                <a:path w="2087879" h="838200">
                  <a:moveTo>
                    <a:pt x="1668779" y="0"/>
                  </a:moveTo>
                  <a:lnTo>
                    <a:pt x="1668779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1668779" y="628650"/>
                  </a:lnTo>
                  <a:lnTo>
                    <a:pt x="1668779" y="838200"/>
                  </a:lnTo>
                  <a:lnTo>
                    <a:pt x="2087879" y="419100"/>
                  </a:lnTo>
                  <a:lnTo>
                    <a:pt x="166877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4511" y="1667255"/>
              <a:ext cx="2087880" cy="838200"/>
            </a:xfrm>
            <a:custGeom>
              <a:avLst/>
              <a:gdLst/>
              <a:ahLst/>
              <a:cxnLst/>
              <a:rect l="l" t="t" r="r" b="b"/>
              <a:pathLst>
                <a:path w="2087879" h="838200">
                  <a:moveTo>
                    <a:pt x="0" y="209550"/>
                  </a:moveTo>
                  <a:lnTo>
                    <a:pt x="1668779" y="209550"/>
                  </a:lnTo>
                  <a:lnTo>
                    <a:pt x="1668779" y="0"/>
                  </a:lnTo>
                  <a:lnTo>
                    <a:pt x="2087879" y="419100"/>
                  </a:lnTo>
                  <a:lnTo>
                    <a:pt x="1668779" y="838200"/>
                  </a:lnTo>
                  <a:lnTo>
                    <a:pt x="1668779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23259" y="1922221"/>
            <a:ext cx="1104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Encrypt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3272" y="3429000"/>
            <a:ext cx="2066925" cy="585470"/>
          </a:xfrm>
          <a:custGeom>
            <a:avLst/>
            <a:gdLst/>
            <a:ahLst/>
            <a:cxnLst/>
            <a:rect l="l" t="t" r="r" b="b"/>
            <a:pathLst>
              <a:path w="2066925" h="585470">
                <a:moveTo>
                  <a:pt x="0" y="585216"/>
                </a:moveTo>
                <a:lnTo>
                  <a:pt x="2066543" y="585216"/>
                </a:lnTo>
                <a:lnTo>
                  <a:pt x="2066543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699">
            <a:solidFill>
              <a:srgbClr val="F697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56741" y="3572713"/>
            <a:ext cx="142303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Encrypted</a:t>
            </a:r>
            <a:r>
              <a:rPr sz="16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Secret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8200" y="3429000"/>
            <a:ext cx="4803140" cy="585470"/>
            <a:chOff x="838200" y="3429000"/>
            <a:chExt cx="4803140" cy="58547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429000"/>
              <a:ext cx="445007" cy="5852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99816" y="3683508"/>
              <a:ext cx="2541270" cy="76200"/>
            </a:xfrm>
            <a:custGeom>
              <a:avLst/>
              <a:gdLst/>
              <a:ahLst/>
              <a:cxnLst/>
              <a:rect l="l" t="t" r="r" b="b"/>
              <a:pathLst>
                <a:path w="25412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54127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541270" h="76200">
                  <a:moveTo>
                    <a:pt x="1270508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264158" y="44450"/>
                  </a:lnTo>
                  <a:lnTo>
                    <a:pt x="1264158" y="38100"/>
                  </a:lnTo>
                  <a:lnTo>
                    <a:pt x="1276858" y="38100"/>
                  </a:lnTo>
                  <a:lnTo>
                    <a:pt x="1270508" y="31750"/>
                  </a:lnTo>
                  <a:close/>
                </a:path>
                <a:path w="2541270" h="76200">
                  <a:moveTo>
                    <a:pt x="1264158" y="38100"/>
                  </a:moveTo>
                  <a:lnTo>
                    <a:pt x="1264158" y="44450"/>
                  </a:lnTo>
                  <a:lnTo>
                    <a:pt x="1270508" y="44450"/>
                  </a:lnTo>
                  <a:lnTo>
                    <a:pt x="1264158" y="38100"/>
                  </a:lnTo>
                  <a:close/>
                </a:path>
                <a:path w="2541270" h="76200">
                  <a:moveTo>
                    <a:pt x="2541143" y="31750"/>
                  </a:moveTo>
                  <a:lnTo>
                    <a:pt x="1276858" y="31750"/>
                  </a:lnTo>
                  <a:lnTo>
                    <a:pt x="1276858" y="38100"/>
                  </a:lnTo>
                  <a:lnTo>
                    <a:pt x="1264158" y="38100"/>
                  </a:lnTo>
                  <a:lnTo>
                    <a:pt x="1270508" y="44450"/>
                  </a:lnTo>
                  <a:lnTo>
                    <a:pt x="2541143" y="44450"/>
                  </a:lnTo>
                  <a:lnTo>
                    <a:pt x="2541143" y="31750"/>
                  </a:lnTo>
                  <a:close/>
                </a:path>
                <a:path w="2541270" h="76200">
                  <a:moveTo>
                    <a:pt x="1276858" y="31750"/>
                  </a:moveTo>
                  <a:lnTo>
                    <a:pt x="1270508" y="31750"/>
                  </a:lnTo>
                  <a:lnTo>
                    <a:pt x="1276858" y="38100"/>
                  </a:lnTo>
                  <a:lnTo>
                    <a:pt x="1276858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33272" y="4139184"/>
            <a:ext cx="2066925" cy="9937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(CLI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SDK)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09873" y="4209034"/>
            <a:ext cx="2100580" cy="850900"/>
            <a:chOff x="3309873" y="4209034"/>
            <a:chExt cx="2100580" cy="850900"/>
          </a:xfrm>
        </p:grpSpPr>
        <p:sp>
          <p:nvSpPr>
            <p:cNvPr id="22" name="object 22"/>
            <p:cNvSpPr/>
            <p:nvPr/>
          </p:nvSpPr>
          <p:spPr>
            <a:xfrm>
              <a:off x="3316223" y="4215384"/>
              <a:ext cx="2087880" cy="838200"/>
            </a:xfrm>
            <a:custGeom>
              <a:avLst/>
              <a:gdLst/>
              <a:ahLst/>
              <a:cxnLst/>
              <a:rect l="l" t="t" r="r" b="b"/>
              <a:pathLst>
                <a:path w="2087879" h="838200">
                  <a:moveTo>
                    <a:pt x="1668779" y="0"/>
                  </a:moveTo>
                  <a:lnTo>
                    <a:pt x="1668779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1668779" y="628650"/>
                  </a:lnTo>
                  <a:lnTo>
                    <a:pt x="1668779" y="838200"/>
                  </a:lnTo>
                  <a:lnTo>
                    <a:pt x="2087879" y="419100"/>
                  </a:lnTo>
                  <a:lnTo>
                    <a:pt x="166877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16223" y="4215384"/>
              <a:ext cx="2087880" cy="838200"/>
            </a:xfrm>
            <a:custGeom>
              <a:avLst/>
              <a:gdLst/>
              <a:ahLst/>
              <a:cxnLst/>
              <a:rect l="l" t="t" r="r" b="b"/>
              <a:pathLst>
                <a:path w="2087879" h="838200">
                  <a:moveTo>
                    <a:pt x="0" y="209550"/>
                  </a:moveTo>
                  <a:lnTo>
                    <a:pt x="1668779" y="209550"/>
                  </a:lnTo>
                  <a:lnTo>
                    <a:pt x="1668779" y="0"/>
                  </a:lnTo>
                  <a:lnTo>
                    <a:pt x="2087879" y="419100"/>
                  </a:lnTo>
                  <a:lnTo>
                    <a:pt x="1668779" y="838200"/>
                  </a:lnTo>
                  <a:lnTo>
                    <a:pt x="1668779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9984" y="4471542"/>
            <a:ext cx="113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Decrypt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50981" y="2545841"/>
            <a:ext cx="29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933690" y="1855977"/>
            <a:ext cx="2426970" cy="509905"/>
            <a:chOff x="7933690" y="1855977"/>
            <a:chExt cx="2426970" cy="509905"/>
          </a:xfrm>
        </p:grpSpPr>
        <p:sp>
          <p:nvSpPr>
            <p:cNvPr id="27" name="object 27"/>
            <p:cNvSpPr/>
            <p:nvPr/>
          </p:nvSpPr>
          <p:spPr>
            <a:xfrm>
              <a:off x="7940040" y="1862327"/>
              <a:ext cx="2414270" cy="497205"/>
            </a:xfrm>
            <a:custGeom>
              <a:avLst/>
              <a:gdLst/>
              <a:ahLst/>
              <a:cxnLst/>
              <a:rect l="l" t="t" r="r" b="b"/>
              <a:pathLst>
                <a:path w="2414270" h="497205">
                  <a:moveTo>
                    <a:pt x="2165604" y="0"/>
                  </a:moveTo>
                  <a:lnTo>
                    <a:pt x="2165604" y="124206"/>
                  </a:lnTo>
                  <a:lnTo>
                    <a:pt x="248411" y="124206"/>
                  </a:lnTo>
                  <a:lnTo>
                    <a:pt x="248411" y="0"/>
                  </a:lnTo>
                  <a:lnTo>
                    <a:pt x="0" y="248412"/>
                  </a:lnTo>
                  <a:lnTo>
                    <a:pt x="248411" y="496824"/>
                  </a:lnTo>
                  <a:lnTo>
                    <a:pt x="248411" y="372618"/>
                  </a:lnTo>
                  <a:lnTo>
                    <a:pt x="2165604" y="372618"/>
                  </a:lnTo>
                  <a:lnTo>
                    <a:pt x="2165604" y="496824"/>
                  </a:lnTo>
                  <a:lnTo>
                    <a:pt x="2414015" y="24841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40040" y="1862327"/>
              <a:ext cx="2414270" cy="497205"/>
            </a:xfrm>
            <a:custGeom>
              <a:avLst/>
              <a:gdLst/>
              <a:ahLst/>
              <a:cxnLst/>
              <a:rect l="l" t="t" r="r" b="b"/>
              <a:pathLst>
                <a:path w="2414270" h="497205">
                  <a:moveTo>
                    <a:pt x="0" y="248412"/>
                  </a:moveTo>
                  <a:lnTo>
                    <a:pt x="248411" y="0"/>
                  </a:lnTo>
                  <a:lnTo>
                    <a:pt x="248411" y="124206"/>
                  </a:lnTo>
                  <a:lnTo>
                    <a:pt x="2165604" y="124206"/>
                  </a:lnTo>
                  <a:lnTo>
                    <a:pt x="2165604" y="0"/>
                  </a:lnTo>
                  <a:lnTo>
                    <a:pt x="2414015" y="248412"/>
                  </a:lnTo>
                  <a:lnTo>
                    <a:pt x="2165604" y="496824"/>
                  </a:lnTo>
                  <a:lnTo>
                    <a:pt x="2165604" y="372618"/>
                  </a:lnTo>
                  <a:lnTo>
                    <a:pt x="248411" y="372618"/>
                  </a:lnTo>
                  <a:lnTo>
                    <a:pt x="248411" y="496824"/>
                  </a:lnTo>
                  <a:lnTo>
                    <a:pt x="0" y="248412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81847" y="1962657"/>
            <a:ext cx="19437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63265" y="3344036"/>
            <a:ext cx="2097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Send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encrypted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secret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933690" y="4334002"/>
            <a:ext cx="2426970" cy="509905"/>
            <a:chOff x="7933690" y="4334002"/>
            <a:chExt cx="2426970" cy="509905"/>
          </a:xfrm>
        </p:grpSpPr>
        <p:sp>
          <p:nvSpPr>
            <p:cNvPr id="32" name="object 32"/>
            <p:cNvSpPr/>
            <p:nvPr/>
          </p:nvSpPr>
          <p:spPr>
            <a:xfrm>
              <a:off x="7940040" y="4340352"/>
              <a:ext cx="2414270" cy="497205"/>
            </a:xfrm>
            <a:custGeom>
              <a:avLst/>
              <a:gdLst/>
              <a:ahLst/>
              <a:cxnLst/>
              <a:rect l="l" t="t" r="r" b="b"/>
              <a:pathLst>
                <a:path w="2414270" h="497204">
                  <a:moveTo>
                    <a:pt x="2165604" y="0"/>
                  </a:moveTo>
                  <a:lnTo>
                    <a:pt x="2165604" y="124206"/>
                  </a:lnTo>
                  <a:lnTo>
                    <a:pt x="248411" y="124206"/>
                  </a:lnTo>
                  <a:lnTo>
                    <a:pt x="248411" y="0"/>
                  </a:lnTo>
                  <a:lnTo>
                    <a:pt x="0" y="248412"/>
                  </a:lnTo>
                  <a:lnTo>
                    <a:pt x="248411" y="496824"/>
                  </a:lnTo>
                  <a:lnTo>
                    <a:pt x="248411" y="372618"/>
                  </a:lnTo>
                  <a:lnTo>
                    <a:pt x="2165604" y="372618"/>
                  </a:lnTo>
                  <a:lnTo>
                    <a:pt x="2165604" y="496824"/>
                  </a:lnTo>
                  <a:lnTo>
                    <a:pt x="2414015" y="24841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40040" y="4340352"/>
              <a:ext cx="2414270" cy="497205"/>
            </a:xfrm>
            <a:custGeom>
              <a:avLst/>
              <a:gdLst/>
              <a:ahLst/>
              <a:cxnLst/>
              <a:rect l="l" t="t" r="r" b="b"/>
              <a:pathLst>
                <a:path w="2414270" h="497204">
                  <a:moveTo>
                    <a:pt x="0" y="248412"/>
                  </a:moveTo>
                  <a:lnTo>
                    <a:pt x="248411" y="0"/>
                  </a:lnTo>
                  <a:lnTo>
                    <a:pt x="248411" y="124206"/>
                  </a:lnTo>
                  <a:lnTo>
                    <a:pt x="2165604" y="124206"/>
                  </a:lnTo>
                  <a:lnTo>
                    <a:pt x="2165604" y="0"/>
                  </a:lnTo>
                  <a:lnTo>
                    <a:pt x="2414015" y="248412"/>
                  </a:lnTo>
                  <a:lnTo>
                    <a:pt x="2165604" y="496824"/>
                  </a:lnTo>
                  <a:lnTo>
                    <a:pt x="2165604" y="372618"/>
                  </a:lnTo>
                  <a:lnTo>
                    <a:pt x="248411" y="372618"/>
                  </a:lnTo>
                  <a:lnTo>
                    <a:pt x="248411" y="496824"/>
                  </a:lnTo>
                  <a:lnTo>
                    <a:pt x="0" y="248412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181847" y="4439869"/>
            <a:ext cx="194373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99816" y="5603747"/>
            <a:ext cx="2541270" cy="76200"/>
          </a:xfrm>
          <a:custGeom>
            <a:avLst/>
            <a:gdLst/>
            <a:ahLst/>
            <a:cxnLst/>
            <a:rect l="l" t="t" r="r" b="b"/>
            <a:pathLst>
              <a:path w="254127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54127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541270" h="76200">
                <a:moveTo>
                  <a:pt x="1270508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264158" y="44449"/>
                </a:lnTo>
                <a:lnTo>
                  <a:pt x="1264158" y="38099"/>
                </a:lnTo>
                <a:lnTo>
                  <a:pt x="1276858" y="38099"/>
                </a:lnTo>
                <a:lnTo>
                  <a:pt x="1270508" y="31749"/>
                </a:lnTo>
                <a:close/>
              </a:path>
              <a:path w="2541270" h="76200">
                <a:moveTo>
                  <a:pt x="1264158" y="38099"/>
                </a:moveTo>
                <a:lnTo>
                  <a:pt x="1264158" y="44449"/>
                </a:lnTo>
                <a:lnTo>
                  <a:pt x="1270508" y="44449"/>
                </a:lnTo>
                <a:lnTo>
                  <a:pt x="1264158" y="38099"/>
                </a:lnTo>
                <a:close/>
              </a:path>
              <a:path w="2541270" h="76200">
                <a:moveTo>
                  <a:pt x="2541143" y="31749"/>
                </a:moveTo>
                <a:lnTo>
                  <a:pt x="1276858" y="31749"/>
                </a:lnTo>
                <a:lnTo>
                  <a:pt x="1276858" y="38099"/>
                </a:lnTo>
                <a:lnTo>
                  <a:pt x="1264158" y="38099"/>
                </a:lnTo>
                <a:lnTo>
                  <a:pt x="1270508" y="44449"/>
                </a:lnTo>
                <a:lnTo>
                  <a:pt x="2541143" y="44449"/>
                </a:lnTo>
                <a:lnTo>
                  <a:pt x="2541143" y="31749"/>
                </a:lnTo>
                <a:close/>
              </a:path>
              <a:path w="2541270" h="76200">
                <a:moveTo>
                  <a:pt x="1276858" y="31749"/>
                </a:moveTo>
                <a:lnTo>
                  <a:pt x="1270508" y="31749"/>
                </a:lnTo>
                <a:lnTo>
                  <a:pt x="1276858" y="38099"/>
                </a:lnTo>
                <a:lnTo>
                  <a:pt x="1276858" y="31749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263265" y="5265166"/>
            <a:ext cx="2097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Send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decrypted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secret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3272" y="5263896"/>
            <a:ext cx="2066925" cy="582295"/>
          </a:xfrm>
          <a:prstGeom prst="rect">
            <a:avLst/>
          </a:prstGeom>
          <a:solidFill>
            <a:srgbClr val="F69701"/>
          </a:solidFill>
          <a:ln w="12700">
            <a:solidFill>
              <a:srgbClr val="B56D00"/>
            </a:solidFill>
          </a:ln>
        </p:spPr>
        <p:txBody>
          <a:bodyPr vert="horz" wrap="square" lIns="0" tIns="15748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24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Secret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plaintext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42116" y="2720417"/>
            <a:ext cx="433070" cy="220979"/>
          </a:xfrm>
          <a:custGeom>
            <a:avLst/>
            <a:gdLst/>
            <a:ahLst/>
            <a:cxnLst/>
            <a:rect l="l" t="t" r="r" b="b"/>
            <a:pathLst>
              <a:path w="433070" h="220980">
                <a:moveTo>
                  <a:pt x="110381" y="0"/>
                </a:moveTo>
                <a:lnTo>
                  <a:pt x="67444" y="8635"/>
                </a:lnTo>
                <a:lnTo>
                  <a:pt x="32368" y="32253"/>
                </a:lnTo>
                <a:lnTo>
                  <a:pt x="8703" y="67306"/>
                </a:lnTo>
                <a:lnTo>
                  <a:pt x="0" y="110250"/>
                </a:lnTo>
                <a:lnTo>
                  <a:pt x="8630" y="153207"/>
                </a:lnTo>
                <a:lnTo>
                  <a:pt x="32236" y="188301"/>
                </a:lnTo>
                <a:lnTo>
                  <a:pt x="67272" y="211977"/>
                </a:lnTo>
                <a:lnTo>
                  <a:pt x="110194" y="220684"/>
                </a:lnTo>
                <a:lnTo>
                  <a:pt x="143192" y="215736"/>
                </a:lnTo>
                <a:lnTo>
                  <a:pt x="170928" y="202293"/>
                </a:lnTo>
                <a:lnTo>
                  <a:pt x="109520" y="202293"/>
                </a:lnTo>
                <a:lnTo>
                  <a:pt x="73772" y="194935"/>
                </a:lnTo>
                <a:lnTo>
                  <a:pt x="44631" y="175122"/>
                </a:lnTo>
                <a:lnTo>
                  <a:pt x="25042" y="145823"/>
                </a:lnTo>
                <a:lnTo>
                  <a:pt x="17951" y="110004"/>
                </a:lnTo>
                <a:lnTo>
                  <a:pt x="25305" y="74239"/>
                </a:lnTo>
                <a:lnTo>
                  <a:pt x="45108" y="45084"/>
                </a:lnTo>
                <a:lnTo>
                  <a:pt x="74393" y="25485"/>
                </a:lnTo>
                <a:lnTo>
                  <a:pt x="110194" y="18390"/>
                </a:lnTo>
                <a:lnTo>
                  <a:pt x="110194" y="18206"/>
                </a:lnTo>
                <a:lnTo>
                  <a:pt x="170366" y="18206"/>
                </a:lnTo>
                <a:lnTo>
                  <a:pt x="143258" y="5040"/>
                </a:lnTo>
                <a:lnTo>
                  <a:pt x="110381" y="0"/>
                </a:lnTo>
                <a:close/>
              </a:path>
              <a:path w="433070" h="220980">
                <a:moveTo>
                  <a:pt x="202433" y="131667"/>
                </a:moveTo>
                <a:lnTo>
                  <a:pt x="198661" y="134310"/>
                </a:lnTo>
                <a:lnTo>
                  <a:pt x="197413" y="138295"/>
                </a:lnTo>
                <a:lnTo>
                  <a:pt x="184176" y="164448"/>
                </a:lnTo>
                <a:lnTo>
                  <a:pt x="163937" y="184690"/>
                </a:lnTo>
                <a:lnTo>
                  <a:pt x="138462" y="197734"/>
                </a:lnTo>
                <a:lnTo>
                  <a:pt x="109520" y="202293"/>
                </a:lnTo>
                <a:lnTo>
                  <a:pt x="170928" y="202293"/>
                </a:lnTo>
                <a:lnTo>
                  <a:pt x="172580" y="201493"/>
                </a:lnTo>
                <a:lnTo>
                  <a:pt x="196485" y="179237"/>
                </a:lnTo>
                <a:lnTo>
                  <a:pt x="213037" y="150249"/>
                </a:lnTo>
                <a:lnTo>
                  <a:pt x="398891" y="150249"/>
                </a:lnTo>
                <a:lnTo>
                  <a:pt x="401457" y="149073"/>
                </a:lnTo>
                <a:lnTo>
                  <a:pt x="403180" y="147031"/>
                </a:lnTo>
                <a:lnTo>
                  <a:pt x="416270" y="131859"/>
                </a:lnTo>
                <a:lnTo>
                  <a:pt x="206604" y="131858"/>
                </a:lnTo>
                <a:lnTo>
                  <a:pt x="202433" y="131667"/>
                </a:lnTo>
                <a:close/>
              </a:path>
              <a:path w="433070" h="220980">
                <a:moveTo>
                  <a:pt x="79405" y="70251"/>
                </a:moveTo>
                <a:lnTo>
                  <a:pt x="63843" y="73394"/>
                </a:lnTo>
                <a:lnTo>
                  <a:pt x="51135" y="81967"/>
                </a:lnTo>
                <a:lnTo>
                  <a:pt x="42567" y="94682"/>
                </a:lnTo>
                <a:lnTo>
                  <a:pt x="39426" y="110250"/>
                </a:lnTo>
                <a:lnTo>
                  <a:pt x="42568" y="125819"/>
                </a:lnTo>
                <a:lnTo>
                  <a:pt x="51135" y="138533"/>
                </a:lnTo>
                <a:lnTo>
                  <a:pt x="63843" y="147105"/>
                </a:lnTo>
                <a:lnTo>
                  <a:pt x="79405" y="150249"/>
                </a:lnTo>
                <a:lnTo>
                  <a:pt x="94967" y="147105"/>
                </a:lnTo>
                <a:lnTo>
                  <a:pt x="107675" y="138533"/>
                </a:lnTo>
                <a:lnTo>
                  <a:pt x="112173" y="131858"/>
                </a:lnTo>
                <a:lnTo>
                  <a:pt x="79405" y="131858"/>
                </a:lnTo>
                <a:lnTo>
                  <a:pt x="70998" y="130160"/>
                </a:lnTo>
                <a:lnTo>
                  <a:pt x="64133" y="125529"/>
                </a:lnTo>
                <a:lnTo>
                  <a:pt x="59504" y="118661"/>
                </a:lnTo>
                <a:lnTo>
                  <a:pt x="57807" y="110250"/>
                </a:lnTo>
                <a:lnTo>
                  <a:pt x="59504" y="101838"/>
                </a:lnTo>
                <a:lnTo>
                  <a:pt x="64133" y="94970"/>
                </a:lnTo>
                <a:lnTo>
                  <a:pt x="70998" y="90339"/>
                </a:lnTo>
                <a:lnTo>
                  <a:pt x="79405" y="88641"/>
                </a:lnTo>
                <a:lnTo>
                  <a:pt x="112172" y="88641"/>
                </a:lnTo>
                <a:lnTo>
                  <a:pt x="107675" y="81967"/>
                </a:lnTo>
                <a:lnTo>
                  <a:pt x="94967" y="73394"/>
                </a:lnTo>
                <a:lnTo>
                  <a:pt x="79405" y="70251"/>
                </a:lnTo>
                <a:close/>
              </a:path>
              <a:path w="433070" h="220980">
                <a:moveTo>
                  <a:pt x="112172" y="88641"/>
                </a:moveTo>
                <a:lnTo>
                  <a:pt x="79405" y="88641"/>
                </a:lnTo>
                <a:lnTo>
                  <a:pt x="87812" y="90339"/>
                </a:lnTo>
                <a:lnTo>
                  <a:pt x="94677" y="94970"/>
                </a:lnTo>
                <a:lnTo>
                  <a:pt x="99306" y="101838"/>
                </a:lnTo>
                <a:lnTo>
                  <a:pt x="101003" y="110250"/>
                </a:lnTo>
                <a:lnTo>
                  <a:pt x="99306" y="118661"/>
                </a:lnTo>
                <a:lnTo>
                  <a:pt x="94677" y="125529"/>
                </a:lnTo>
                <a:lnTo>
                  <a:pt x="87812" y="130160"/>
                </a:lnTo>
                <a:lnTo>
                  <a:pt x="79405" y="131858"/>
                </a:lnTo>
                <a:lnTo>
                  <a:pt x="112173" y="131858"/>
                </a:lnTo>
                <a:lnTo>
                  <a:pt x="116243" y="125819"/>
                </a:lnTo>
                <a:lnTo>
                  <a:pt x="119384" y="110250"/>
                </a:lnTo>
                <a:lnTo>
                  <a:pt x="116243" y="94682"/>
                </a:lnTo>
                <a:lnTo>
                  <a:pt x="112172" y="88641"/>
                </a:lnTo>
                <a:close/>
              </a:path>
              <a:path w="433070" h="220980">
                <a:moveTo>
                  <a:pt x="412031" y="88641"/>
                </a:moveTo>
                <a:lnTo>
                  <a:pt x="383879" y="88641"/>
                </a:lnTo>
                <a:lnTo>
                  <a:pt x="409728" y="111169"/>
                </a:lnTo>
                <a:lnTo>
                  <a:pt x="391998" y="131858"/>
                </a:lnTo>
                <a:lnTo>
                  <a:pt x="416270" y="131859"/>
                </a:lnTo>
                <a:lnTo>
                  <a:pt x="429756" y="116227"/>
                </a:lnTo>
                <a:lnTo>
                  <a:pt x="433011" y="112407"/>
                </a:lnTo>
                <a:lnTo>
                  <a:pt x="432590" y="106675"/>
                </a:lnTo>
                <a:lnTo>
                  <a:pt x="412031" y="88641"/>
                </a:lnTo>
                <a:close/>
              </a:path>
              <a:path w="433070" h="220980">
                <a:moveTo>
                  <a:pt x="170366" y="18206"/>
                </a:moveTo>
                <a:lnTo>
                  <a:pt x="110194" y="18206"/>
                </a:lnTo>
                <a:lnTo>
                  <a:pt x="138938" y="22925"/>
                </a:lnTo>
                <a:lnTo>
                  <a:pt x="164210" y="36010"/>
                </a:lnTo>
                <a:lnTo>
                  <a:pt x="184279" y="56193"/>
                </a:lnTo>
                <a:lnTo>
                  <a:pt x="197413" y="82204"/>
                </a:lnTo>
                <a:lnTo>
                  <a:pt x="198661" y="86189"/>
                </a:lnTo>
                <a:lnTo>
                  <a:pt x="202433" y="88833"/>
                </a:lnTo>
                <a:lnTo>
                  <a:pt x="206603" y="88641"/>
                </a:lnTo>
                <a:lnTo>
                  <a:pt x="240240" y="88641"/>
                </a:lnTo>
                <a:lnTo>
                  <a:pt x="242550" y="87699"/>
                </a:lnTo>
                <a:lnTo>
                  <a:pt x="259999" y="70251"/>
                </a:lnTo>
                <a:lnTo>
                  <a:pt x="213037" y="70251"/>
                </a:lnTo>
                <a:lnTo>
                  <a:pt x="196421" y="41422"/>
                </a:lnTo>
                <a:lnTo>
                  <a:pt x="172550" y="19266"/>
                </a:lnTo>
                <a:lnTo>
                  <a:pt x="170366" y="18206"/>
                </a:lnTo>
                <a:close/>
              </a:path>
              <a:path w="433070" h="220980">
                <a:moveTo>
                  <a:pt x="240240" y="88641"/>
                </a:moveTo>
                <a:lnTo>
                  <a:pt x="237760" y="88641"/>
                </a:lnTo>
                <a:lnTo>
                  <a:pt x="240203" y="88656"/>
                </a:lnTo>
                <a:close/>
              </a:path>
              <a:path w="433070" h="220980">
                <a:moveTo>
                  <a:pt x="290330" y="66021"/>
                </a:moveTo>
                <a:lnTo>
                  <a:pt x="264229" y="66021"/>
                </a:lnTo>
                <a:lnTo>
                  <a:pt x="285815" y="87699"/>
                </a:lnTo>
                <a:lnTo>
                  <a:pt x="288163" y="88656"/>
                </a:lnTo>
                <a:lnTo>
                  <a:pt x="310641" y="88641"/>
                </a:lnTo>
                <a:lnTo>
                  <a:pt x="312951" y="87699"/>
                </a:lnTo>
                <a:lnTo>
                  <a:pt x="330399" y="70251"/>
                </a:lnTo>
                <a:lnTo>
                  <a:pt x="294558" y="70251"/>
                </a:lnTo>
                <a:lnTo>
                  <a:pt x="290330" y="66021"/>
                </a:lnTo>
                <a:close/>
              </a:path>
              <a:path w="433070" h="220980">
                <a:moveTo>
                  <a:pt x="310641" y="88641"/>
                </a:moveTo>
                <a:lnTo>
                  <a:pt x="308160" y="88641"/>
                </a:lnTo>
                <a:lnTo>
                  <a:pt x="310603" y="88656"/>
                </a:lnTo>
                <a:close/>
              </a:path>
              <a:path w="433070" h="220980">
                <a:moveTo>
                  <a:pt x="360731" y="66021"/>
                </a:moveTo>
                <a:lnTo>
                  <a:pt x="334629" y="66021"/>
                </a:lnTo>
                <a:lnTo>
                  <a:pt x="356216" y="87699"/>
                </a:lnTo>
                <a:lnTo>
                  <a:pt x="358563" y="88656"/>
                </a:lnTo>
                <a:lnTo>
                  <a:pt x="412031" y="88641"/>
                </a:lnTo>
                <a:lnTo>
                  <a:pt x="391959" y="71071"/>
                </a:lnTo>
                <a:lnTo>
                  <a:pt x="389815" y="70255"/>
                </a:lnTo>
                <a:lnTo>
                  <a:pt x="364962" y="70251"/>
                </a:lnTo>
                <a:lnTo>
                  <a:pt x="360731" y="66021"/>
                </a:lnTo>
                <a:close/>
              </a:path>
              <a:path w="433070" h="220980">
                <a:moveTo>
                  <a:pt x="267262" y="42964"/>
                </a:moveTo>
                <a:lnTo>
                  <a:pt x="261471" y="42964"/>
                </a:lnTo>
                <a:lnTo>
                  <a:pt x="234175" y="70251"/>
                </a:lnTo>
                <a:lnTo>
                  <a:pt x="259999" y="70251"/>
                </a:lnTo>
                <a:lnTo>
                  <a:pt x="264229" y="66021"/>
                </a:lnTo>
                <a:lnTo>
                  <a:pt x="290330" y="66021"/>
                </a:lnTo>
                <a:lnTo>
                  <a:pt x="267262" y="42964"/>
                </a:lnTo>
                <a:close/>
              </a:path>
              <a:path w="433070" h="220980">
                <a:moveTo>
                  <a:pt x="332370" y="43849"/>
                </a:moveTo>
                <a:lnTo>
                  <a:pt x="329999" y="44830"/>
                </a:lnTo>
                <a:lnTo>
                  <a:pt x="304576" y="70251"/>
                </a:lnTo>
                <a:lnTo>
                  <a:pt x="330399" y="70251"/>
                </a:lnTo>
                <a:lnTo>
                  <a:pt x="334629" y="66021"/>
                </a:lnTo>
                <a:lnTo>
                  <a:pt x="360731" y="66021"/>
                </a:lnTo>
                <a:lnTo>
                  <a:pt x="339534" y="44830"/>
                </a:lnTo>
                <a:lnTo>
                  <a:pt x="337225" y="43872"/>
                </a:lnTo>
                <a:lnTo>
                  <a:pt x="332370" y="43849"/>
                </a:lnTo>
                <a:close/>
              </a:path>
            </a:pathLst>
          </a:custGeom>
          <a:solidFill>
            <a:srgbClr val="D52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11637" y="4387673"/>
            <a:ext cx="433070" cy="220979"/>
          </a:xfrm>
          <a:custGeom>
            <a:avLst/>
            <a:gdLst/>
            <a:ahLst/>
            <a:cxnLst/>
            <a:rect l="l" t="t" r="r" b="b"/>
            <a:pathLst>
              <a:path w="433070" h="220979">
                <a:moveTo>
                  <a:pt x="110381" y="0"/>
                </a:moveTo>
                <a:lnTo>
                  <a:pt x="67444" y="8635"/>
                </a:lnTo>
                <a:lnTo>
                  <a:pt x="32368" y="32253"/>
                </a:lnTo>
                <a:lnTo>
                  <a:pt x="8703" y="67307"/>
                </a:lnTo>
                <a:lnTo>
                  <a:pt x="0" y="110250"/>
                </a:lnTo>
                <a:lnTo>
                  <a:pt x="8630" y="153207"/>
                </a:lnTo>
                <a:lnTo>
                  <a:pt x="32236" y="188301"/>
                </a:lnTo>
                <a:lnTo>
                  <a:pt x="67272" y="211977"/>
                </a:lnTo>
                <a:lnTo>
                  <a:pt x="110194" y="220684"/>
                </a:lnTo>
                <a:lnTo>
                  <a:pt x="143192" y="215736"/>
                </a:lnTo>
                <a:lnTo>
                  <a:pt x="170928" y="202293"/>
                </a:lnTo>
                <a:lnTo>
                  <a:pt x="109520" y="202293"/>
                </a:lnTo>
                <a:lnTo>
                  <a:pt x="73772" y="194935"/>
                </a:lnTo>
                <a:lnTo>
                  <a:pt x="44631" y="175123"/>
                </a:lnTo>
                <a:lnTo>
                  <a:pt x="25042" y="145823"/>
                </a:lnTo>
                <a:lnTo>
                  <a:pt x="17951" y="110004"/>
                </a:lnTo>
                <a:lnTo>
                  <a:pt x="25305" y="74239"/>
                </a:lnTo>
                <a:lnTo>
                  <a:pt x="45108" y="45084"/>
                </a:lnTo>
                <a:lnTo>
                  <a:pt x="74393" y="25486"/>
                </a:lnTo>
                <a:lnTo>
                  <a:pt x="110194" y="18390"/>
                </a:lnTo>
                <a:lnTo>
                  <a:pt x="110194" y="18206"/>
                </a:lnTo>
                <a:lnTo>
                  <a:pt x="170366" y="18206"/>
                </a:lnTo>
                <a:lnTo>
                  <a:pt x="143258" y="5040"/>
                </a:lnTo>
                <a:lnTo>
                  <a:pt x="110381" y="0"/>
                </a:lnTo>
                <a:close/>
              </a:path>
              <a:path w="433070" h="220979">
                <a:moveTo>
                  <a:pt x="202433" y="131667"/>
                </a:moveTo>
                <a:lnTo>
                  <a:pt x="198661" y="134310"/>
                </a:lnTo>
                <a:lnTo>
                  <a:pt x="197413" y="138295"/>
                </a:lnTo>
                <a:lnTo>
                  <a:pt x="184176" y="164448"/>
                </a:lnTo>
                <a:lnTo>
                  <a:pt x="163937" y="184690"/>
                </a:lnTo>
                <a:lnTo>
                  <a:pt x="138462" y="197734"/>
                </a:lnTo>
                <a:lnTo>
                  <a:pt x="109520" y="202293"/>
                </a:lnTo>
                <a:lnTo>
                  <a:pt x="170928" y="202293"/>
                </a:lnTo>
                <a:lnTo>
                  <a:pt x="172580" y="201493"/>
                </a:lnTo>
                <a:lnTo>
                  <a:pt x="196485" y="179237"/>
                </a:lnTo>
                <a:lnTo>
                  <a:pt x="213037" y="150249"/>
                </a:lnTo>
                <a:lnTo>
                  <a:pt x="398891" y="150249"/>
                </a:lnTo>
                <a:lnTo>
                  <a:pt x="401457" y="149073"/>
                </a:lnTo>
                <a:lnTo>
                  <a:pt x="403180" y="147030"/>
                </a:lnTo>
                <a:lnTo>
                  <a:pt x="416270" y="131858"/>
                </a:lnTo>
                <a:lnTo>
                  <a:pt x="206604" y="131858"/>
                </a:lnTo>
                <a:lnTo>
                  <a:pt x="202433" y="131667"/>
                </a:lnTo>
                <a:close/>
              </a:path>
              <a:path w="433070" h="220979">
                <a:moveTo>
                  <a:pt x="79405" y="70251"/>
                </a:moveTo>
                <a:lnTo>
                  <a:pt x="63843" y="73394"/>
                </a:lnTo>
                <a:lnTo>
                  <a:pt x="51135" y="81967"/>
                </a:lnTo>
                <a:lnTo>
                  <a:pt x="42567" y="94682"/>
                </a:lnTo>
                <a:lnTo>
                  <a:pt x="39426" y="110250"/>
                </a:lnTo>
                <a:lnTo>
                  <a:pt x="42568" y="125819"/>
                </a:lnTo>
                <a:lnTo>
                  <a:pt x="51135" y="138533"/>
                </a:lnTo>
                <a:lnTo>
                  <a:pt x="63843" y="147105"/>
                </a:lnTo>
                <a:lnTo>
                  <a:pt x="79405" y="150249"/>
                </a:lnTo>
                <a:lnTo>
                  <a:pt x="94967" y="147105"/>
                </a:lnTo>
                <a:lnTo>
                  <a:pt x="107675" y="138533"/>
                </a:lnTo>
                <a:lnTo>
                  <a:pt x="112173" y="131858"/>
                </a:lnTo>
                <a:lnTo>
                  <a:pt x="79405" y="131858"/>
                </a:lnTo>
                <a:lnTo>
                  <a:pt x="70998" y="130160"/>
                </a:lnTo>
                <a:lnTo>
                  <a:pt x="64133" y="125529"/>
                </a:lnTo>
                <a:lnTo>
                  <a:pt x="59504" y="118661"/>
                </a:lnTo>
                <a:lnTo>
                  <a:pt x="57807" y="110250"/>
                </a:lnTo>
                <a:lnTo>
                  <a:pt x="59504" y="101838"/>
                </a:lnTo>
                <a:lnTo>
                  <a:pt x="64133" y="94970"/>
                </a:lnTo>
                <a:lnTo>
                  <a:pt x="70998" y="90339"/>
                </a:lnTo>
                <a:lnTo>
                  <a:pt x="79405" y="88641"/>
                </a:lnTo>
                <a:lnTo>
                  <a:pt x="112172" y="88641"/>
                </a:lnTo>
                <a:lnTo>
                  <a:pt x="107675" y="81967"/>
                </a:lnTo>
                <a:lnTo>
                  <a:pt x="94967" y="73394"/>
                </a:lnTo>
                <a:lnTo>
                  <a:pt x="79405" y="70251"/>
                </a:lnTo>
                <a:close/>
              </a:path>
              <a:path w="433070" h="220979">
                <a:moveTo>
                  <a:pt x="112172" y="88641"/>
                </a:moveTo>
                <a:lnTo>
                  <a:pt x="79405" y="88641"/>
                </a:lnTo>
                <a:lnTo>
                  <a:pt x="87812" y="90339"/>
                </a:lnTo>
                <a:lnTo>
                  <a:pt x="94677" y="94970"/>
                </a:lnTo>
                <a:lnTo>
                  <a:pt x="99306" y="101838"/>
                </a:lnTo>
                <a:lnTo>
                  <a:pt x="101003" y="110250"/>
                </a:lnTo>
                <a:lnTo>
                  <a:pt x="99306" y="118661"/>
                </a:lnTo>
                <a:lnTo>
                  <a:pt x="94677" y="125529"/>
                </a:lnTo>
                <a:lnTo>
                  <a:pt x="87812" y="130160"/>
                </a:lnTo>
                <a:lnTo>
                  <a:pt x="79405" y="131858"/>
                </a:lnTo>
                <a:lnTo>
                  <a:pt x="112173" y="131858"/>
                </a:lnTo>
                <a:lnTo>
                  <a:pt x="116243" y="125819"/>
                </a:lnTo>
                <a:lnTo>
                  <a:pt x="119384" y="110250"/>
                </a:lnTo>
                <a:lnTo>
                  <a:pt x="116243" y="94682"/>
                </a:lnTo>
                <a:lnTo>
                  <a:pt x="112172" y="88641"/>
                </a:lnTo>
                <a:close/>
              </a:path>
              <a:path w="433070" h="220979">
                <a:moveTo>
                  <a:pt x="412031" y="88641"/>
                </a:moveTo>
                <a:lnTo>
                  <a:pt x="383879" y="88641"/>
                </a:lnTo>
                <a:lnTo>
                  <a:pt x="409728" y="111169"/>
                </a:lnTo>
                <a:lnTo>
                  <a:pt x="391998" y="131858"/>
                </a:lnTo>
                <a:lnTo>
                  <a:pt x="416270" y="131858"/>
                </a:lnTo>
                <a:lnTo>
                  <a:pt x="429756" y="116227"/>
                </a:lnTo>
                <a:lnTo>
                  <a:pt x="433011" y="112407"/>
                </a:lnTo>
                <a:lnTo>
                  <a:pt x="432590" y="106675"/>
                </a:lnTo>
                <a:lnTo>
                  <a:pt x="412031" y="88641"/>
                </a:lnTo>
                <a:close/>
              </a:path>
              <a:path w="433070" h="220979">
                <a:moveTo>
                  <a:pt x="170366" y="18206"/>
                </a:moveTo>
                <a:lnTo>
                  <a:pt x="110194" y="18206"/>
                </a:lnTo>
                <a:lnTo>
                  <a:pt x="138938" y="22925"/>
                </a:lnTo>
                <a:lnTo>
                  <a:pt x="164210" y="36010"/>
                </a:lnTo>
                <a:lnTo>
                  <a:pt x="184279" y="56193"/>
                </a:lnTo>
                <a:lnTo>
                  <a:pt x="197413" y="82204"/>
                </a:lnTo>
                <a:lnTo>
                  <a:pt x="198661" y="86189"/>
                </a:lnTo>
                <a:lnTo>
                  <a:pt x="202433" y="88833"/>
                </a:lnTo>
                <a:lnTo>
                  <a:pt x="206603" y="88641"/>
                </a:lnTo>
                <a:lnTo>
                  <a:pt x="240240" y="88641"/>
                </a:lnTo>
                <a:lnTo>
                  <a:pt x="242550" y="87699"/>
                </a:lnTo>
                <a:lnTo>
                  <a:pt x="259999" y="70251"/>
                </a:lnTo>
                <a:lnTo>
                  <a:pt x="213037" y="70251"/>
                </a:lnTo>
                <a:lnTo>
                  <a:pt x="196421" y="41422"/>
                </a:lnTo>
                <a:lnTo>
                  <a:pt x="172550" y="19266"/>
                </a:lnTo>
                <a:lnTo>
                  <a:pt x="170366" y="18206"/>
                </a:lnTo>
                <a:close/>
              </a:path>
              <a:path w="433070" h="220979">
                <a:moveTo>
                  <a:pt x="240240" y="88641"/>
                </a:moveTo>
                <a:lnTo>
                  <a:pt x="237760" y="88641"/>
                </a:lnTo>
                <a:lnTo>
                  <a:pt x="240203" y="88656"/>
                </a:lnTo>
                <a:close/>
              </a:path>
              <a:path w="433070" h="220979">
                <a:moveTo>
                  <a:pt x="290330" y="66021"/>
                </a:moveTo>
                <a:lnTo>
                  <a:pt x="264229" y="66021"/>
                </a:lnTo>
                <a:lnTo>
                  <a:pt x="285815" y="87699"/>
                </a:lnTo>
                <a:lnTo>
                  <a:pt x="288163" y="88656"/>
                </a:lnTo>
                <a:lnTo>
                  <a:pt x="310641" y="88641"/>
                </a:lnTo>
                <a:lnTo>
                  <a:pt x="312951" y="87699"/>
                </a:lnTo>
                <a:lnTo>
                  <a:pt x="330399" y="70251"/>
                </a:lnTo>
                <a:lnTo>
                  <a:pt x="294558" y="70251"/>
                </a:lnTo>
                <a:lnTo>
                  <a:pt x="290330" y="66021"/>
                </a:lnTo>
                <a:close/>
              </a:path>
              <a:path w="433070" h="220979">
                <a:moveTo>
                  <a:pt x="310641" y="88641"/>
                </a:moveTo>
                <a:lnTo>
                  <a:pt x="308160" y="88641"/>
                </a:lnTo>
                <a:lnTo>
                  <a:pt x="310603" y="88656"/>
                </a:lnTo>
                <a:close/>
              </a:path>
              <a:path w="433070" h="220979">
                <a:moveTo>
                  <a:pt x="360731" y="66021"/>
                </a:moveTo>
                <a:lnTo>
                  <a:pt x="334629" y="66021"/>
                </a:lnTo>
                <a:lnTo>
                  <a:pt x="356216" y="87699"/>
                </a:lnTo>
                <a:lnTo>
                  <a:pt x="358563" y="88656"/>
                </a:lnTo>
                <a:lnTo>
                  <a:pt x="412031" y="88641"/>
                </a:lnTo>
                <a:lnTo>
                  <a:pt x="391959" y="71071"/>
                </a:lnTo>
                <a:lnTo>
                  <a:pt x="389815" y="70255"/>
                </a:lnTo>
                <a:lnTo>
                  <a:pt x="364962" y="70251"/>
                </a:lnTo>
                <a:lnTo>
                  <a:pt x="360731" y="66021"/>
                </a:lnTo>
                <a:close/>
              </a:path>
              <a:path w="433070" h="220979">
                <a:moveTo>
                  <a:pt x="267262" y="42964"/>
                </a:moveTo>
                <a:lnTo>
                  <a:pt x="261471" y="42964"/>
                </a:lnTo>
                <a:lnTo>
                  <a:pt x="234175" y="70251"/>
                </a:lnTo>
                <a:lnTo>
                  <a:pt x="259999" y="70251"/>
                </a:lnTo>
                <a:lnTo>
                  <a:pt x="264229" y="66021"/>
                </a:lnTo>
                <a:lnTo>
                  <a:pt x="290330" y="66021"/>
                </a:lnTo>
                <a:lnTo>
                  <a:pt x="267262" y="42964"/>
                </a:lnTo>
                <a:close/>
              </a:path>
              <a:path w="433070" h="220979">
                <a:moveTo>
                  <a:pt x="332370" y="43849"/>
                </a:moveTo>
                <a:lnTo>
                  <a:pt x="329999" y="44830"/>
                </a:lnTo>
                <a:lnTo>
                  <a:pt x="304576" y="70251"/>
                </a:lnTo>
                <a:lnTo>
                  <a:pt x="330399" y="70251"/>
                </a:lnTo>
                <a:lnTo>
                  <a:pt x="334629" y="66021"/>
                </a:lnTo>
                <a:lnTo>
                  <a:pt x="360731" y="66021"/>
                </a:lnTo>
                <a:lnTo>
                  <a:pt x="339534" y="44830"/>
                </a:lnTo>
                <a:lnTo>
                  <a:pt x="337225" y="43872"/>
                </a:lnTo>
                <a:lnTo>
                  <a:pt x="332370" y="43849"/>
                </a:lnTo>
                <a:close/>
              </a:path>
            </a:pathLst>
          </a:custGeom>
          <a:solidFill>
            <a:srgbClr val="D52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320" y="1749551"/>
            <a:ext cx="713231" cy="71018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9400" y="1734311"/>
            <a:ext cx="710183" cy="713231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0650981" y="5043881"/>
            <a:ext cx="2889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39400" y="4233671"/>
            <a:ext cx="710183" cy="710183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Encryption</a:t>
            </a:r>
            <a:r>
              <a:rPr spc="-280" dirty="0"/>
              <a:t> </a:t>
            </a:r>
            <a:r>
              <a:rPr dirty="0"/>
              <a:t>in</a:t>
            </a:r>
            <a:r>
              <a:rPr spc="-305" dirty="0"/>
              <a:t> </a:t>
            </a:r>
            <a:r>
              <a:rPr dirty="0"/>
              <a:t>AWS</a:t>
            </a:r>
            <a:r>
              <a:rPr spc="-180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7981315" cy="33597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Requires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migration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(through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Snapshot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Backup):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Volumes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ElastiCache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EFS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In-place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encryption: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60" dirty="0"/>
              <a:t> </a:t>
            </a:r>
            <a:r>
              <a:rPr dirty="0"/>
              <a:t>Data</a:t>
            </a:r>
            <a:r>
              <a:rPr spc="-125" dirty="0"/>
              <a:t> </a:t>
            </a:r>
            <a:r>
              <a:rPr dirty="0"/>
              <a:t>Firehose</a:t>
            </a:r>
            <a:r>
              <a:rPr spc="-170" dirty="0"/>
              <a:t> </a:t>
            </a:r>
            <a:r>
              <a:rPr dirty="0"/>
              <a:t>Delivery</a:t>
            </a:r>
            <a:r>
              <a:rPr spc="-140" dirty="0"/>
              <a:t> </a:t>
            </a:r>
            <a:r>
              <a:rPr spc="-10" dirty="0"/>
              <a:t>Diagram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44679" y="1255775"/>
            <a:ext cx="3386454" cy="2804795"/>
            <a:chOff x="1344679" y="1255775"/>
            <a:chExt cx="3386454" cy="2804795"/>
          </a:xfrm>
        </p:grpSpPr>
        <p:sp>
          <p:nvSpPr>
            <p:cNvPr id="9" name="object 9"/>
            <p:cNvSpPr/>
            <p:nvPr/>
          </p:nvSpPr>
          <p:spPr>
            <a:xfrm>
              <a:off x="3596448" y="2922897"/>
              <a:ext cx="1134745" cy="1137285"/>
            </a:xfrm>
            <a:custGeom>
              <a:avLst/>
              <a:gdLst/>
              <a:ahLst/>
              <a:cxnLst/>
              <a:rect l="l" t="t" r="r" b="b"/>
              <a:pathLst>
                <a:path w="1134745" h="1137285">
                  <a:moveTo>
                    <a:pt x="1134213" y="0"/>
                  </a:moveTo>
                  <a:lnTo>
                    <a:pt x="0" y="0"/>
                  </a:lnTo>
                  <a:lnTo>
                    <a:pt x="0" y="1137206"/>
                  </a:lnTo>
                  <a:lnTo>
                    <a:pt x="1134213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4045" y="3340052"/>
              <a:ext cx="184629" cy="2411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85959" y="3112414"/>
              <a:ext cx="257810" cy="756285"/>
            </a:xfrm>
            <a:custGeom>
              <a:avLst/>
              <a:gdLst/>
              <a:ahLst/>
              <a:cxnLst/>
              <a:rect l="l" t="t" r="r" b="b"/>
              <a:pathLst>
                <a:path w="257810" h="756285">
                  <a:moveTo>
                    <a:pt x="257759" y="477951"/>
                  </a:moveTo>
                  <a:lnTo>
                    <a:pt x="186715" y="490664"/>
                  </a:lnTo>
                  <a:lnTo>
                    <a:pt x="129489" y="509892"/>
                  </a:lnTo>
                  <a:lnTo>
                    <a:pt x="84759" y="534492"/>
                  </a:lnTo>
                  <a:lnTo>
                    <a:pt x="51181" y="563346"/>
                  </a:lnTo>
                  <a:lnTo>
                    <a:pt x="27406" y="595299"/>
                  </a:lnTo>
                  <a:lnTo>
                    <a:pt x="3911" y="663917"/>
                  </a:lnTo>
                  <a:lnTo>
                    <a:pt x="1524" y="698322"/>
                  </a:lnTo>
                  <a:lnTo>
                    <a:pt x="1524" y="756158"/>
                  </a:lnTo>
                  <a:lnTo>
                    <a:pt x="31699" y="725906"/>
                  </a:lnTo>
                  <a:lnTo>
                    <a:pt x="31699" y="698322"/>
                  </a:lnTo>
                  <a:lnTo>
                    <a:pt x="38036" y="648411"/>
                  </a:lnTo>
                  <a:lnTo>
                    <a:pt x="55930" y="607415"/>
                  </a:lnTo>
                  <a:lnTo>
                    <a:pt x="83616" y="574560"/>
                  </a:lnTo>
                  <a:lnTo>
                    <a:pt x="119392" y="549033"/>
                  </a:lnTo>
                  <a:lnTo>
                    <a:pt x="161480" y="530021"/>
                  </a:lnTo>
                  <a:lnTo>
                    <a:pt x="208191" y="516724"/>
                  </a:lnTo>
                  <a:lnTo>
                    <a:pt x="246824" y="510197"/>
                  </a:lnTo>
                  <a:lnTo>
                    <a:pt x="257759" y="499237"/>
                  </a:lnTo>
                  <a:lnTo>
                    <a:pt x="257759" y="477951"/>
                  </a:lnTo>
                  <a:close/>
                </a:path>
                <a:path w="257810" h="756285">
                  <a:moveTo>
                    <a:pt x="257759" y="427355"/>
                  </a:moveTo>
                  <a:lnTo>
                    <a:pt x="203873" y="432816"/>
                  </a:lnTo>
                  <a:lnTo>
                    <a:pt x="150850" y="443026"/>
                  </a:lnTo>
                  <a:lnTo>
                    <a:pt x="98983" y="457923"/>
                  </a:lnTo>
                  <a:lnTo>
                    <a:pt x="48602" y="477393"/>
                  </a:lnTo>
                  <a:lnTo>
                    <a:pt x="0" y="501357"/>
                  </a:lnTo>
                  <a:lnTo>
                    <a:pt x="0" y="536765"/>
                  </a:lnTo>
                  <a:lnTo>
                    <a:pt x="42773" y="512673"/>
                  </a:lnTo>
                  <a:lnTo>
                    <a:pt x="90385" y="492633"/>
                  </a:lnTo>
                  <a:lnTo>
                    <a:pt x="142379" y="476719"/>
                  </a:lnTo>
                  <a:lnTo>
                    <a:pt x="198323" y="465061"/>
                  </a:lnTo>
                  <a:lnTo>
                    <a:pt x="257759" y="457746"/>
                  </a:lnTo>
                  <a:lnTo>
                    <a:pt x="257759" y="427355"/>
                  </a:lnTo>
                  <a:close/>
                </a:path>
                <a:path w="257810" h="756285">
                  <a:moveTo>
                    <a:pt x="257759" y="364134"/>
                  </a:moveTo>
                  <a:lnTo>
                    <a:pt x="205574" y="361492"/>
                  </a:lnTo>
                  <a:lnTo>
                    <a:pt x="153619" y="356362"/>
                  </a:lnTo>
                  <a:lnTo>
                    <a:pt x="101968" y="348742"/>
                  </a:lnTo>
                  <a:lnTo>
                    <a:pt x="50736" y="338670"/>
                  </a:lnTo>
                  <a:lnTo>
                    <a:pt x="0" y="326136"/>
                  </a:lnTo>
                  <a:lnTo>
                    <a:pt x="0" y="357593"/>
                  </a:lnTo>
                  <a:lnTo>
                    <a:pt x="56299" y="371348"/>
                  </a:lnTo>
                  <a:lnTo>
                    <a:pt x="113411" y="381152"/>
                  </a:lnTo>
                  <a:lnTo>
                    <a:pt x="114719" y="381330"/>
                  </a:lnTo>
                  <a:lnTo>
                    <a:pt x="113715" y="381457"/>
                  </a:lnTo>
                  <a:lnTo>
                    <a:pt x="84988" y="385775"/>
                  </a:lnTo>
                  <a:lnTo>
                    <a:pt x="56451" y="391121"/>
                  </a:lnTo>
                  <a:lnTo>
                    <a:pt x="28105" y="397484"/>
                  </a:lnTo>
                  <a:lnTo>
                    <a:pt x="0" y="404863"/>
                  </a:lnTo>
                  <a:lnTo>
                    <a:pt x="0" y="436321"/>
                  </a:lnTo>
                  <a:lnTo>
                    <a:pt x="50749" y="423824"/>
                  </a:lnTo>
                  <a:lnTo>
                    <a:pt x="101981" y="413766"/>
                  </a:lnTo>
                  <a:lnTo>
                    <a:pt x="153619" y="406146"/>
                  </a:lnTo>
                  <a:lnTo>
                    <a:pt x="205574" y="401002"/>
                  </a:lnTo>
                  <a:lnTo>
                    <a:pt x="257759" y="398322"/>
                  </a:lnTo>
                  <a:lnTo>
                    <a:pt x="257759" y="394525"/>
                  </a:lnTo>
                  <a:lnTo>
                    <a:pt x="257759" y="367931"/>
                  </a:lnTo>
                  <a:lnTo>
                    <a:pt x="257759" y="364134"/>
                  </a:lnTo>
                  <a:close/>
                </a:path>
                <a:path w="257810" h="756285">
                  <a:moveTo>
                    <a:pt x="257759" y="303631"/>
                  </a:moveTo>
                  <a:lnTo>
                    <a:pt x="198247" y="296405"/>
                  </a:lnTo>
                  <a:lnTo>
                    <a:pt x="142265" y="284924"/>
                  </a:lnTo>
                  <a:lnTo>
                    <a:pt x="90271" y="269189"/>
                  </a:lnTo>
                  <a:lnTo>
                    <a:pt x="42710" y="249237"/>
                  </a:lnTo>
                  <a:lnTo>
                    <a:pt x="0" y="225044"/>
                  </a:lnTo>
                  <a:lnTo>
                    <a:pt x="0" y="260629"/>
                  </a:lnTo>
                  <a:lnTo>
                    <a:pt x="48602" y="284543"/>
                  </a:lnTo>
                  <a:lnTo>
                    <a:pt x="98996" y="303911"/>
                  </a:lnTo>
                  <a:lnTo>
                    <a:pt x="150863" y="318681"/>
                  </a:lnTo>
                  <a:lnTo>
                    <a:pt x="203885" y="328752"/>
                  </a:lnTo>
                  <a:lnTo>
                    <a:pt x="257759" y="334035"/>
                  </a:lnTo>
                  <a:lnTo>
                    <a:pt x="257759" y="303631"/>
                  </a:lnTo>
                  <a:close/>
                </a:path>
                <a:path w="257810" h="756285">
                  <a:moveTo>
                    <a:pt x="257759" y="253669"/>
                  </a:moveTo>
                  <a:lnTo>
                    <a:pt x="187236" y="239991"/>
                  </a:lnTo>
                  <a:lnTo>
                    <a:pt x="132372" y="219341"/>
                  </a:lnTo>
                  <a:lnTo>
                    <a:pt x="91440" y="193141"/>
                  </a:lnTo>
                  <a:lnTo>
                    <a:pt x="62661" y="162839"/>
                  </a:lnTo>
                  <a:lnTo>
                    <a:pt x="34544" y="95605"/>
                  </a:lnTo>
                  <a:lnTo>
                    <a:pt x="31699" y="61556"/>
                  </a:lnTo>
                  <a:lnTo>
                    <a:pt x="31699" y="0"/>
                  </a:lnTo>
                  <a:lnTo>
                    <a:pt x="1371" y="0"/>
                  </a:lnTo>
                  <a:lnTo>
                    <a:pt x="1371" y="60794"/>
                  </a:lnTo>
                  <a:lnTo>
                    <a:pt x="3810" y="95656"/>
                  </a:lnTo>
                  <a:lnTo>
                    <a:pt x="27368" y="165239"/>
                  </a:lnTo>
                  <a:lnTo>
                    <a:pt x="51155" y="197624"/>
                  </a:lnTo>
                  <a:lnTo>
                    <a:pt x="84747" y="226860"/>
                  </a:lnTo>
                  <a:lnTo>
                    <a:pt x="129489" y="251790"/>
                  </a:lnTo>
                  <a:lnTo>
                    <a:pt x="186715" y="271246"/>
                  </a:lnTo>
                  <a:lnTo>
                    <a:pt x="257759" y="284060"/>
                  </a:lnTo>
                  <a:lnTo>
                    <a:pt x="257759" y="2536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4679" y="3082042"/>
              <a:ext cx="839469" cy="839469"/>
            </a:xfrm>
            <a:custGeom>
              <a:avLst/>
              <a:gdLst/>
              <a:ahLst/>
              <a:cxnLst/>
              <a:rect l="l" t="t" r="r" b="b"/>
              <a:pathLst>
                <a:path w="839469" h="839470">
                  <a:moveTo>
                    <a:pt x="839315" y="0"/>
                  </a:moveTo>
                  <a:lnTo>
                    <a:pt x="0" y="0"/>
                  </a:lnTo>
                  <a:lnTo>
                    <a:pt x="0" y="839081"/>
                  </a:lnTo>
                  <a:lnTo>
                    <a:pt x="839315" y="839082"/>
                  </a:lnTo>
                  <a:lnTo>
                    <a:pt x="839315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553" y="3222027"/>
              <a:ext cx="560070" cy="386080"/>
            </a:xfrm>
            <a:custGeom>
              <a:avLst/>
              <a:gdLst/>
              <a:ahLst/>
              <a:cxnLst/>
              <a:rect l="l" t="t" r="r" b="b"/>
              <a:pathLst>
                <a:path w="560069" h="386079">
                  <a:moveTo>
                    <a:pt x="310553" y="264909"/>
                  </a:moveTo>
                  <a:lnTo>
                    <a:pt x="244906" y="259143"/>
                  </a:lnTo>
                  <a:lnTo>
                    <a:pt x="185572" y="250748"/>
                  </a:lnTo>
                  <a:lnTo>
                    <a:pt x="133007" y="239839"/>
                  </a:lnTo>
                  <a:lnTo>
                    <a:pt x="87693" y="226529"/>
                  </a:lnTo>
                  <a:lnTo>
                    <a:pt x="50101" y="210921"/>
                  </a:lnTo>
                  <a:lnTo>
                    <a:pt x="0" y="173266"/>
                  </a:lnTo>
                  <a:lnTo>
                    <a:pt x="0" y="205295"/>
                  </a:lnTo>
                  <a:lnTo>
                    <a:pt x="34023" y="227863"/>
                  </a:lnTo>
                  <a:lnTo>
                    <a:pt x="75907" y="246100"/>
                  </a:lnTo>
                  <a:lnTo>
                    <a:pt x="123571" y="260464"/>
                  </a:lnTo>
                  <a:lnTo>
                    <a:pt x="174980" y="271424"/>
                  </a:lnTo>
                  <a:lnTo>
                    <a:pt x="228079" y="279450"/>
                  </a:lnTo>
                  <a:lnTo>
                    <a:pt x="174967" y="287362"/>
                  </a:lnTo>
                  <a:lnTo>
                    <a:pt x="123545" y="298259"/>
                  </a:lnTo>
                  <a:lnTo>
                    <a:pt x="75857" y="312597"/>
                  </a:lnTo>
                  <a:lnTo>
                    <a:pt x="33985" y="330822"/>
                  </a:lnTo>
                  <a:lnTo>
                    <a:pt x="0" y="353402"/>
                  </a:lnTo>
                  <a:lnTo>
                    <a:pt x="0" y="385851"/>
                  </a:lnTo>
                  <a:lnTo>
                    <a:pt x="22758" y="364286"/>
                  </a:lnTo>
                  <a:lnTo>
                    <a:pt x="55613" y="345211"/>
                  </a:lnTo>
                  <a:lnTo>
                    <a:pt x="97942" y="328764"/>
                  </a:lnTo>
                  <a:lnTo>
                    <a:pt x="149161" y="315048"/>
                  </a:lnTo>
                  <a:lnTo>
                    <a:pt x="208661" y="304203"/>
                  </a:lnTo>
                  <a:lnTo>
                    <a:pt x="275856" y="296341"/>
                  </a:lnTo>
                  <a:lnTo>
                    <a:pt x="279107" y="292544"/>
                  </a:lnTo>
                  <a:lnTo>
                    <a:pt x="295478" y="276466"/>
                  </a:lnTo>
                  <a:lnTo>
                    <a:pt x="310553" y="264909"/>
                  </a:lnTo>
                  <a:close/>
                </a:path>
                <a:path w="560069" h="386079">
                  <a:moveTo>
                    <a:pt x="559562" y="268490"/>
                  </a:moveTo>
                  <a:lnTo>
                    <a:pt x="511302" y="268490"/>
                  </a:lnTo>
                  <a:lnTo>
                    <a:pt x="511441" y="268605"/>
                  </a:lnTo>
                  <a:lnTo>
                    <a:pt x="511302" y="268605"/>
                  </a:lnTo>
                  <a:lnTo>
                    <a:pt x="517817" y="273748"/>
                  </a:lnTo>
                  <a:lnTo>
                    <a:pt x="524090" y="279209"/>
                  </a:lnTo>
                  <a:lnTo>
                    <a:pt x="530098" y="284949"/>
                  </a:lnTo>
                  <a:lnTo>
                    <a:pt x="535825" y="290969"/>
                  </a:lnTo>
                  <a:lnTo>
                    <a:pt x="559562" y="290969"/>
                  </a:lnTo>
                  <a:lnTo>
                    <a:pt x="559562" y="268605"/>
                  </a:lnTo>
                  <a:close/>
                </a:path>
                <a:path w="560069" h="386079">
                  <a:moveTo>
                    <a:pt x="559562" y="223748"/>
                  </a:moveTo>
                  <a:lnTo>
                    <a:pt x="461175" y="223850"/>
                  </a:lnTo>
                  <a:lnTo>
                    <a:pt x="396392" y="221564"/>
                  </a:lnTo>
                  <a:lnTo>
                    <a:pt x="334543" y="214947"/>
                  </a:lnTo>
                  <a:lnTo>
                    <a:pt x="276301" y="204330"/>
                  </a:lnTo>
                  <a:lnTo>
                    <a:pt x="222338" y="190017"/>
                  </a:lnTo>
                  <a:lnTo>
                    <a:pt x="173367" y="172339"/>
                  </a:lnTo>
                  <a:lnTo>
                    <a:pt x="130048" y="151638"/>
                  </a:lnTo>
                  <a:lnTo>
                    <a:pt x="93065" y="128231"/>
                  </a:lnTo>
                  <a:lnTo>
                    <a:pt x="63119" y="102450"/>
                  </a:lnTo>
                  <a:lnTo>
                    <a:pt x="27038" y="45046"/>
                  </a:lnTo>
                  <a:lnTo>
                    <a:pt x="22275" y="14071"/>
                  </a:lnTo>
                  <a:lnTo>
                    <a:pt x="23393" y="0"/>
                  </a:lnTo>
                  <a:lnTo>
                    <a:pt x="1016" y="0"/>
                  </a:lnTo>
                  <a:lnTo>
                    <a:pt x="4610" y="47307"/>
                  </a:lnTo>
                  <a:lnTo>
                    <a:pt x="38798" y="108750"/>
                  </a:lnTo>
                  <a:lnTo>
                    <a:pt x="67348" y="136398"/>
                  </a:lnTo>
                  <a:lnTo>
                    <a:pt x="102768" y="161607"/>
                  </a:lnTo>
                  <a:lnTo>
                    <a:pt x="144475" y="184086"/>
                  </a:lnTo>
                  <a:lnTo>
                    <a:pt x="191897" y="203555"/>
                  </a:lnTo>
                  <a:lnTo>
                    <a:pt x="244462" y="219735"/>
                  </a:lnTo>
                  <a:lnTo>
                    <a:pt x="301586" y="232346"/>
                  </a:lnTo>
                  <a:lnTo>
                    <a:pt x="362699" y="241071"/>
                  </a:lnTo>
                  <a:lnTo>
                    <a:pt x="436270" y="245821"/>
                  </a:lnTo>
                  <a:lnTo>
                    <a:pt x="559562" y="246113"/>
                  </a:lnTo>
                  <a:lnTo>
                    <a:pt x="559562" y="223748"/>
                  </a:lnTo>
                  <a:close/>
                </a:path>
                <a:path w="560069" h="386079">
                  <a:moveTo>
                    <a:pt x="559562" y="179006"/>
                  </a:moveTo>
                  <a:lnTo>
                    <a:pt x="513219" y="179565"/>
                  </a:lnTo>
                  <a:lnTo>
                    <a:pt x="445922" y="177063"/>
                  </a:lnTo>
                  <a:lnTo>
                    <a:pt x="383286" y="169837"/>
                  </a:lnTo>
                  <a:lnTo>
                    <a:pt x="326199" y="158292"/>
                  </a:lnTo>
                  <a:lnTo>
                    <a:pt x="275513" y="142824"/>
                  </a:lnTo>
                  <a:lnTo>
                    <a:pt x="232105" y="123837"/>
                  </a:lnTo>
                  <a:lnTo>
                    <a:pt x="196837" y="101727"/>
                  </a:lnTo>
                  <a:lnTo>
                    <a:pt x="154165" y="49809"/>
                  </a:lnTo>
                  <a:lnTo>
                    <a:pt x="148513" y="20789"/>
                  </a:lnTo>
                  <a:lnTo>
                    <a:pt x="148513" y="330"/>
                  </a:lnTo>
                  <a:lnTo>
                    <a:pt x="126123" y="330"/>
                  </a:lnTo>
                  <a:lnTo>
                    <a:pt x="126123" y="20789"/>
                  </a:lnTo>
                  <a:lnTo>
                    <a:pt x="130924" y="51269"/>
                  </a:lnTo>
                  <a:lnTo>
                    <a:pt x="167436" y="105930"/>
                  </a:lnTo>
                  <a:lnTo>
                    <a:pt x="197916" y="129552"/>
                  </a:lnTo>
                  <a:lnTo>
                    <a:pt x="235737" y="150317"/>
                  </a:lnTo>
                  <a:lnTo>
                    <a:pt x="280276" y="167932"/>
                  </a:lnTo>
                  <a:lnTo>
                    <a:pt x="330898" y="182143"/>
                  </a:lnTo>
                  <a:lnTo>
                    <a:pt x="387007" y="192633"/>
                  </a:lnTo>
                  <a:lnTo>
                    <a:pt x="447992" y="199148"/>
                  </a:lnTo>
                  <a:lnTo>
                    <a:pt x="513219" y="201383"/>
                  </a:lnTo>
                  <a:lnTo>
                    <a:pt x="559562" y="201383"/>
                  </a:lnTo>
                  <a:lnTo>
                    <a:pt x="559562" y="179565"/>
                  </a:lnTo>
                  <a:lnTo>
                    <a:pt x="559562" y="179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192" y="3560543"/>
              <a:ext cx="250041" cy="22073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41944" y="3479215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67881" y="111874"/>
                  </a:moveTo>
                  <a:lnTo>
                    <a:pt x="111925" y="111874"/>
                  </a:lnTo>
                  <a:lnTo>
                    <a:pt x="111925" y="134251"/>
                  </a:lnTo>
                  <a:lnTo>
                    <a:pt x="167881" y="134251"/>
                  </a:lnTo>
                  <a:lnTo>
                    <a:pt x="167881" y="111874"/>
                  </a:lnTo>
                  <a:close/>
                </a:path>
                <a:path w="302260" h="302260">
                  <a:moveTo>
                    <a:pt x="302171" y="151028"/>
                  </a:moveTo>
                  <a:lnTo>
                    <a:pt x="294398" y="103301"/>
                  </a:lnTo>
                  <a:lnTo>
                    <a:pt x="291998" y="98679"/>
                  </a:lnTo>
                  <a:lnTo>
                    <a:pt x="281457" y="78308"/>
                  </a:lnTo>
                  <a:lnTo>
                    <a:pt x="279793" y="75107"/>
                  </a:lnTo>
                  <a:lnTo>
                    <a:pt x="279793" y="151028"/>
                  </a:lnTo>
                  <a:lnTo>
                    <a:pt x="279793" y="156641"/>
                  </a:lnTo>
                  <a:lnTo>
                    <a:pt x="279412" y="162255"/>
                  </a:lnTo>
                  <a:lnTo>
                    <a:pt x="278676" y="167817"/>
                  </a:lnTo>
                  <a:lnTo>
                    <a:pt x="201460" y="167817"/>
                  </a:lnTo>
                  <a:lnTo>
                    <a:pt x="201460" y="190195"/>
                  </a:lnTo>
                  <a:lnTo>
                    <a:pt x="274193" y="190195"/>
                  </a:lnTo>
                  <a:lnTo>
                    <a:pt x="271030" y="199047"/>
                  </a:lnTo>
                  <a:lnTo>
                    <a:pt x="267195" y="207606"/>
                  </a:lnTo>
                  <a:lnTo>
                    <a:pt x="262724" y="215861"/>
                  </a:lnTo>
                  <a:lnTo>
                    <a:pt x="257644" y="223748"/>
                  </a:lnTo>
                  <a:lnTo>
                    <a:pt x="201688" y="223748"/>
                  </a:lnTo>
                  <a:lnTo>
                    <a:pt x="201688" y="246126"/>
                  </a:lnTo>
                  <a:lnTo>
                    <a:pt x="237921" y="246126"/>
                  </a:lnTo>
                  <a:lnTo>
                    <a:pt x="197053" y="271310"/>
                  </a:lnTo>
                  <a:lnTo>
                    <a:pt x="151307" y="279704"/>
                  </a:lnTo>
                  <a:lnTo>
                    <a:pt x="105549" y="271310"/>
                  </a:lnTo>
                  <a:lnTo>
                    <a:pt x="64693" y="246126"/>
                  </a:lnTo>
                  <a:lnTo>
                    <a:pt x="78359" y="246126"/>
                  </a:lnTo>
                  <a:lnTo>
                    <a:pt x="78359" y="223748"/>
                  </a:lnTo>
                  <a:lnTo>
                    <a:pt x="44767" y="223748"/>
                  </a:lnTo>
                  <a:lnTo>
                    <a:pt x="39662" y="215861"/>
                  </a:lnTo>
                  <a:lnTo>
                    <a:pt x="35191" y="207606"/>
                  </a:lnTo>
                  <a:lnTo>
                    <a:pt x="31369" y="199047"/>
                  </a:lnTo>
                  <a:lnTo>
                    <a:pt x="28206" y="190195"/>
                  </a:lnTo>
                  <a:lnTo>
                    <a:pt x="78359" y="190195"/>
                  </a:lnTo>
                  <a:lnTo>
                    <a:pt x="78359" y="167817"/>
                  </a:lnTo>
                  <a:lnTo>
                    <a:pt x="23507" y="167817"/>
                  </a:lnTo>
                  <a:lnTo>
                    <a:pt x="22669" y="159435"/>
                  </a:lnTo>
                  <a:lnTo>
                    <a:pt x="22390" y="151028"/>
                  </a:lnTo>
                  <a:lnTo>
                    <a:pt x="22669" y="142633"/>
                  </a:lnTo>
                  <a:lnTo>
                    <a:pt x="23507" y="134251"/>
                  </a:lnTo>
                  <a:lnTo>
                    <a:pt x="89547" y="134251"/>
                  </a:lnTo>
                  <a:lnTo>
                    <a:pt x="89547" y="111874"/>
                  </a:lnTo>
                  <a:lnTo>
                    <a:pt x="28536" y="111874"/>
                  </a:lnTo>
                  <a:lnTo>
                    <a:pt x="31699" y="103022"/>
                  </a:lnTo>
                  <a:lnTo>
                    <a:pt x="35534" y="94449"/>
                  </a:lnTo>
                  <a:lnTo>
                    <a:pt x="40005" y="86207"/>
                  </a:lnTo>
                  <a:lnTo>
                    <a:pt x="45097" y="78308"/>
                  </a:lnTo>
                  <a:lnTo>
                    <a:pt x="168211" y="78308"/>
                  </a:lnTo>
                  <a:lnTo>
                    <a:pt x="168211" y="55943"/>
                  </a:lnTo>
                  <a:lnTo>
                    <a:pt x="64465" y="55943"/>
                  </a:lnTo>
                  <a:lnTo>
                    <a:pt x="105321" y="30746"/>
                  </a:lnTo>
                  <a:lnTo>
                    <a:pt x="151066" y="22352"/>
                  </a:lnTo>
                  <a:lnTo>
                    <a:pt x="196824" y="30746"/>
                  </a:lnTo>
                  <a:lnTo>
                    <a:pt x="237680" y="55943"/>
                  </a:lnTo>
                  <a:lnTo>
                    <a:pt x="195249" y="55943"/>
                  </a:lnTo>
                  <a:lnTo>
                    <a:pt x="190258" y="60947"/>
                  </a:lnTo>
                  <a:lnTo>
                    <a:pt x="190258" y="129235"/>
                  </a:lnTo>
                  <a:lnTo>
                    <a:pt x="195249" y="134251"/>
                  </a:lnTo>
                  <a:lnTo>
                    <a:pt x="263563" y="134251"/>
                  </a:lnTo>
                  <a:lnTo>
                    <a:pt x="268605" y="129235"/>
                  </a:lnTo>
                  <a:lnTo>
                    <a:pt x="268605" y="111874"/>
                  </a:lnTo>
                  <a:lnTo>
                    <a:pt x="268605" y="98679"/>
                  </a:lnTo>
                  <a:lnTo>
                    <a:pt x="273456" y="111264"/>
                  </a:lnTo>
                  <a:lnTo>
                    <a:pt x="276961" y="124256"/>
                  </a:lnTo>
                  <a:lnTo>
                    <a:pt x="279082" y="137553"/>
                  </a:lnTo>
                  <a:lnTo>
                    <a:pt x="279793" y="151028"/>
                  </a:lnTo>
                  <a:lnTo>
                    <a:pt x="279793" y="75107"/>
                  </a:lnTo>
                  <a:lnTo>
                    <a:pt x="272948" y="61887"/>
                  </a:lnTo>
                  <a:lnTo>
                    <a:pt x="246773" y="35737"/>
                  </a:lnTo>
                  <a:lnTo>
                    <a:pt x="246773" y="78308"/>
                  </a:lnTo>
                  <a:lnTo>
                    <a:pt x="246773" y="111874"/>
                  </a:lnTo>
                  <a:lnTo>
                    <a:pt x="213207" y="111874"/>
                  </a:lnTo>
                  <a:lnTo>
                    <a:pt x="213207" y="78308"/>
                  </a:lnTo>
                  <a:lnTo>
                    <a:pt x="246773" y="78308"/>
                  </a:lnTo>
                  <a:lnTo>
                    <a:pt x="246773" y="35737"/>
                  </a:lnTo>
                  <a:lnTo>
                    <a:pt x="240245" y="29210"/>
                  </a:lnTo>
                  <a:lnTo>
                    <a:pt x="227012" y="22352"/>
                  </a:lnTo>
                  <a:lnTo>
                    <a:pt x="198805" y="7747"/>
                  </a:lnTo>
                  <a:lnTo>
                    <a:pt x="151091" y="0"/>
                  </a:lnTo>
                  <a:lnTo>
                    <a:pt x="103327" y="7696"/>
                  </a:lnTo>
                  <a:lnTo>
                    <a:pt x="61849" y="29146"/>
                  </a:lnTo>
                  <a:lnTo>
                    <a:pt x="29146" y="61836"/>
                  </a:lnTo>
                  <a:lnTo>
                    <a:pt x="7696" y="103327"/>
                  </a:lnTo>
                  <a:lnTo>
                    <a:pt x="0" y="151028"/>
                  </a:lnTo>
                  <a:lnTo>
                    <a:pt x="7708" y="198767"/>
                  </a:lnTo>
                  <a:lnTo>
                    <a:pt x="29146" y="240233"/>
                  </a:lnTo>
                  <a:lnTo>
                    <a:pt x="61849" y="272923"/>
                  </a:lnTo>
                  <a:lnTo>
                    <a:pt x="103327" y="294373"/>
                  </a:lnTo>
                  <a:lnTo>
                    <a:pt x="151091" y="302069"/>
                  </a:lnTo>
                  <a:lnTo>
                    <a:pt x="198843" y="294373"/>
                  </a:lnTo>
                  <a:lnTo>
                    <a:pt x="227190" y="279704"/>
                  </a:lnTo>
                  <a:lnTo>
                    <a:pt x="240309" y="272923"/>
                  </a:lnTo>
                  <a:lnTo>
                    <a:pt x="273011" y="240233"/>
                  </a:lnTo>
                  <a:lnTo>
                    <a:pt x="294462" y="198767"/>
                  </a:lnTo>
                  <a:lnTo>
                    <a:pt x="302171" y="1510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2687" y="3647025"/>
              <a:ext cx="78336" cy="7831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88463" y="3452368"/>
              <a:ext cx="1397635" cy="76200"/>
            </a:xfrm>
            <a:custGeom>
              <a:avLst/>
              <a:gdLst/>
              <a:ahLst/>
              <a:cxnLst/>
              <a:rect l="l" t="t" r="r" b="b"/>
              <a:pathLst>
                <a:path w="1397635" h="76200">
                  <a:moveTo>
                    <a:pt x="1385007" y="31623"/>
                  </a:moveTo>
                  <a:lnTo>
                    <a:pt x="1333627" y="31623"/>
                  </a:lnTo>
                  <a:lnTo>
                    <a:pt x="1333753" y="44323"/>
                  </a:lnTo>
                  <a:lnTo>
                    <a:pt x="1321022" y="44404"/>
                  </a:lnTo>
                  <a:lnTo>
                    <a:pt x="1321181" y="76200"/>
                  </a:lnTo>
                  <a:lnTo>
                    <a:pt x="1397127" y="37592"/>
                  </a:lnTo>
                  <a:lnTo>
                    <a:pt x="1385007" y="31623"/>
                  </a:lnTo>
                  <a:close/>
                </a:path>
                <a:path w="1397635" h="76200">
                  <a:moveTo>
                    <a:pt x="1320958" y="31703"/>
                  </a:moveTo>
                  <a:lnTo>
                    <a:pt x="0" y="40132"/>
                  </a:lnTo>
                  <a:lnTo>
                    <a:pt x="0" y="52832"/>
                  </a:lnTo>
                  <a:lnTo>
                    <a:pt x="1321022" y="44404"/>
                  </a:lnTo>
                  <a:lnTo>
                    <a:pt x="1320958" y="31703"/>
                  </a:lnTo>
                  <a:close/>
                </a:path>
                <a:path w="1397635" h="76200">
                  <a:moveTo>
                    <a:pt x="1333627" y="31623"/>
                  </a:moveTo>
                  <a:lnTo>
                    <a:pt x="1320958" y="31703"/>
                  </a:lnTo>
                  <a:lnTo>
                    <a:pt x="1321022" y="44404"/>
                  </a:lnTo>
                  <a:lnTo>
                    <a:pt x="1333753" y="44323"/>
                  </a:lnTo>
                  <a:lnTo>
                    <a:pt x="1333627" y="31623"/>
                  </a:lnTo>
                  <a:close/>
                </a:path>
                <a:path w="1397635" h="76200">
                  <a:moveTo>
                    <a:pt x="1320800" y="0"/>
                  </a:moveTo>
                  <a:lnTo>
                    <a:pt x="1320958" y="31703"/>
                  </a:lnTo>
                  <a:lnTo>
                    <a:pt x="1385007" y="31623"/>
                  </a:lnTo>
                  <a:lnTo>
                    <a:pt x="1320800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1255775"/>
              <a:ext cx="710184" cy="71323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52976" y="2089784"/>
            <a:ext cx="3646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Several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“blueprint”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templates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available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5155" y="3335528"/>
            <a:ext cx="65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Source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24176" y="2873121"/>
            <a:ext cx="779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Delivery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25976" y="1969007"/>
            <a:ext cx="7063740" cy="1838325"/>
            <a:chOff x="4125976" y="1969007"/>
            <a:chExt cx="7063740" cy="1838325"/>
          </a:xfrm>
        </p:grpSpPr>
        <p:sp>
          <p:nvSpPr>
            <p:cNvPr id="23" name="object 23"/>
            <p:cNvSpPr/>
            <p:nvPr/>
          </p:nvSpPr>
          <p:spPr>
            <a:xfrm>
              <a:off x="4125976" y="1969007"/>
              <a:ext cx="4438650" cy="1559560"/>
            </a:xfrm>
            <a:custGeom>
              <a:avLst/>
              <a:gdLst/>
              <a:ahLst/>
              <a:cxnLst/>
              <a:rect l="l" t="t" r="r" b="b"/>
              <a:pathLst>
                <a:path w="4438650" h="1559560">
                  <a:moveTo>
                    <a:pt x="44577" y="850900"/>
                  </a:moveTo>
                  <a:lnTo>
                    <a:pt x="31877" y="850900"/>
                  </a:lnTo>
                  <a:lnTo>
                    <a:pt x="31750" y="863600"/>
                  </a:lnTo>
                  <a:lnTo>
                    <a:pt x="44450" y="863600"/>
                  </a:lnTo>
                  <a:lnTo>
                    <a:pt x="44577" y="850900"/>
                  </a:lnTo>
                  <a:close/>
                </a:path>
                <a:path w="4438650" h="1559560">
                  <a:moveTo>
                    <a:pt x="45085" y="762000"/>
                  </a:moveTo>
                  <a:lnTo>
                    <a:pt x="32385" y="762000"/>
                  </a:lnTo>
                  <a:lnTo>
                    <a:pt x="32004" y="812800"/>
                  </a:lnTo>
                  <a:lnTo>
                    <a:pt x="44704" y="812800"/>
                  </a:lnTo>
                  <a:lnTo>
                    <a:pt x="45085" y="762000"/>
                  </a:lnTo>
                  <a:close/>
                </a:path>
                <a:path w="4438650" h="1559560">
                  <a:moveTo>
                    <a:pt x="45339" y="711200"/>
                  </a:moveTo>
                  <a:lnTo>
                    <a:pt x="32639" y="711200"/>
                  </a:lnTo>
                  <a:lnTo>
                    <a:pt x="32639" y="723900"/>
                  </a:lnTo>
                  <a:lnTo>
                    <a:pt x="45339" y="723900"/>
                  </a:lnTo>
                  <a:lnTo>
                    <a:pt x="45339" y="711200"/>
                  </a:lnTo>
                  <a:close/>
                </a:path>
                <a:path w="4438650" h="1559560">
                  <a:moveTo>
                    <a:pt x="45974" y="622300"/>
                  </a:moveTo>
                  <a:lnTo>
                    <a:pt x="33274" y="622300"/>
                  </a:lnTo>
                  <a:lnTo>
                    <a:pt x="32893" y="673100"/>
                  </a:lnTo>
                  <a:lnTo>
                    <a:pt x="45593" y="673100"/>
                  </a:lnTo>
                  <a:lnTo>
                    <a:pt x="45974" y="622300"/>
                  </a:lnTo>
                  <a:close/>
                </a:path>
                <a:path w="4438650" h="1559560">
                  <a:moveTo>
                    <a:pt x="46228" y="571500"/>
                  </a:moveTo>
                  <a:lnTo>
                    <a:pt x="33528" y="571500"/>
                  </a:lnTo>
                  <a:lnTo>
                    <a:pt x="33401" y="584200"/>
                  </a:lnTo>
                  <a:lnTo>
                    <a:pt x="46101" y="584200"/>
                  </a:lnTo>
                  <a:lnTo>
                    <a:pt x="46228" y="571500"/>
                  </a:lnTo>
                  <a:close/>
                </a:path>
                <a:path w="4438650" h="1559560">
                  <a:moveTo>
                    <a:pt x="46736" y="482600"/>
                  </a:moveTo>
                  <a:lnTo>
                    <a:pt x="34036" y="482600"/>
                  </a:lnTo>
                  <a:lnTo>
                    <a:pt x="33782" y="533400"/>
                  </a:lnTo>
                  <a:lnTo>
                    <a:pt x="46482" y="533400"/>
                  </a:lnTo>
                  <a:lnTo>
                    <a:pt x="46736" y="482600"/>
                  </a:lnTo>
                  <a:close/>
                </a:path>
                <a:path w="4438650" h="1559560">
                  <a:moveTo>
                    <a:pt x="47117" y="431800"/>
                  </a:moveTo>
                  <a:lnTo>
                    <a:pt x="34417" y="431800"/>
                  </a:lnTo>
                  <a:lnTo>
                    <a:pt x="34290" y="444500"/>
                  </a:lnTo>
                  <a:lnTo>
                    <a:pt x="46990" y="444500"/>
                  </a:lnTo>
                  <a:lnTo>
                    <a:pt x="47117" y="431800"/>
                  </a:lnTo>
                  <a:close/>
                </a:path>
                <a:path w="4438650" h="1559560">
                  <a:moveTo>
                    <a:pt x="47625" y="342900"/>
                  </a:moveTo>
                  <a:lnTo>
                    <a:pt x="34925" y="342900"/>
                  </a:lnTo>
                  <a:lnTo>
                    <a:pt x="34671" y="393700"/>
                  </a:lnTo>
                  <a:lnTo>
                    <a:pt x="47371" y="393700"/>
                  </a:lnTo>
                  <a:lnTo>
                    <a:pt x="47625" y="342900"/>
                  </a:lnTo>
                  <a:close/>
                </a:path>
                <a:path w="4438650" h="1559560">
                  <a:moveTo>
                    <a:pt x="47879" y="292100"/>
                  </a:moveTo>
                  <a:lnTo>
                    <a:pt x="35306" y="292100"/>
                  </a:lnTo>
                  <a:lnTo>
                    <a:pt x="35179" y="304800"/>
                  </a:lnTo>
                  <a:lnTo>
                    <a:pt x="47879" y="304800"/>
                  </a:lnTo>
                  <a:lnTo>
                    <a:pt x="47879" y="292100"/>
                  </a:lnTo>
                  <a:close/>
                </a:path>
                <a:path w="4438650" h="1559560">
                  <a:moveTo>
                    <a:pt x="48514" y="203200"/>
                  </a:moveTo>
                  <a:lnTo>
                    <a:pt x="35814" y="203200"/>
                  </a:lnTo>
                  <a:lnTo>
                    <a:pt x="35433" y="254000"/>
                  </a:lnTo>
                  <a:lnTo>
                    <a:pt x="48133" y="254000"/>
                  </a:lnTo>
                  <a:lnTo>
                    <a:pt x="48514" y="203200"/>
                  </a:lnTo>
                  <a:close/>
                </a:path>
                <a:path w="4438650" h="1559560">
                  <a:moveTo>
                    <a:pt x="48768" y="152400"/>
                  </a:moveTo>
                  <a:lnTo>
                    <a:pt x="36068" y="152400"/>
                  </a:lnTo>
                  <a:lnTo>
                    <a:pt x="36068" y="165100"/>
                  </a:lnTo>
                  <a:lnTo>
                    <a:pt x="48768" y="165100"/>
                  </a:lnTo>
                  <a:lnTo>
                    <a:pt x="48768" y="152400"/>
                  </a:lnTo>
                  <a:close/>
                </a:path>
                <a:path w="4438650" h="1559560">
                  <a:moveTo>
                    <a:pt x="76200" y="871474"/>
                  </a:moveTo>
                  <a:lnTo>
                    <a:pt x="0" y="871093"/>
                  </a:lnTo>
                  <a:lnTo>
                    <a:pt x="37592" y="947547"/>
                  </a:lnTo>
                  <a:lnTo>
                    <a:pt x="76200" y="871474"/>
                  </a:lnTo>
                  <a:close/>
                </a:path>
                <a:path w="4438650" h="1559560">
                  <a:moveTo>
                    <a:pt x="81026" y="76454"/>
                  </a:moveTo>
                  <a:lnTo>
                    <a:pt x="74650" y="63500"/>
                  </a:lnTo>
                  <a:lnTo>
                    <a:pt x="43434" y="0"/>
                  </a:lnTo>
                  <a:lnTo>
                    <a:pt x="4826" y="75946"/>
                  </a:lnTo>
                  <a:lnTo>
                    <a:pt x="36512" y="76161"/>
                  </a:lnTo>
                  <a:lnTo>
                    <a:pt x="36322" y="114300"/>
                  </a:lnTo>
                  <a:lnTo>
                    <a:pt x="49022" y="114300"/>
                  </a:lnTo>
                  <a:lnTo>
                    <a:pt x="49199" y="76250"/>
                  </a:lnTo>
                  <a:lnTo>
                    <a:pt x="81026" y="76454"/>
                  </a:lnTo>
                  <a:close/>
                </a:path>
                <a:path w="4438650" h="1559560">
                  <a:moveTo>
                    <a:pt x="4438650" y="1520952"/>
                  </a:moveTo>
                  <a:lnTo>
                    <a:pt x="4425950" y="1514602"/>
                  </a:lnTo>
                  <a:lnTo>
                    <a:pt x="4362450" y="1482852"/>
                  </a:lnTo>
                  <a:lnTo>
                    <a:pt x="4362450" y="1514602"/>
                  </a:lnTo>
                  <a:lnTo>
                    <a:pt x="613664" y="1514602"/>
                  </a:lnTo>
                  <a:lnTo>
                    <a:pt x="613664" y="1527302"/>
                  </a:lnTo>
                  <a:lnTo>
                    <a:pt x="4362450" y="1527302"/>
                  </a:lnTo>
                  <a:lnTo>
                    <a:pt x="4362450" y="1559052"/>
                  </a:lnTo>
                  <a:lnTo>
                    <a:pt x="4425950" y="1527302"/>
                  </a:lnTo>
                  <a:lnTo>
                    <a:pt x="4438650" y="152095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4879" y="3093719"/>
              <a:ext cx="710183" cy="7101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5976" y="3096767"/>
              <a:ext cx="713231" cy="7101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75064" y="3411600"/>
              <a:ext cx="1201420" cy="76200"/>
            </a:xfrm>
            <a:custGeom>
              <a:avLst/>
              <a:gdLst/>
              <a:ahLst/>
              <a:cxnLst/>
              <a:rect l="l" t="t" r="r" b="b"/>
              <a:pathLst>
                <a:path w="1201420" h="76200">
                  <a:moveTo>
                    <a:pt x="0" y="29337"/>
                  </a:moveTo>
                  <a:lnTo>
                    <a:pt x="0" y="42037"/>
                  </a:lnTo>
                  <a:lnTo>
                    <a:pt x="50800" y="42163"/>
                  </a:lnTo>
                  <a:lnTo>
                    <a:pt x="50800" y="29463"/>
                  </a:lnTo>
                  <a:lnTo>
                    <a:pt x="0" y="29337"/>
                  </a:lnTo>
                  <a:close/>
                </a:path>
                <a:path w="1201420" h="76200">
                  <a:moveTo>
                    <a:pt x="139700" y="29590"/>
                  </a:moveTo>
                  <a:lnTo>
                    <a:pt x="88900" y="29590"/>
                  </a:lnTo>
                  <a:lnTo>
                    <a:pt x="88900" y="42290"/>
                  </a:lnTo>
                  <a:lnTo>
                    <a:pt x="139700" y="42290"/>
                  </a:lnTo>
                  <a:lnTo>
                    <a:pt x="139700" y="29590"/>
                  </a:lnTo>
                  <a:close/>
                </a:path>
                <a:path w="1201420" h="76200">
                  <a:moveTo>
                    <a:pt x="177800" y="29718"/>
                  </a:moveTo>
                  <a:lnTo>
                    <a:pt x="177800" y="42418"/>
                  </a:lnTo>
                  <a:lnTo>
                    <a:pt x="228600" y="42545"/>
                  </a:lnTo>
                  <a:lnTo>
                    <a:pt x="228600" y="29845"/>
                  </a:lnTo>
                  <a:lnTo>
                    <a:pt x="177800" y="29718"/>
                  </a:lnTo>
                  <a:close/>
                </a:path>
                <a:path w="1201420" h="76200">
                  <a:moveTo>
                    <a:pt x="317500" y="29972"/>
                  </a:moveTo>
                  <a:lnTo>
                    <a:pt x="266700" y="29972"/>
                  </a:lnTo>
                  <a:lnTo>
                    <a:pt x="266700" y="42672"/>
                  </a:lnTo>
                  <a:lnTo>
                    <a:pt x="317500" y="42672"/>
                  </a:lnTo>
                  <a:lnTo>
                    <a:pt x="317500" y="29972"/>
                  </a:lnTo>
                  <a:close/>
                </a:path>
                <a:path w="1201420" h="76200">
                  <a:moveTo>
                    <a:pt x="355600" y="30099"/>
                  </a:moveTo>
                  <a:lnTo>
                    <a:pt x="355600" y="42799"/>
                  </a:lnTo>
                  <a:lnTo>
                    <a:pt x="406400" y="42925"/>
                  </a:lnTo>
                  <a:lnTo>
                    <a:pt x="406400" y="30225"/>
                  </a:lnTo>
                  <a:lnTo>
                    <a:pt x="355600" y="30099"/>
                  </a:lnTo>
                  <a:close/>
                </a:path>
                <a:path w="1201420" h="76200">
                  <a:moveTo>
                    <a:pt x="444500" y="30352"/>
                  </a:moveTo>
                  <a:lnTo>
                    <a:pt x="444500" y="43052"/>
                  </a:lnTo>
                  <a:lnTo>
                    <a:pt x="495300" y="43179"/>
                  </a:lnTo>
                  <a:lnTo>
                    <a:pt x="495300" y="30479"/>
                  </a:lnTo>
                  <a:lnTo>
                    <a:pt x="444500" y="30352"/>
                  </a:lnTo>
                  <a:close/>
                </a:path>
                <a:path w="1201420" h="76200">
                  <a:moveTo>
                    <a:pt x="533400" y="30479"/>
                  </a:moveTo>
                  <a:lnTo>
                    <a:pt x="533400" y="43179"/>
                  </a:lnTo>
                  <a:lnTo>
                    <a:pt x="584200" y="43307"/>
                  </a:lnTo>
                  <a:lnTo>
                    <a:pt x="584200" y="30607"/>
                  </a:lnTo>
                  <a:lnTo>
                    <a:pt x="533400" y="30479"/>
                  </a:lnTo>
                  <a:close/>
                </a:path>
                <a:path w="1201420" h="76200">
                  <a:moveTo>
                    <a:pt x="622300" y="30734"/>
                  </a:moveTo>
                  <a:lnTo>
                    <a:pt x="622300" y="43434"/>
                  </a:lnTo>
                  <a:lnTo>
                    <a:pt x="673100" y="43561"/>
                  </a:lnTo>
                  <a:lnTo>
                    <a:pt x="673100" y="30861"/>
                  </a:lnTo>
                  <a:lnTo>
                    <a:pt x="622300" y="30734"/>
                  </a:lnTo>
                  <a:close/>
                </a:path>
                <a:path w="1201420" h="76200">
                  <a:moveTo>
                    <a:pt x="711200" y="30861"/>
                  </a:moveTo>
                  <a:lnTo>
                    <a:pt x="711200" y="43561"/>
                  </a:lnTo>
                  <a:lnTo>
                    <a:pt x="762000" y="43687"/>
                  </a:lnTo>
                  <a:lnTo>
                    <a:pt x="762000" y="30987"/>
                  </a:lnTo>
                  <a:lnTo>
                    <a:pt x="711200" y="30861"/>
                  </a:lnTo>
                  <a:close/>
                </a:path>
                <a:path w="1201420" h="76200">
                  <a:moveTo>
                    <a:pt x="800100" y="31114"/>
                  </a:moveTo>
                  <a:lnTo>
                    <a:pt x="800100" y="43814"/>
                  </a:lnTo>
                  <a:lnTo>
                    <a:pt x="850900" y="43941"/>
                  </a:lnTo>
                  <a:lnTo>
                    <a:pt x="850900" y="31241"/>
                  </a:lnTo>
                  <a:lnTo>
                    <a:pt x="800100" y="31114"/>
                  </a:lnTo>
                  <a:close/>
                </a:path>
                <a:path w="1201420" h="76200">
                  <a:moveTo>
                    <a:pt x="889000" y="31241"/>
                  </a:moveTo>
                  <a:lnTo>
                    <a:pt x="889000" y="43941"/>
                  </a:lnTo>
                  <a:lnTo>
                    <a:pt x="939800" y="44069"/>
                  </a:lnTo>
                  <a:lnTo>
                    <a:pt x="939800" y="31369"/>
                  </a:lnTo>
                  <a:lnTo>
                    <a:pt x="889000" y="31241"/>
                  </a:lnTo>
                  <a:close/>
                </a:path>
                <a:path w="1201420" h="76200">
                  <a:moveTo>
                    <a:pt x="977900" y="31496"/>
                  </a:moveTo>
                  <a:lnTo>
                    <a:pt x="977900" y="44196"/>
                  </a:lnTo>
                  <a:lnTo>
                    <a:pt x="1028700" y="44323"/>
                  </a:lnTo>
                  <a:lnTo>
                    <a:pt x="1028700" y="31623"/>
                  </a:lnTo>
                  <a:lnTo>
                    <a:pt x="977900" y="31496"/>
                  </a:lnTo>
                  <a:close/>
                </a:path>
                <a:path w="1201420" h="76200">
                  <a:moveTo>
                    <a:pt x="1066800" y="31623"/>
                  </a:moveTo>
                  <a:lnTo>
                    <a:pt x="1066800" y="44323"/>
                  </a:lnTo>
                  <a:lnTo>
                    <a:pt x="1117600" y="44450"/>
                  </a:lnTo>
                  <a:lnTo>
                    <a:pt x="1117600" y="31750"/>
                  </a:lnTo>
                  <a:lnTo>
                    <a:pt x="1066800" y="31623"/>
                  </a:lnTo>
                  <a:close/>
                </a:path>
                <a:path w="1201420" h="76200">
                  <a:moveTo>
                    <a:pt x="1125219" y="0"/>
                  </a:moveTo>
                  <a:lnTo>
                    <a:pt x="1124965" y="76200"/>
                  </a:lnTo>
                  <a:lnTo>
                    <a:pt x="1201292" y="38353"/>
                  </a:lnTo>
                  <a:lnTo>
                    <a:pt x="1125219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06261" y="3101085"/>
            <a:ext cx="656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86953" y="3867988"/>
            <a:ext cx="1068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S3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Output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23754" y="3892676"/>
            <a:ext cx="12198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dirty="0">
                <a:latin typeface="Calibri Light"/>
                <a:cs typeface="Calibri Light"/>
              </a:rPr>
              <a:t>Amazon</a:t>
            </a:r>
            <a:r>
              <a:rPr sz="1400" b="0" spc="-7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Redshift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80626" y="3086811"/>
            <a:ext cx="526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COPY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793235" y="4069079"/>
            <a:ext cx="4257040" cy="1533525"/>
            <a:chOff x="3793235" y="4069079"/>
            <a:chExt cx="4257040" cy="153352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359" y="4626863"/>
              <a:ext cx="978407" cy="9753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793236" y="4069079"/>
              <a:ext cx="3279775" cy="1416050"/>
            </a:xfrm>
            <a:custGeom>
              <a:avLst/>
              <a:gdLst/>
              <a:ahLst/>
              <a:cxnLst/>
              <a:rect l="l" t="t" r="r" b="b"/>
              <a:pathLst>
                <a:path w="3279775" h="1416050">
                  <a:moveTo>
                    <a:pt x="3239770" y="1377950"/>
                  </a:moveTo>
                  <a:lnTo>
                    <a:pt x="3227070" y="1371600"/>
                  </a:lnTo>
                  <a:lnTo>
                    <a:pt x="3163570" y="1339850"/>
                  </a:lnTo>
                  <a:lnTo>
                    <a:pt x="3163570" y="1371600"/>
                  </a:lnTo>
                  <a:lnTo>
                    <a:pt x="12700" y="1371600"/>
                  </a:lnTo>
                  <a:lnTo>
                    <a:pt x="12700" y="79502"/>
                  </a:lnTo>
                  <a:lnTo>
                    <a:pt x="44196" y="79502"/>
                  </a:lnTo>
                  <a:lnTo>
                    <a:pt x="44196" y="73152"/>
                  </a:lnTo>
                  <a:lnTo>
                    <a:pt x="44196" y="66802"/>
                  </a:lnTo>
                  <a:lnTo>
                    <a:pt x="0" y="66802"/>
                  </a:lnTo>
                  <a:lnTo>
                    <a:pt x="0" y="1384300"/>
                  </a:lnTo>
                  <a:lnTo>
                    <a:pt x="3163570" y="1384300"/>
                  </a:lnTo>
                  <a:lnTo>
                    <a:pt x="3163570" y="1416050"/>
                  </a:lnTo>
                  <a:lnTo>
                    <a:pt x="3227070" y="1384300"/>
                  </a:lnTo>
                  <a:lnTo>
                    <a:pt x="3239770" y="1377950"/>
                  </a:lnTo>
                  <a:close/>
                </a:path>
                <a:path w="3279775" h="1416050">
                  <a:moveTo>
                    <a:pt x="3278759" y="747014"/>
                  </a:moveTo>
                  <a:lnTo>
                    <a:pt x="3266059" y="740664"/>
                  </a:lnTo>
                  <a:lnTo>
                    <a:pt x="3202559" y="708914"/>
                  </a:lnTo>
                  <a:lnTo>
                    <a:pt x="3202559" y="740664"/>
                  </a:lnTo>
                  <a:lnTo>
                    <a:pt x="637667" y="740664"/>
                  </a:lnTo>
                  <a:lnTo>
                    <a:pt x="637667" y="18542"/>
                  </a:lnTo>
                  <a:lnTo>
                    <a:pt x="637667" y="12192"/>
                  </a:lnTo>
                  <a:lnTo>
                    <a:pt x="637667" y="5842"/>
                  </a:lnTo>
                  <a:lnTo>
                    <a:pt x="611124" y="5842"/>
                  </a:lnTo>
                  <a:lnTo>
                    <a:pt x="611124" y="18542"/>
                  </a:lnTo>
                  <a:lnTo>
                    <a:pt x="624967" y="18542"/>
                  </a:lnTo>
                  <a:lnTo>
                    <a:pt x="624967" y="753364"/>
                  </a:lnTo>
                  <a:lnTo>
                    <a:pt x="3202559" y="753364"/>
                  </a:lnTo>
                  <a:lnTo>
                    <a:pt x="3202559" y="785114"/>
                  </a:lnTo>
                  <a:lnTo>
                    <a:pt x="3266059" y="753364"/>
                  </a:lnTo>
                  <a:lnTo>
                    <a:pt x="3278759" y="747014"/>
                  </a:lnTo>
                  <a:close/>
                </a:path>
                <a:path w="3279775" h="1416050">
                  <a:moveTo>
                    <a:pt x="3279521" y="1046226"/>
                  </a:moveTo>
                  <a:lnTo>
                    <a:pt x="3266821" y="1039876"/>
                  </a:lnTo>
                  <a:lnTo>
                    <a:pt x="3203321" y="1008126"/>
                  </a:lnTo>
                  <a:lnTo>
                    <a:pt x="3203321" y="1039876"/>
                  </a:lnTo>
                  <a:lnTo>
                    <a:pt x="376682" y="1039876"/>
                  </a:lnTo>
                  <a:lnTo>
                    <a:pt x="376682" y="0"/>
                  </a:lnTo>
                  <a:lnTo>
                    <a:pt x="363982" y="0"/>
                  </a:lnTo>
                  <a:lnTo>
                    <a:pt x="363982" y="1052576"/>
                  </a:lnTo>
                  <a:lnTo>
                    <a:pt x="3203321" y="1052576"/>
                  </a:lnTo>
                  <a:lnTo>
                    <a:pt x="3203321" y="1084326"/>
                  </a:lnTo>
                  <a:lnTo>
                    <a:pt x="3266821" y="1052576"/>
                  </a:lnTo>
                  <a:lnTo>
                    <a:pt x="3279521" y="104622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484370" y="4310484"/>
            <a:ext cx="3562350" cy="182054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 indent="683260">
              <a:lnSpc>
                <a:spcPct val="100000"/>
              </a:lnSpc>
              <a:spcBef>
                <a:spcPts val="104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Source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Records</a:t>
            </a:r>
            <a:endParaRPr sz="1800">
              <a:latin typeface="Calibri"/>
              <a:cs typeface="Calibri"/>
            </a:endParaRPr>
          </a:p>
          <a:p>
            <a:pPr marL="122555" marR="1398905" indent="-110489">
              <a:lnSpc>
                <a:spcPct val="117200"/>
              </a:lnSpc>
              <a:spcBef>
                <a:spcPts val="565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Transformation</a:t>
            </a:r>
            <a:r>
              <a:rPr sz="18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failures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Delivery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Failures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267970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  <a:p>
            <a:pPr marL="2606675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Other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KMS</a:t>
            </a:r>
            <a:r>
              <a:rPr spc="-290" dirty="0"/>
              <a:t> </a:t>
            </a:r>
            <a:r>
              <a:rPr dirty="0"/>
              <a:t>Automatic</a:t>
            </a:r>
            <a:r>
              <a:rPr spc="-110" dirty="0"/>
              <a:t> </a:t>
            </a:r>
            <a:r>
              <a:rPr dirty="0"/>
              <a:t>Key</a:t>
            </a:r>
            <a:r>
              <a:rPr spc="-110" dirty="0"/>
              <a:t> </a:t>
            </a:r>
            <a:r>
              <a:rPr spc="-10" dirty="0"/>
              <a:t>Rotation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9891395" cy="18040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0665" algn="l"/>
                <a:tab pos="499427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Customer-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CMK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	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(not</a:t>
            </a:r>
            <a:r>
              <a:rPr sz="26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CMK)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enabled: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rotation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happens </a:t>
            </a:r>
            <a:r>
              <a:rPr sz="26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every</a:t>
            </a:r>
            <a:r>
              <a:rPr sz="2600" b="1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1</a:t>
            </a:r>
            <a:r>
              <a:rPr sz="2600" b="1" u="sng" spc="-6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600" b="1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year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Previous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kept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CMK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(only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backing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changed)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2060" y="4265180"/>
            <a:ext cx="1104900" cy="860425"/>
          </a:xfrm>
          <a:custGeom>
            <a:avLst/>
            <a:gdLst/>
            <a:ahLst/>
            <a:cxnLst/>
            <a:rect l="l" t="t" r="r" b="b"/>
            <a:pathLst>
              <a:path w="1104900" h="860425">
                <a:moveTo>
                  <a:pt x="430852" y="0"/>
                </a:moveTo>
                <a:lnTo>
                  <a:pt x="383899" y="2522"/>
                </a:lnTo>
                <a:lnTo>
                  <a:pt x="338411" y="9913"/>
                </a:lnTo>
                <a:lnTo>
                  <a:pt x="294653" y="21913"/>
                </a:lnTo>
                <a:lnTo>
                  <a:pt x="252887" y="38258"/>
                </a:lnTo>
                <a:lnTo>
                  <a:pt x="213374" y="58686"/>
                </a:lnTo>
                <a:lnTo>
                  <a:pt x="176378" y="82936"/>
                </a:lnTo>
                <a:lnTo>
                  <a:pt x="142162" y="110746"/>
                </a:lnTo>
                <a:lnTo>
                  <a:pt x="110987" y="141852"/>
                </a:lnTo>
                <a:lnTo>
                  <a:pt x="83117" y="175994"/>
                </a:lnTo>
                <a:lnTo>
                  <a:pt x="58814" y="212910"/>
                </a:lnTo>
                <a:lnTo>
                  <a:pt x="38341" y="252336"/>
                </a:lnTo>
                <a:lnTo>
                  <a:pt x="21961" y="294012"/>
                </a:lnTo>
                <a:lnTo>
                  <a:pt x="9935" y="337675"/>
                </a:lnTo>
                <a:lnTo>
                  <a:pt x="2527" y="383063"/>
                </a:lnTo>
                <a:lnTo>
                  <a:pt x="0" y="429915"/>
                </a:lnTo>
                <a:lnTo>
                  <a:pt x="2527" y="476763"/>
                </a:lnTo>
                <a:lnTo>
                  <a:pt x="9935" y="522148"/>
                </a:lnTo>
                <a:lnTo>
                  <a:pt x="21961" y="565809"/>
                </a:lnTo>
                <a:lnTo>
                  <a:pt x="38341" y="607482"/>
                </a:lnTo>
                <a:lnTo>
                  <a:pt x="58814" y="646907"/>
                </a:lnTo>
                <a:lnTo>
                  <a:pt x="83117" y="683821"/>
                </a:lnTo>
                <a:lnTo>
                  <a:pt x="110987" y="717962"/>
                </a:lnTo>
                <a:lnTo>
                  <a:pt x="142162" y="749068"/>
                </a:lnTo>
                <a:lnTo>
                  <a:pt x="176378" y="776877"/>
                </a:lnTo>
                <a:lnTo>
                  <a:pt x="213374" y="801126"/>
                </a:lnTo>
                <a:lnTo>
                  <a:pt x="252887" y="821555"/>
                </a:lnTo>
                <a:lnTo>
                  <a:pt x="294653" y="837899"/>
                </a:lnTo>
                <a:lnTo>
                  <a:pt x="338412" y="849899"/>
                </a:lnTo>
                <a:lnTo>
                  <a:pt x="383899" y="857290"/>
                </a:lnTo>
                <a:lnTo>
                  <a:pt x="430852" y="859813"/>
                </a:lnTo>
                <a:lnTo>
                  <a:pt x="471500" y="857586"/>
                </a:lnTo>
                <a:lnTo>
                  <a:pt x="776814" y="552748"/>
                </a:lnTo>
                <a:lnTo>
                  <a:pt x="246201" y="552747"/>
                </a:lnTo>
                <a:lnTo>
                  <a:pt x="198403" y="543055"/>
                </a:lnTo>
                <a:lnTo>
                  <a:pt x="159261" y="516665"/>
                </a:lnTo>
                <a:lnTo>
                  <a:pt x="132814" y="477608"/>
                </a:lnTo>
                <a:lnTo>
                  <a:pt x="123100" y="429915"/>
                </a:lnTo>
                <a:lnTo>
                  <a:pt x="132814" y="382221"/>
                </a:lnTo>
                <a:lnTo>
                  <a:pt x="159261" y="343164"/>
                </a:lnTo>
                <a:lnTo>
                  <a:pt x="198403" y="316774"/>
                </a:lnTo>
                <a:lnTo>
                  <a:pt x="246201" y="307082"/>
                </a:lnTo>
                <a:lnTo>
                  <a:pt x="1022862" y="307082"/>
                </a:lnTo>
                <a:lnTo>
                  <a:pt x="1104878" y="225193"/>
                </a:lnTo>
                <a:lnTo>
                  <a:pt x="810438" y="225193"/>
                </a:lnTo>
                <a:lnTo>
                  <a:pt x="786287" y="186054"/>
                </a:lnTo>
                <a:lnTo>
                  <a:pt x="758346" y="149888"/>
                </a:lnTo>
                <a:lnTo>
                  <a:pt x="726885" y="116965"/>
                </a:lnTo>
                <a:lnTo>
                  <a:pt x="692176" y="87555"/>
                </a:lnTo>
                <a:lnTo>
                  <a:pt x="654488" y="61928"/>
                </a:lnTo>
                <a:lnTo>
                  <a:pt x="614093" y="40354"/>
                </a:lnTo>
                <a:lnTo>
                  <a:pt x="571261" y="23104"/>
                </a:lnTo>
                <a:lnTo>
                  <a:pt x="526263" y="10448"/>
                </a:lnTo>
                <a:lnTo>
                  <a:pt x="479370" y="2657"/>
                </a:lnTo>
                <a:lnTo>
                  <a:pt x="430852" y="0"/>
                </a:lnTo>
                <a:close/>
              </a:path>
              <a:path w="1104900" h="860425">
                <a:moveTo>
                  <a:pt x="1022862" y="307082"/>
                </a:moveTo>
                <a:lnTo>
                  <a:pt x="246201" y="307082"/>
                </a:lnTo>
                <a:lnTo>
                  <a:pt x="293999" y="316774"/>
                </a:lnTo>
                <a:lnTo>
                  <a:pt x="333141" y="343164"/>
                </a:lnTo>
                <a:lnTo>
                  <a:pt x="359588" y="382221"/>
                </a:lnTo>
                <a:lnTo>
                  <a:pt x="369302" y="429915"/>
                </a:lnTo>
                <a:lnTo>
                  <a:pt x="359588" y="477608"/>
                </a:lnTo>
                <a:lnTo>
                  <a:pt x="333141" y="516665"/>
                </a:lnTo>
                <a:lnTo>
                  <a:pt x="293999" y="543055"/>
                </a:lnTo>
                <a:lnTo>
                  <a:pt x="246201" y="552747"/>
                </a:lnTo>
                <a:lnTo>
                  <a:pt x="776814" y="552748"/>
                </a:lnTo>
                <a:lnTo>
                  <a:pt x="1022862" y="307082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97276" y="450989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111122223333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6693" y="5418835"/>
            <a:ext cx="43065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r>
              <a:rPr sz="16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ID</a:t>
            </a:r>
            <a:r>
              <a:rPr sz="1600" spc="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600" spc="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1234abcd-12ab-34cd-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56ef-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1234567890ab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9008" y="3672662"/>
            <a:ext cx="1125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Backing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67455" y="3980688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556132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74684" y="4265180"/>
            <a:ext cx="1104900" cy="860425"/>
          </a:xfrm>
          <a:custGeom>
            <a:avLst/>
            <a:gdLst/>
            <a:ahLst/>
            <a:cxnLst/>
            <a:rect l="l" t="t" r="r" b="b"/>
            <a:pathLst>
              <a:path w="1104900" h="860425">
                <a:moveTo>
                  <a:pt x="430852" y="0"/>
                </a:moveTo>
                <a:lnTo>
                  <a:pt x="383898" y="2522"/>
                </a:lnTo>
                <a:lnTo>
                  <a:pt x="338411" y="9913"/>
                </a:lnTo>
                <a:lnTo>
                  <a:pt x="294653" y="21913"/>
                </a:lnTo>
                <a:lnTo>
                  <a:pt x="252886" y="38258"/>
                </a:lnTo>
                <a:lnTo>
                  <a:pt x="213374" y="58686"/>
                </a:lnTo>
                <a:lnTo>
                  <a:pt x="176378" y="82936"/>
                </a:lnTo>
                <a:lnTo>
                  <a:pt x="142162" y="110746"/>
                </a:lnTo>
                <a:lnTo>
                  <a:pt x="110987" y="141852"/>
                </a:lnTo>
                <a:lnTo>
                  <a:pt x="83117" y="175994"/>
                </a:lnTo>
                <a:lnTo>
                  <a:pt x="58814" y="212910"/>
                </a:lnTo>
                <a:lnTo>
                  <a:pt x="38341" y="252336"/>
                </a:lnTo>
                <a:lnTo>
                  <a:pt x="21961" y="294012"/>
                </a:lnTo>
                <a:lnTo>
                  <a:pt x="9935" y="337675"/>
                </a:lnTo>
                <a:lnTo>
                  <a:pt x="2527" y="383063"/>
                </a:lnTo>
                <a:lnTo>
                  <a:pt x="0" y="429915"/>
                </a:lnTo>
                <a:lnTo>
                  <a:pt x="2527" y="476763"/>
                </a:lnTo>
                <a:lnTo>
                  <a:pt x="9935" y="522148"/>
                </a:lnTo>
                <a:lnTo>
                  <a:pt x="21961" y="565809"/>
                </a:lnTo>
                <a:lnTo>
                  <a:pt x="38341" y="607482"/>
                </a:lnTo>
                <a:lnTo>
                  <a:pt x="58814" y="646907"/>
                </a:lnTo>
                <a:lnTo>
                  <a:pt x="83117" y="683821"/>
                </a:lnTo>
                <a:lnTo>
                  <a:pt x="110987" y="717962"/>
                </a:lnTo>
                <a:lnTo>
                  <a:pt x="142162" y="749068"/>
                </a:lnTo>
                <a:lnTo>
                  <a:pt x="176378" y="776877"/>
                </a:lnTo>
                <a:lnTo>
                  <a:pt x="213374" y="801126"/>
                </a:lnTo>
                <a:lnTo>
                  <a:pt x="252887" y="821555"/>
                </a:lnTo>
                <a:lnTo>
                  <a:pt x="294653" y="837899"/>
                </a:lnTo>
                <a:lnTo>
                  <a:pt x="338412" y="849899"/>
                </a:lnTo>
                <a:lnTo>
                  <a:pt x="383899" y="857290"/>
                </a:lnTo>
                <a:lnTo>
                  <a:pt x="430852" y="859813"/>
                </a:lnTo>
                <a:lnTo>
                  <a:pt x="471500" y="857586"/>
                </a:lnTo>
                <a:lnTo>
                  <a:pt x="776814" y="552748"/>
                </a:lnTo>
                <a:lnTo>
                  <a:pt x="246201" y="552747"/>
                </a:lnTo>
                <a:lnTo>
                  <a:pt x="198403" y="543055"/>
                </a:lnTo>
                <a:lnTo>
                  <a:pt x="159261" y="516665"/>
                </a:lnTo>
                <a:lnTo>
                  <a:pt x="132814" y="477608"/>
                </a:lnTo>
                <a:lnTo>
                  <a:pt x="123100" y="429915"/>
                </a:lnTo>
                <a:lnTo>
                  <a:pt x="132814" y="382221"/>
                </a:lnTo>
                <a:lnTo>
                  <a:pt x="159261" y="343164"/>
                </a:lnTo>
                <a:lnTo>
                  <a:pt x="198403" y="316774"/>
                </a:lnTo>
                <a:lnTo>
                  <a:pt x="246201" y="307082"/>
                </a:lnTo>
                <a:lnTo>
                  <a:pt x="1022862" y="307082"/>
                </a:lnTo>
                <a:lnTo>
                  <a:pt x="1104878" y="225193"/>
                </a:lnTo>
                <a:lnTo>
                  <a:pt x="810438" y="225193"/>
                </a:lnTo>
                <a:lnTo>
                  <a:pt x="786287" y="186054"/>
                </a:lnTo>
                <a:lnTo>
                  <a:pt x="758346" y="149888"/>
                </a:lnTo>
                <a:lnTo>
                  <a:pt x="726885" y="116965"/>
                </a:lnTo>
                <a:lnTo>
                  <a:pt x="692175" y="87555"/>
                </a:lnTo>
                <a:lnTo>
                  <a:pt x="654488" y="61928"/>
                </a:lnTo>
                <a:lnTo>
                  <a:pt x="614093" y="40354"/>
                </a:lnTo>
                <a:lnTo>
                  <a:pt x="571261" y="23104"/>
                </a:lnTo>
                <a:lnTo>
                  <a:pt x="526263" y="10448"/>
                </a:lnTo>
                <a:lnTo>
                  <a:pt x="479370" y="2657"/>
                </a:lnTo>
                <a:lnTo>
                  <a:pt x="430852" y="0"/>
                </a:lnTo>
                <a:close/>
              </a:path>
              <a:path w="1104900" h="860425">
                <a:moveTo>
                  <a:pt x="1022862" y="307082"/>
                </a:moveTo>
                <a:lnTo>
                  <a:pt x="246201" y="307082"/>
                </a:lnTo>
                <a:lnTo>
                  <a:pt x="293999" y="316774"/>
                </a:lnTo>
                <a:lnTo>
                  <a:pt x="333141" y="343164"/>
                </a:lnTo>
                <a:lnTo>
                  <a:pt x="359588" y="382221"/>
                </a:lnTo>
                <a:lnTo>
                  <a:pt x="369302" y="429915"/>
                </a:lnTo>
                <a:lnTo>
                  <a:pt x="359588" y="477608"/>
                </a:lnTo>
                <a:lnTo>
                  <a:pt x="333141" y="516665"/>
                </a:lnTo>
                <a:lnTo>
                  <a:pt x="293999" y="543055"/>
                </a:lnTo>
                <a:lnTo>
                  <a:pt x="246201" y="552747"/>
                </a:lnTo>
                <a:lnTo>
                  <a:pt x="776814" y="552748"/>
                </a:lnTo>
                <a:lnTo>
                  <a:pt x="1022862" y="307082"/>
                </a:lnTo>
                <a:close/>
              </a:path>
            </a:pathLst>
          </a:custGeom>
          <a:solidFill>
            <a:srgbClr val="F697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89901" y="450989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444455556666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2226" y="5418835"/>
            <a:ext cx="43065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r>
              <a:rPr sz="16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ID</a:t>
            </a:r>
            <a:r>
              <a:rPr sz="1600" spc="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600" spc="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1234abcd-12ab-34cd-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56ef-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1234567890ab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1632" y="3672662"/>
            <a:ext cx="1128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Backing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7031" y="3980688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556132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078223" y="4642358"/>
            <a:ext cx="3002280" cy="478155"/>
            <a:chOff x="4078223" y="4642358"/>
            <a:chExt cx="3002280" cy="478155"/>
          </a:xfrm>
        </p:grpSpPr>
        <p:sp>
          <p:nvSpPr>
            <p:cNvPr id="20" name="object 20"/>
            <p:cNvSpPr/>
            <p:nvPr/>
          </p:nvSpPr>
          <p:spPr>
            <a:xfrm>
              <a:off x="5383910" y="4762097"/>
              <a:ext cx="330200" cy="358140"/>
            </a:xfrm>
            <a:custGeom>
              <a:avLst/>
              <a:gdLst/>
              <a:ahLst/>
              <a:cxnLst/>
              <a:rect l="l" t="t" r="r" b="b"/>
              <a:pathLst>
                <a:path w="330200" h="358139">
                  <a:moveTo>
                    <a:pt x="179092" y="0"/>
                  </a:moveTo>
                  <a:lnTo>
                    <a:pt x="131460" y="6388"/>
                  </a:lnTo>
                  <a:lnTo>
                    <a:pt x="88672" y="24421"/>
                  </a:lnTo>
                  <a:lnTo>
                    <a:pt x="52430" y="52397"/>
                  </a:lnTo>
                  <a:lnTo>
                    <a:pt x="24436" y="88616"/>
                  </a:lnTo>
                  <a:lnTo>
                    <a:pt x="6392" y="131376"/>
                  </a:lnTo>
                  <a:lnTo>
                    <a:pt x="0" y="178977"/>
                  </a:lnTo>
                  <a:lnTo>
                    <a:pt x="6392" y="226576"/>
                  </a:lnTo>
                  <a:lnTo>
                    <a:pt x="24437" y="269335"/>
                  </a:lnTo>
                  <a:lnTo>
                    <a:pt x="52430" y="305552"/>
                  </a:lnTo>
                  <a:lnTo>
                    <a:pt x="88672" y="333528"/>
                  </a:lnTo>
                  <a:lnTo>
                    <a:pt x="131460" y="351561"/>
                  </a:lnTo>
                  <a:lnTo>
                    <a:pt x="179093" y="357950"/>
                  </a:lnTo>
                  <a:lnTo>
                    <a:pt x="215205" y="354285"/>
                  </a:lnTo>
                  <a:lnTo>
                    <a:pt x="248842" y="343820"/>
                  </a:lnTo>
                  <a:lnTo>
                    <a:pt x="279299" y="327350"/>
                  </a:lnTo>
                  <a:lnTo>
                    <a:pt x="305867" y="305670"/>
                  </a:lnTo>
                  <a:lnTo>
                    <a:pt x="265808" y="265635"/>
                  </a:lnTo>
                  <a:lnTo>
                    <a:pt x="247686" y="280567"/>
                  </a:lnTo>
                  <a:lnTo>
                    <a:pt x="226869" y="291834"/>
                  </a:lnTo>
                  <a:lnTo>
                    <a:pt x="203842" y="298951"/>
                  </a:lnTo>
                  <a:lnTo>
                    <a:pt x="179093" y="301431"/>
                  </a:lnTo>
                  <a:lnTo>
                    <a:pt x="131512" y="291768"/>
                  </a:lnTo>
                  <a:lnTo>
                    <a:pt x="92548" y="265459"/>
                  </a:lnTo>
                  <a:lnTo>
                    <a:pt x="66222" y="226522"/>
                  </a:lnTo>
                  <a:lnTo>
                    <a:pt x="56553" y="178977"/>
                  </a:lnTo>
                  <a:lnTo>
                    <a:pt x="66222" y="131428"/>
                  </a:lnTo>
                  <a:lnTo>
                    <a:pt x="92548" y="92491"/>
                  </a:lnTo>
                  <a:lnTo>
                    <a:pt x="131512" y="66181"/>
                  </a:lnTo>
                  <a:lnTo>
                    <a:pt x="179092" y="56519"/>
                  </a:lnTo>
                  <a:lnTo>
                    <a:pt x="201206" y="58498"/>
                  </a:lnTo>
                  <a:lnTo>
                    <a:pt x="222038" y="64231"/>
                  </a:lnTo>
                  <a:lnTo>
                    <a:pt x="241191" y="73408"/>
                  </a:lnTo>
                  <a:lnTo>
                    <a:pt x="258268" y="85720"/>
                  </a:lnTo>
                  <a:lnTo>
                    <a:pt x="230933" y="113038"/>
                  </a:lnTo>
                  <a:lnTo>
                    <a:pt x="329903" y="113038"/>
                  </a:lnTo>
                  <a:lnTo>
                    <a:pt x="329903" y="14129"/>
                  </a:lnTo>
                  <a:lnTo>
                    <a:pt x="298327" y="45686"/>
                  </a:lnTo>
                  <a:lnTo>
                    <a:pt x="272804" y="26625"/>
                  </a:lnTo>
                  <a:lnTo>
                    <a:pt x="244011" y="12245"/>
                  </a:lnTo>
                  <a:lnTo>
                    <a:pt x="212568" y="3164"/>
                  </a:lnTo>
                  <a:lnTo>
                    <a:pt x="1790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78223" y="4642358"/>
              <a:ext cx="3002280" cy="103505"/>
            </a:xfrm>
            <a:custGeom>
              <a:avLst/>
              <a:gdLst/>
              <a:ahLst/>
              <a:cxnLst/>
              <a:rect l="l" t="t" r="r" b="b"/>
              <a:pathLst>
                <a:path w="3002279" h="103504">
                  <a:moveTo>
                    <a:pt x="2982921" y="51562"/>
                  </a:moveTo>
                  <a:lnTo>
                    <a:pt x="2937636" y="91186"/>
                  </a:lnTo>
                  <a:lnTo>
                    <a:pt x="2934970" y="93599"/>
                  </a:lnTo>
                  <a:lnTo>
                    <a:pt x="2934716" y="97536"/>
                  </a:lnTo>
                  <a:lnTo>
                    <a:pt x="2939287" y="102870"/>
                  </a:lnTo>
                  <a:lnTo>
                    <a:pt x="2943352" y="103124"/>
                  </a:lnTo>
                  <a:lnTo>
                    <a:pt x="2946019" y="100838"/>
                  </a:lnTo>
                  <a:lnTo>
                    <a:pt x="2995029" y="57912"/>
                  </a:lnTo>
                  <a:lnTo>
                    <a:pt x="2992628" y="57912"/>
                  </a:lnTo>
                  <a:lnTo>
                    <a:pt x="2992628" y="56388"/>
                  </a:lnTo>
                  <a:lnTo>
                    <a:pt x="2988436" y="56388"/>
                  </a:lnTo>
                  <a:lnTo>
                    <a:pt x="2982921" y="51562"/>
                  </a:lnTo>
                  <a:close/>
                </a:path>
                <a:path w="3002279" h="103504">
                  <a:moveTo>
                    <a:pt x="2975664" y="45212"/>
                  </a:moveTo>
                  <a:lnTo>
                    <a:pt x="0" y="45212"/>
                  </a:lnTo>
                  <a:lnTo>
                    <a:pt x="0" y="57912"/>
                  </a:lnTo>
                  <a:lnTo>
                    <a:pt x="2975664" y="57912"/>
                  </a:lnTo>
                  <a:lnTo>
                    <a:pt x="2982921" y="51562"/>
                  </a:lnTo>
                  <a:lnTo>
                    <a:pt x="2975664" y="45212"/>
                  </a:lnTo>
                  <a:close/>
                </a:path>
                <a:path w="3002279" h="103504">
                  <a:moveTo>
                    <a:pt x="2995029" y="45212"/>
                  </a:moveTo>
                  <a:lnTo>
                    <a:pt x="2992628" y="45212"/>
                  </a:lnTo>
                  <a:lnTo>
                    <a:pt x="2992628" y="57912"/>
                  </a:lnTo>
                  <a:lnTo>
                    <a:pt x="2995029" y="57912"/>
                  </a:lnTo>
                  <a:lnTo>
                    <a:pt x="3002279" y="51562"/>
                  </a:lnTo>
                  <a:lnTo>
                    <a:pt x="2995029" y="45212"/>
                  </a:lnTo>
                  <a:close/>
                </a:path>
                <a:path w="3002279" h="103504">
                  <a:moveTo>
                    <a:pt x="2988436" y="46736"/>
                  </a:moveTo>
                  <a:lnTo>
                    <a:pt x="2982921" y="51562"/>
                  </a:lnTo>
                  <a:lnTo>
                    <a:pt x="2988436" y="56388"/>
                  </a:lnTo>
                  <a:lnTo>
                    <a:pt x="2988436" y="46736"/>
                  </a:lnTo>
                  <a:close/>
                </a:path>
                <a:path w="3002279" h="103504">
                  <a:moveTo>
                    <a:pt x="2992628" y="46736"/>
                  </a:moveTo>
                  <a:lnTo>
                    <a:pt x="2988436" y="46736"/>
                  </a:lnTo>
                  <a:lnTo>
                    <a:pt x="2988436" y="56388"/>
                  </a:lnTo>
                  <a:lnTo>
                    <a:pt x="2992628" y="56388"/>
                  </a:lnTo>
                  <a:lnTo>
                    <a:pt x="2992628" y="46736"/>
                  </a:lnTo>
                  <a:close/>
                </a:path>
                <a:path w="3002279" h="103504">
                  <a:moveTo>
                    <a:pt x="2943352" y="0"/>
                  </a:moveTo>
                  <a:lnTo>
                    <a:pt x="2939287" y="254"/>
                  </a:lnTo>
                  <a:lnTo>
                    <a:pt x="2934716" y="5588"/>
                  </a:lnTo>
                  <a:lnTo>
                    <a:pt x="2934970" y="9525"/>
                  </a:lnTo>
                  <a:lnTo>
                    <a:pt x="2937636" y="11938"/>
                  </a:lnTo>
                  <a:lnTo>
                    <a:pt x="2982921" y="51562"/>
                  </a:lnTo>
                  <a:lnTo>
                    <a:pt x="2988436" y="46736"/>
                  </a:lnTo>
                  <a:lnTo>
                    <a:pt x="2992628" y="46736"/>
                  </a:lnTo>
                  <a:lnTo>
                    <a:pt x="2992628" y="45212"/>
                  </a:lnTo>
                  <a:lnTo>
                    <a:pt x="2995029" y="45212"/>
                  </a:lnTo>
                  <a:lnTo>
                    <a:pt x="2946019" y="2286"/>
                  </a:lnTo>
                  <a:lnTo>
                    <a:pt x="2943352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61764" y="4373117"/>
            <a:ext cx="217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Automatic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rotation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01604" y="4265180"/>
            <a:ext cx="1104900" cy="860425"/>
          </a:xfrm>
          <a:custGeom>
            <a:avLst/>
            <a:gdLst/>
            <a:ahLst/>
            <a:cxnLst/>
            <a:rect l="l" t="t" r="r" b="b"/>
            <a:pathLst>
              <a:path w="1104900" h="860425">
                <a:moveTo>
                  <a:pt x="1104878" y="225193"/>
                </a:moveTo>
                <a:lnTo>
                  <a:pt x="810438" y="225193"/>
                </a:lnTo>
                <a:lnTo>
                  <a:pt x="786287" y="186054"/>
                </a:lnTo>
                <a:lnTo>
                  <a:pt x="758346" y="149888"/>
                </a:lnTo>
                <a:lnTo>
                  <a:pt x="726885" y="116965"/>
                </a:lnTo>
                <a:lnTo>
                  <a:pt x="692175" y="87555"/>
                </a:lnTo>
                <a:lnTo>
                  <a:pt x="654488" y="61928"/>
                </a:lnTo>
                <a:lnTo>
                  <a:pt x="614093" y="40354"/>
                </a:lnTo>
                <a:lnTo>
                  <a:pt x="571261" y="23104"/>
                </a:lnTo>
                <a:lnTo>
                  <a:pt x="526263" y="10448"/>
                </a:lnTo>
                <a:lnTo>
                  <a:pt x="479370" y="2657"/>
                </a:lnTo>
                <a:lnTo>
                  <a:pt x="430852" y="0"/>
                </a:lnTo>
                <a:lnTo>
                  <a:pt x="383898" y="2522"/>
                </a:lnTo>
                <a:lnTo>
                  <a:pt x="338411" y="9913"/>
                </a:lnTo>
                <a:lnTo>
                  <a:pt x="294653" y="21913"/>
                </a:lnTo>
                <a:lnTo>
                  <a:pt x="252886" y="38258"/>
                </a:lnTo>
                <a:lnTo>
                  <a:pt x="213374" y="58686"/>
                </a:lnTo>
                <a:lnTo>
                  <a:pt x="176378" y="82936"/>
                </a:lnTo>
                <a:lnTo>
                  <a:pt x="142162" y="110746"/>
                </a:lnTo>
                <a:lnTo>
                  <a:pt x="110987" y="141852"/>
                </a:lnTo>
                <a:lnTo>
                  <a:pt x="83117" y="175994"/>
                </a:lnTo>
                <a:lnTo>
                  <a:pt x="58814" y="212910"/>
                </a:lnTo>
                <a:lnTo>
                  <a:pt x="38341" y="252336"/>
                </a:lnTo>
                <a:lnTo>
                  <a:pt x="21961" y="294012"/>
                </a:lnTo>
                <a:lnTo>
                  <a:pt x="9935" y="337675"/>
                </a:lnTo>
                <a:lnTo>
                  <a:pt x="2527" y="383063"/>
                </a:lnTo>
                <a:lnTo>
                  <a:pt x="0" y="429915"/>
                </a:lnTo>
                <a:lnTo>
                  <a:pt x="2527" y="476763"/>
                </a:lnTo>
                <a:lnTo>
                  <a:pt x="9935" y="522148"/>
                </a:lnTo>
                <a:lnTo>
                  <a:pt x="21961" y="565809"/>
                </a:lnTo>
                <a:lnTo>
                  <a:pt x="38341" y="607482"/>
                </a:lnTo>
                <a:lnTo>
                  <a:pt x="58814" y="646907"/>
                </a:lnTo>
                <a:lnTo>
                  <a:pt x="83117" y="683821"/>
                </a:lnTo>
                <a:lnTo>
                  <a:pt x="110987" y="717962"/>
                </a:lnTo>
                <a:lnTo>
                  <a:pt x="142162" y="749068"/>
                </a:lnTo>
                <a:lnTo>
                  <a:pt x="176378" y="776877"/>
                </a:lnTo>
                <a:lnTo>
                  <a:pt x="213374" y="801126"/>
                </a:lnTo>
                <a:lnTo>
                  <a:pt x="252887" y="821555"/>
                </a:lnTo>
                <a:lnTo>
                  <a:pt x="294653" y="837899"/>
                </a:lnTo>
                <a:lnTo>
                  <a:pt x="338412" y="849899"/>
                </a:lnTo>
                <a:lnTo>
                  <a:pt x="383899" y="857290"/>
                </a:lnTo>
                <a:lnTo>
                  <a:pt x="430852" y="859813"/>
                </a:lnTo>
                <a:lnTo>
                  <a:pt x="471500" y="857586"/>
                </a:lnTo>
              </a:path>
              <a:path w="1104900" h="860425">
                <a:moveTo>
                  <a:pt x="246201" y="552747"/>
                </a:moveTo>
                <a:lnTo>
                  <a:pt x="198403" y="543055"/>
                </a:lnTo>
                <a:lnTo>
                  <a:pt x="159261" y="516665"/>
                </a:lnTo>
                <a:lnTo>
                  <a:pt x="132814" y="477608"/>
                </a:lnTo>
                <a:lnTo>
                  <a:pt x="123100" y="429915"/>
                </a:lnTo>
                <a:lnTo>
                  <a:pt x="132814" y="382221"/>
                </a:lnTo>
                <a:lnTo>
                  <a:pt x="159261" y="343164"/>
                </a:lnTo>
                <a:lnTo>
                  <a:pt x="198403" y="316774"/>
                </a:lnTo>
                <a:lnTo>
                  <a:pt x="246201" y="307082"/>
                </a:lnTo>
                <a:lnTo>
                  <a:pt x="293999" y="316774"/>
                </a:lnTo>
                <a:lnTo>
                  <a:pt x="333141" y="343164"/>
                </a:lnTo>
                <a:lnTo>
                  <a:pt x="359588" y="382221"/>
                </a:lnTo>
                <a:lnTo>
                  <a:pt x="369302" y="429915"/>
                </a:lnTo>
                <a:lnTo>
                  <a:pt x="359588" y="477608"/>
                </a:lnTo>
                <a:lnTo>
                  <a:pt x="333141" y="516665"/>
                </a:lnTo>
                <a:lnTo>
                  <a:pt x="293999" y="543055"/>
                </a:lnTo>
                <a:lnTo>
                  <a:pt x="246201" y="552747"/>
                </a:lnTo>
              </a:path>
            </a:pathLst>
          </a:custGeom>
          <a:ln w="12611">
            <a:solidFill>
              <a:srgbClr val="5091D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618980" y="450989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111122223333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14129" y="3672662"/>
            <a:ext cx="1722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Saved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Backing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87000" y="3980688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556132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KMS</a:t>
            </a:r>
            <a:r>
              <a:rPr spc="-110" dirty="0"/>
              <a:t> </a:t>
            </a:r>
            <a:r>
              <a:rPr dirty="0"/>
              <a:t>Manual</a:t>
            </a:r>
            <a:r>
              <a:rPr spc="-95" dirty="0"/>
              <a:t> </a:t>
            </a:r>
            <a:r>
              <a:rPr dirty="0"/>
              <a:t>Key</a:t>
            </a:r>
            <a:r>
              <a:rPr spc="-114" dirty="0"/>
              <a:t> </a:t>
            </a:r>
            <a:r>
              <a:rPr spc="-10" dirty="0"/>
              <a:t>Rotation</a:t>
            </a:r>
          </a:p>
        </p:txBody>
      </p:sp>
      <p:sp>
        <p:nvSpPr>
          <p:cNvPr id="8" name="object 8"/>
          <p:cNvSpPr/>
          <p:nvPr/>
        </p:nvSpPr>
        <p:spPr>
          <a:xfrm>
            <a:off x="1641609" y="4464479"/>
            <a:ext cx="1612265" cy="768985"/>
          </a:xfrm>
          <a:custGeom>
            <a:avLst/>
            <a:gdLst/>
            <a:ahLst/>
            <a:cxnLst/>
            <a:rect l="l" t="t" r="r" b="b"/>
            <a:pathLst>
              <a:path w="1612264" h="768985">
                <a:moveTo>
                  <a:pt x="384653" y="0"/>
                </a:moveTo>
                <a:lnTo>
                  <a:pt x="336396" y="2994"/>
                </a:lnTo>
                <a:lnTo>
                  <a:pt x="289929" y="11738"/>
                </a:lnTo>
                <a:lnTo>
                  <a:pt x="245613" y="25871"/>
                </a:lnTo>
                <a:lnTo>
                  <a:pt x="203809" y="45033"/>
                </a:lnTo>
                <a:lnTo>
                  <a:pt x="164876" y="68864"/>
                </a:lnTo>
                <a:lnTo>
                  <a:pt x="129174" y="97005"/>
                </a:lnTo>
                <a:lnTo>
                  <a:pt x="97065" y="129095"/>
                </a:lnTo>
                <a:lnTo>
                  <a:pt x="68906" y="164775"/>
                </a:lnTo>
                <a:lnTo>
                  <a:pt x="45060" y="203684"/>
                </a:lnTo>
                <a:lnTo>
                  <a:pt x="25887" y="245463"/>
                </a:lnTo>
                <a:lnTo>
                  <a:pt x="11745" y="289751"/>
                </a:lnTo>
                <a:lnTo>
                  <a:pt x="2996" y="336189"/>
                </a:lnTo>
                <a:lnTo>
                  <a:pt x="0" y="384417"/>
                </a:lnTo>
                <a:lnTo>
                  <a:pt x="2996" y="432641"/>
                </a:lnTo>
                <a:lnTo>
                  <a:pt x="11745" y="479077"/>
                </a:lnTo>
                <a:lnTo>
                  <a:pt x="25887" y="523363"/>
                </a:lnTo>
                <a:lnTo>
                  <a:pt x="45060" y="565139"/>
                </a:lnTo>
                <a:lnTo>
                  <a:pt x="68907" y="604047"/>
                </a:lnTo>
                <a:lnTo>
                  <a:pt x="97065" y="639726"/>
                </a:lnTo>
                <a:lnTo>
                  <a:pt x="129174" y="671815"/>
                </a:lnTo>
                <a:lnTo>
                  <a:pt x="164876" y="699955"/>
                </a:lnTo>
                <a:lnTo>
                  <a:pt x="203809" y="723786"/>
                </a:lnTo>
                <a:lnTo>
                  <a:pt x="245614" y="742948"/>
                </a:lnTo>
                <a:lnTo>
                  <a:pt x="289929" y="757081"/>
                </a:lnTo>
                <a:lnTo>
                  <a:pt x="336396" y="765824"/>
                </a:lnTo>
                <a:lnTo>
                  <a:pt x="384653" y="768819"/>
                </a:lnTo>
                <a:lnTo>
                  <a:pt x="432697" y="765891"/>
                </a:lnTo>
                <a:lnTo>
                  <a:pt x="478916" y="757328"/>
                </a:lnTo>
                <a:lnTo>
                  <a:pt x="522980" y="743462"/>
                </a:lnTo>
                <a:lnTo>
                  <a:pt x="564557" y="724624"/>
                </a:lnTo>
                <a:lnTo>
                  <a:pt x="603316" y="701146"/>
                </a:lnTo>
                <a:lnTo>
                  <a:pt x="638925" y="673359"/>
                </a:lnTo>
                <a:lnTo>
                  <a:pt x="671052" y="641594"/>
                </a:lnTo>
                <a:lnTo>
                  <a:pt x="699367" y="606183"/>
                </a:lnTo>
                <a:lnTo>
                  <a:pt x="723537" y="567457"/>
                </a:lnTo>
                <a:lnTo>
                  <a:pt x="842597" y="567457"/>
                </a:lnTo>
                <a:lnTo>
                  <a:pt x="915864" y="494250"/>
                </a:lnTo>
                <a:lnTo>
                  <a:pt x="219802" y="494250"/>
                </a:lnTo>
                <a:lnTo>
                  <a:pt x="177129" y="485584"/>
                </a:lnTo>
                <a:lnTo>
                  <a:pt x="142184" y="461987"/>
                </a:lnTo>
                <a:lnTo>
                  <a:pt x="118572" y="427063"/>
                </a:lnTo>
                <a:lnTo>
                  <a:pt x="109901" y="384417"/>
                </a:lnTo>
                <a:lnTo>
                  <a:pt x="118572" y="341770"/>
                </a:lnTo>
                <a:lnTo>
                  <a:pt x="142184" y="306847"/>
                </a:lnTo>
                <a:lnTo>
                  <a:pt x="177129" y="283250"/>
                </a:lnTo>
                <a:lnTo>
                  <a:pt x="219802" y="274583"/>
                </a:lnTo>
                <a:lnTo>
                  <a:pt x="1523983" y="274583"/>
                </a:lnTo>
                <a:lnTo>
                  <a:pt x="1465369" y="201361"/>
                </a:lnTo>
                <a:lnTo>
                  <a:pt x="723537" y="201361"/>
                </a:lnTo>
                <a:lnTo>
                  <a:pt x="699367" y="162635"/>
                </a:lnTo>
                <a:lnTo>
                  <a:pt x="671052" y="127225"/>
                </a:lnTo>
                <a:lnTo>
                  <a:pt x="638925" y="95460"/>
                </a:lnTo>
                <a:lnTo>
                  <a:pt x="603316" y="67672"/>
                </a:lnTo>
                <a:lnTo>
                  <a:pt x="564557" y="44194"/>
                </a:lnTo>
                <a:lnTo>
                  <a:pt x="522980" y="25356"/>
                </a:lnTo>
                <a:lnTo>
                  <a:pt x="478916" y="11490"/>
                </a:lnTo>
                <a:lnTo>
                  <a:pt x="432696" y="2927"/>
                </a:lnTo>
                <a:lnTo>
                  <a:pt x="384653" y="0"/>
                </a:lnTo>
                <a:close/>
              </a:path>
              <a:path w="1612264" h="768985">
                <a:moveTo>
                  <a:pt x="1523983" y="274583"/>
                </a:moveTo>
                <a:lnTo>
                  <a:pt x="219802" y="274583"/>
                </a:lnTo>
                <a:lnTo>
                  <a:pt x="262474" y="283250"/>
                </a:lnTo>
                <a:lnTo>
                  <a:pt x="297419" y="306847"/>
                </a:lnTo>
                <a:lnTo>
                  <a:pt x="321031" y="341770"/>
                </a:lnTo>
                <a:lnTo>
                  <a:pt x="329703" y="384417"/>
                </a:lnTo>
                <a:lnTo>
                  <a:pt x="321031" y="427063"/>
                </a:lnTo>
                <a:lnTo>
                  <a:pt x="297419" y="461987"/>
                </a:lnTo>
                <a:lnTo>
                  <a:pt x="262474" y="485584"/>
                </a:lnTo>
                <a:lnTo>
                  <a:pt x="219802" y="494250"/>
                </a:lnTo>
                <a:lnTo>
                  <a:pt x="915864" y="494250"/>
                </a:lnTo>
                <a:lnTo>
                  <a:pt x="989132" y="567457"/>
                </a:lnTo>
                <a:lnTo>
                  <a:pt x="1108191" y="448486"/>
                </a:lnTo>
                <a:lnTo>
                  <a:pt x="1560613" y="448486"/>
                </a:lnTo>
                <a:lnTo>
                  <a:pt x="1611904" y="384417"/>
                </a:lnTo>
                <a:lnTo>
                  <a:pt x="1523983" y="274583"/>
                </a:lnTo>
                <a:close/>
              </a:path>
              <a:path w="1612264" h="768985">
                <a:moveTo>
                  <a:pt x="1346310" y="448486"/>
                </a:moveTo>
                <a:lnTo>
                  <a:pt x="1108191" y="448486"/>
                </a:lnTo>
                <a:lnTo>
                  <a:pt x="1227250" y="567457"/>
                </a:lnTo>
                <a:lnTo>
                  <a:pt x="1346310" y="448486"/>
                </a:lnTo>
                <a:close/>
              </a:path>
              <a:path w="1612264" h="768985">
                <a:moveTo>
                  <a:pt x="1560613" y="448486"/>
                </a:moveTo>
                <a:lnTo>
                  <a:pt x="1346310" y="448486"/>
                </a:lnTo>
                <a:lnTo>
                  <a:pt x="1465369" y="567457"/>
                </a:lnTo>
                <a:lnTo>
                  <a:pt x="1560613" y="448486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06854" y="4697729"/>
            <a:ext cx="10960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111122223333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3955" y="5232019"/>
            <a:ext cx="3220085" cy="567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361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Alias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MyCustomKey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r>
              <a:rPr sz="12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ID =</a:t>
            </a:r>
            <a:r>
              <a:rPr sz="1200" spc="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1234abcd-12ab-34cd-56ef-1234567890ab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19961" y="4464479"/>
            <a:ext cx="1612265" cy="768985"/>
          </a:xfrm>
          <a:custGeom>
            <a:avLst/>
            <a:gdLst/>
            <a:ahLst/>
            <a:cxnLst/>
            <a:rect l="l" t="t" r="r" b="b"/>
            <a:pathLst>
              <a:path w="1612265" h="768985">
                <a:moveTo>
                  <a:pt x="384653" y="0"/>
                </a:moveTo>
                <a:lnTo>
                  <a:pt x="336396" y="2994"/>
                </a:lnTo>
                <a:lnTo>
                  <a:pt x="289929" y="11738"/>
                </a:lnTo>
                <a:lnTo>
                  <a:pt x="245613" y="25871"/>
                </a:lnTo>
                <a:lnTo>
                  <a:pt x="203809" y="45033"/>
                </a:lnTo>
                <a:lnTo>
                  <a:pt x="164876" y="68864"/>
                </a:lnTo>
                <a:lnTo>
                  <a:pt x="129174" y="97005"/>
                </a:lnTo>
                <a:lnTo>
                  <a:pt x="97065" y="129095"/>
                </a:lnTo>
                <a:lnTo>
                  <a:pt x="68906" y="164775"/>
                </a:lnTo>
                <a:lnTo>
                  <a:pt x="45060" y="203684"/>
                </a:lnTo>
                <a:lnTo>
                  <a:pt x="25886" y="245463"/>
                </a:lnTo>
                <a:lnTo>
                  <a:pt x="11745" y="289751"/>
                </a:lnTo>
                <a:lnTo>
                  <a:pt x="2996" y="336189"/>
                </a:lnTo>
                <a:lnTo>
                  <a:pt x="0" y="384417"/>
                </a:lnTo>
                <a:lnTo>
                  <a:pt x="2996" y="432641"/>
                </a:lnTo>
                <a:lnTo>
                  <a:pt x="11745" y="479077"/>
                </a:lnTo>
                <a:lnTo>
                  <a:pt x="25887" y="523363"/>
                </a:lnTo>
                <a:lnTo>
                  <a:pt x="45060" y="565139"/>
                </a:lnTo>
                <a:lnTo>
                  <a:pt x="68907" y="604047"/>
                </a:lnTo>
                <a:lnTo>
                  <a:pt x="97065" y="639726"/>
                </a:lnTo>
                <a:lnTo>
                  <a:pt x="129175" y="671815"/>
                </a:lnTo>
                <a:lnTo>
                  <a:pt x="164876" y="699955"/>
                </a:lnTo>
                <a:lnTo>
                  <a:pt x="203809" y="723786"/>
                </a:lnTo>
                <a:lnTo>
                  <a:pt x="245614" y="742948"/>
                </a:lnTo>
                <a:lnTo>
                  <a:pt x="289929" y="757081"/>
                </a:lnTo>
                <a:lnTo>
                  <a:pt x="336396" y="765824"/>
                </a:lnTo>
                <a:lnTo>
                  <a:pt x="384653" y="768819"/>
                </a:lnTo>
                <a:lnTo>
                  <a:pt x="432697" y="765891"/>
                </a:lnTo>
                <a:lnTo>
                  <a:pt x="478916" y="757328"/>
                </a:lnTo>
                <a:lnTo>
                  <a:pt x="522980" y="743462"/>
                </a:lnTo>
                <a:lnTo>
                  <a:pt x="564557" y="724624"/>
                </a:lnTo>
                <a:lnTo>
                  <a:pt x="603316" y="701146"/>
                </a:lnTo>
                <a:lnTo>
                  <a:pt x="638925" y="673359"/>
                </a:lnTo>
                <a:lnTo>
                  <a:pt x="671052" y="641594"/>
                </a:lnTo>
                <a:lnTo>
                  <a:pt x="699367" y="606183"/>
                </a:lnTo>
                <a:lnTo>
                  <a:pt x="723537" y="567457"/>
                </a:lnTo>
                <a:lnTo>
                  <a:pt x="842597" y="567457"/>
                </a:lnTo>
                <a:lnTo>
                  <a:pt x="915864" y="494250"/>
                </a:lnTo>
                <a:lnTo>
                  <a:pt x="219802" y="494250"/>
                </a:lnTo>
                <a:lnTo>
                  <a:pt x="177129" y="485584"/>
                </a:lnTo>
                <a:lnTo>
                  <a:pt x="142184" y="461987"/>
                </a:lnTo>
                <a:lnTo>
                  <a:pt x="118572" y="427063"/>
                </a:lnTo>
                <a:lnTo>
                  <a:pt x="109901" y="384417"/>
                </a:lnTo>
                <a:lnTo>
                  <a:pt x="118572" y="341770"/>
                </a:lnTo>
                <a:lnTo>
                  <a:pt x="142184" y="306847"/>
                </a:lnTo>
                <a:lnTo>
                  <a:pt x="177129" y="283250"/>
                </a:lnTo>
                <a:lnTo>
                  <a:pt x="219802" y="274583"/>
                </a:lnTo>
                <a:lnTo>
                  <a:pt x="1523983" y="274583"/>
                </a:lnTo>
                <a:lnTo>
                  <a:pt x="1465369" y="201361"/>
                </a:lnTo>
                <a:lnTo>
                  <a:pt x="723537" y="201361"/>
                </a:lnTo>
                <a:lnTo>
                  <a:pt x="699367" y="162635"/>
                </a:lnTo>
                <a:lnTo>
                  <a:pt x="671052" y="127225"/>
                </a:lnTo>
                <a:lnTo>
                  <a:pt x="638925" y="95460"/>
                </a:lnTo>
                <a:lnTo>
                  <a:pt x="603316" y="67672"/>
                </a:lnTo>
                <a:lnTo>
                  <a:pt x="564557" y="44194"/>
                </a:lnTo>
                <a:lnTo>
                  <a:pt x="522980" y="25356"/>
                </a:lnTo>
                <a:lnTo>
                  <a:pt x="478916" y="11490"/>
                </a:lnTo>
                <a:lnTo>
                  <a:pt x="432696" y="2927"/>
                </a:lnTo>
                <a:lnTo>
                  <a:pt x="384653" y="0"/>
                </a:lnTo>
                <a:close/>
              </a:path>
              <a:path w="1612265" h="768985">
                <a:moveTo>
                  <a:pt x="1523983" y="274583"/>
                </a:moveTo>
                <a:lnTo>
                  <a:pt x="219802" y="274583"/>
                </a:lnTo>
                <a:lnTo>
                  <a:pt x="262474" y="283250"/>
                </a:lnTo>
                <a:lnTo>
                  <a:pt x="297419" y="306847"/>
                </a:lnTo>
                <a:lnTo>
                  <a:pt x="321031" y="341770"/>
                </a:lnTo>
                <a:lnTo>
                  <a:pt x="329703" y="384417"/>
                </a:lnTo>
                <a:lnTo>
                  <a:pt x="321031" y="427063"/>
                </a:lnTo>
                <a:lnTo>
                  <a:pt x="297419" y="461987"/>
                </a:lnTo>
                <a:lnTo>
                  <a:pt x="262474" y="485584"/>
                </a:lnTo>
                <a:lnTo>
                  <a:pt x="219802" y="494250"/>
                </a:lnTo>
                <a:lnTo>
                  <a:pt x="915864" y="494250"/>
                </a:lnTo>
                <a:lnTo>
                  <a:pt x="989132" y="567457"/>
                </a:lnTo>
                <a:lnTo>
                  <a:pt x="1108191" y="448486"/>
                </a:lnTo>
                <a:lnTo>
                  <a:pt x="1560613" y="448486"/>
                </a:lnTo>
                <a:lnTo>
                  <a:pt x="1611904" y="384417"/>
                </a:lnTo>
                <a:lnTo>
                  <a:pt x="1523983" y="274583"/>
                </a:lnTo>
                <a:close/>
              </a:path>
              <a:path w="1612265" h="768985">
                <a:moveTo>
                  <a:pt x="1346310" y="448486"/>
                </a:moveTo>
                <a:lnTo>
                  <a:pt x="1108191" y="448486"/>
                </a:lnTo>
                <a:lnTo>
                  <a:pt x="1227251" y="567457"/>
                </a:lnTo>
                <a:lnTo>
                  <a:pt x="1346310" y="448486"/>
                </a:lnTo>
                <a:close/>
              </a:path>
              <a:path w="1612265" h="768985">
                <a:moveTo>
                  <a:pt x="1560613" y="448486"/>
                </a:moveTo>
                <a:lnTo>
                  <a:pt x="1346310" y="448486"/>
                </a:lnTo>
                <a:lnTo>
                  <a:pt x="1465369" y="567457"/>
                </a:lnTo>
                <a:lnTo>
                  <a:pt x="1560613" y="448486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86729" y="4697729"/>
            <a:ext cx="10960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111122223333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307" y="3423513"/>
            <a:ext cx="448818" cy="4346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342" y="3423513"/>
            <a:ext cx="445922" cy="43464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950464" y="3685413"/>
            <a:ext cx="2630170" cy="431165"/>
            <a:chOff x="2950464" y="3685413"/>
            <a:chExt cx="2630170" cy="431165"/>
          </a:xfrm>
        </p:grpSpPr>
        <p:sp>
          <p:nvSpPr>
            <p:cNvPr id="16" name="object 16"/>
            <p:cNvSpPr/>
            <p:nvPr/>
          </p:nvSpPr>
          <p:spPr>
            <a:xfrm>
              <a:off x="4027550" y="3811121"/>
              <a:ext cx="330200" cy="305435"/>
            </a:xfrm>
            <a:custGeom>
              <a:avLst/>
              <a:gdLst/>
              <a:ahLst/>
              <a:cxnLst/>
              <a:rect l="l" t="t" r="r" b="b"/>
              <a:pathLst>
                <a:path w="330200" h="305435">
                  <a:moveTo>
                    <a:pt x="179092" y="0"/>
                  </a:moveTo>
                  <a:lnTo>
                    <a:pt x="131460" y="6388"/>
                  </a:lnTo>
                  <a:lnTo>
                    <a:pt x="88672" y="24421"/>
                  </a:lnTo>
                  <a:lnTo>
                    <a:pt x="52430" y="52397"/>
                  </a:lnTo>
                  <a:lnTo>
                    <a:pt x="24437" y="88616"/>
                  </a:lnTo>
                  <a:lnTo>
                    <a:pt x="6392" y="131376"/>
                  </a:lnTo>
                  <a:lnTo>
                    <a:pt x="0" y="178976"/>
                  </a:lnTo>
                  <a:lnTo>
                    <a:pt x="6392" y="226576"/>
                  </a:lnTo>
                  <a:lnTo>
                    <a:pt x="24437" y="269334"/>
                  </a:lnTo>
                  <a:lnTo>
                    <a:pt x="52176" y="305223"/>
                  </a:lnTo>
                  <a:lnTo>
                    <a:pt x="92303" y="265096"/>
                  </a:lnTo>
                  <a:lnTo>
                    <a:pt x="66222" y="226522"/>
                  </a:lnTo>
                  <a:lnTo>
                    <a:pt x="56553" y="178976"/>
                  </a:lnTo>
                  <a:lnTo>
                    <a:pt x="66222" y="131428"/>
                  </a:lnTo>
                  <a:lnTo>
                    <a:pt x="92548" y="92491"/>
                  </a:lnTo>
                  <a:lnTo>
                    <a:pt x="131512" y="66181"/>
                  </a:lnTo>
                  <a:lnTo>
                    <a:pt x="179092" y="56519"/>
                  </a:lnTo>
                  <a:lnTo>
                    <a:pt x="300882" y="56519"/>
                  </a:lnTo>
                  <a:lnTo>
                    <a:pt x="311715" y="45686"/>
                  </a:lnTo>
                  <a:lnTo>
                    <a:pt x="298327" y="45686"/>
                  </a:lnTo>
                  <a:lnTo>
                    <a:pt x="272804" y="26625"/>
                  </a:lnTo>
                  <a:lnTo>
                    <a:pt x="244012" y="12245"/>
                  </a:lnTo>
                  <a:lnTo>
                    <a:pt x="212568" y="3164"/>
                  </a:lnTo>
                  <a:lnTo>
                    <a:pt x="179092" y="0"/>
                  </a:lnTo>
                  <a:close/>
                </a:path>
                <a:path w="330200" h="305435">
                  <a:moveTo>
                    <a:pt x="300882" y="56519"/>
                  </a:moveTo>
                  <a:lnTo>
                    <a:pt x="179092" y="56519"/>
                  </a:lnTo>
                  <a:lnTo>
                    <a:pt x="201206" y="58498"/>
                  </a:lnTo>
                  <a:lnTo>
                    <a:pt x="222038" y="64231"/>
                  </a:lnTo>
                  <a:lnTo>
                    <a:pt x="241191" y="73408"/>
                  </a:lnTo>
                  <a:lnTo>
                    <a:pt x="258268" y="85720"/>
                  </a:lnTo>
                  <a:lnTo>
                    <a:pt x="230933" y="113038"/>
                  </a:lnTo>
                  <a:lnTo>
                    <a:pt x="244363" y="113038"/>
                  </a:lnTo>
                  <a:lnTo>
                    <a:pt x="300882" y="56519"/>
                  </a:lnTo>
                  <a:close/>
                </a:path>
                <a:path w="330200" h="305435">
                  <a:moveTo>
                    <a:pt x="329903" y="14129"/>
                  </a:moveTo>
                  <a:lnTo>
                    <a:pt x="298327" y="45686"/>
                  </a:lnTo>
                  <a:lnTo>
                    <a:pt x="311715" y="45686"/>
                  </a:lnTo>
                  <a:lnTo>
                    <a:pt x="329903" y="27499"/>
                  </a:lnTo>
                  <a:lnTo>
                    <a:pt x="329903" y="141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0464" y="3685413"/>
              <a:ext cx="2630170" cy="103505"/>
            </a:xfrm>
            <a:custGeom>
              <a:avLst/>
              <a:gdLst/>
              <a:ahLst/>
              <a:cxnLst/>
              <a:rect l="l" t="t" r="r" b="b"/>
              <a:pathLst>
                <a:path w="2630170" h="103504">
                  <a:moveTo>
                    <a:pt x="2622757" y="45085"/>
                  </a:moveTo>
                  <a:lnTo>
                    <a:pt x="2620518" y="45085"/>
                  </a:lnTo>
                  <a:lnTo>
                    <a:pt x="2620645" y="57785"/>
                  </a:lnTo>
                  <a:lnTo>
                    <a:pt x="2603563" y="57820"/>
                  </a:lnTo>
                  <a:lnTo>
                    <a:pt x="2565527" y="91186"/>
                  </a:lnTo>
                  <a:lnTo>
                    <a:pt x="2562860" y="93599"/>
                  </a:lnTo>
                  <a:lnTo>
                    <a:pt x="2562606" y="97536"/>
                  </a:lnTo>
                  <a:lnTo>
                    <a:pt x="2565019" y="100203"/>
                  </a:lnTo>
                  <a:lnTo>
                    <a:pt x="2567305" y="102869"/>
                  </a:lnTo>
                  <a:lnTo>
                    <a:pt x="2571241" y="103124"/>
                  </a:lnTo>
                  <a:lnTo>
                    <a:pt x="2573909" y="100837"/>
                  </a:lnTo>
                  <a:lnTo>
                    <a:pt x="2630043" y="51435"/>
                  </a:lnTo>
                  <a:lnTo>
                    <a:pt x="2622757" y="45085"/>
                  </a:lnTo>
                  <a:close/>
                </a:path>
                <a:path w="2630170" h="103504">
                  <a:moveTo>
                    <a:pt x="2603526" y="45120"/>
                  </a:moveTo>
                  <a:lnTo>
                    <a:pt x="0" y="50545"/>
                  </a:lnTo>
                  <a:lnTo>
                    <a:pt x="0" y="63245"/>
                  </a:lnTo>
                  <a:lnTo>
                    <a:pt x="2603563" y="57820"/>
                  </a:lnTo>
                  <a:lnTo>
                    <a:pt x="2610812" y="51461"/>
                  </a:lnTo>
                  <a:lnTo>
                    <a:pt x="2603526" y="45120"/>
                  </a:lnTo>
                  <a:close/>
                </a:path>
                <a:path w="2630170" h="103504">
                  <a:moveTo>
                    <a:pt x="2610812" y="51461"/>
                  </a:moveTo>
                  <a:lnTo>
                    <a:pt x="2603563" y="57820"/>
                  </a:lnTo>
                  <a:lnTo>
                    <a:pt x="2620645" y="57785"/>
                  </a:lnTo>
                  <a:lnTo>
                    <a:pt x="2620629" y="56261"/>
                  </a:lnTo>
                  <a:lnTo>
                    <a:pt x="2616327" y="56261"/>
                  </a:lnTo>
                  <a:lnTo>
                    <a:pt x="2610812" y="51461"/>
                  </a:lnTo>
                  <a:close/>
                </a:path>
                <a:path w="2630170" h="103504">
                  <a:moveTo>
                    <a:pt x="2616200" y="46736"/>
                  </a:moveTo>
                  <a:lnTo>
                    <a:pt x="2610812" y="51461"/>
                  </a:lnTo>
                  <a:lnTo>
                    <a:pt x="2616327" y="56261"/>
                  </a:lnTo>
                  <a:lnTo>
                    <a:pt x="2616200" y="46736"/>
                  </a:lnTo>
                  <a:close/>
                </a:path>
                <a:path w="2630170" h="103504">
                  <a:moveTo>
                    <a:pt x="2620534" y="46736"/>
                  </a:moveTo>
                  <a:lnTo>
                    <a:pt x="2616200" y="46736"/>
                  </a:lnTo>
                  <a:lnTo>
                    <a:pt x="2616327" y="56261"/>
                  </a:lnTo>
                  <a:lnTo>
                    <a:pt x="2620629" y="56261"/>
                  </a:lnTo>
                  <a:lnTo>
                    <a:pt x="2620534" y="46736"/>
                  </a:lnTo>
                  <a:close/>
                </a:path>
                <a:path w="2630170" h="103504">
                  <a:moveTo>
                    <a:pt x="2620518" y="45085"/>
                  </a:moveTo>
                  <a:lnTo>
                    <a:pt x="2603526" y="45120"/>
                  </a:lnTo>
                  <a:lnTo>
                    <a:pt x="2610812" y="51461"/>
                  </a:lnTo>
                  <a:lnTo>
                    <a:pt x="2616200" y="46736"/>
                  </a:lnTo>
                  <a:lnTo>
                    <a:pt x="2620534" y="46736"/>
                  </a:lnTo>
                  <a:lnTo>
                    <a:pt x="2620518" y="45085"/>
                  </a:lnTo>
                  <a:close/>
                </a:path>
                <a:path w="2630170" h="103504">
                  <a:moveTo>
                    <a:pt x="2571115" y="0"/>
                  </a:moveTo>
                  <a:lnTo>
                    <a:pt x="2567051" y="254"/>
                  </a:lnTo>
                  <a:lnTo>
                    <a:pt x="2562479" y="5587"/>
                  </a:lnTo>
                  <a:lnTo>
                    <a:pt x="2562733" y="9651"/>
                  </a:lnTo>
                  <a:lnTo>
                    <a:pt x="2565400" y="11937"/>
                  </a:lnTo>
                  <a:lnTo>
                    <a:pt x="2603526" y="45120"/>
                  </a:lnTo>
                  <a:lnTo>
                    <a:pt x="2622757" y="45085"/>
                  </a:lnTo>
                  <a:lnTo>
                    <a:pt x="2573655" y="2286"/>
                  </a:lnTo>
                  <a:lnTo>
                    <a:pt x="2571115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7244" y="1353330"/>
            <a:ext cx="10017760" cy="278320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0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rotate</a:t>
            </a:r>
            <a:r>
              <a:rPr sz="20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every</a:t>
            </a:r>
            <a:r>
              <a:rPr sz="20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90</a:t>
            </a:r>
            <a:r>
              <a:rPr sz="20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days,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180</a:t>
            </a:r>
            <a:r>
              <a:rPr sz="20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days,</a:t>
            </a:r>
            <a:r>
              <a:rPr sz="2000" b="1" spc="-20" dirty="0">
                <a:solidFill>
                  <a:srgbClr val="444848"/>
                </a:solidFill>
                <a:latin typeface="Arial"/>
                <a:cs typeface="Arial"/>
              </a:rPr>
              <a:t> etc…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CMK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Keep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previous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decrypt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old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aliases in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case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(to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hide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application)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solution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rotate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CMK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eligible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rotation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(like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asymmetric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CMK)</a:t>
            </a:r>
            <a:endParaRPr sz="2000">
              <a:latin typeface="Arial"/>
              <a:cs typeface="Arial"/>
            </a:endParaRPr>
          </a:p>
          <a:p>
            <a:pPr marL="2304415">
              <a:lnSpc>
                <a:spcPct val="100000"/>
              </a:lnSpc>
              <a:spcBef>
                <a:spcPts val="114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Rotate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Manually</a:t>
            </a:r>
            <a:endParaRPr sz="1800">
              <a:latin typeface="Calibri"/>
              <a:cs typeface="Calibri"/>
            </a:endParaRPr>
          </a:p>
          <a:p>
            <a:pPr marL="1491615">
              <a:lnSpc>
                <a:spcPct val="100000"/>
              </a:lnSpc>
              <a:spcBef>
                <a:spcPts val="1190"/>
              </a:spcBef>
              <a:tabLst>
                <a:tab pos="4673600" algn="l"/>
              </a:tabLst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96124" y="4462253"/>
            <a:ext cx="1614805" cy="770255"/>
          </a:xfrm>
          <a:custGeom>
            <a:avLst/>
            <a:gdLst/>
            <a:ahLst/>
            <a:cxnLst/>
            <a:rect l="l" t="t" r="r" b="b"/>
            <a:pathLst>
              <a:path w="1614804" h="770254">
                <a:moveTo>
                  <a:pt x="385326" y="0"/>
                </a:moveTo>
                <a:lnTo>
                  <a:pt x="336984" y="2999"/>
                </a:lnTo>
                <a:lnTo>
                  <a:pt x="290436" y="11758"/>
                </a:lnTo>
                <a:lnTo>
                  <a:pt x="246043" y="25916"/>
                </a:lnTo>
                <a:lnTo>
                  <a:pt x="204166" y="45112"/>
                </a:lnTo>
                <a:lnTo>
                  <a:pt x="165164" y="68985"/>
                </a:lnTo>
                <a:lnTo>
                  <a:pt x="129400" y="97175"/>
                </a:lnTo>
                <a:lnTo>
                  <a:pt x="97234" y="129321"/>
                </a:lnTo>
                <a:lnTo>
                  <a:pt x="69027" y="165063"/>
                </a:lnTo>
                <a:lnTo>
                  <a:pt x="45139" y="204040"/>
                </a:lnTo>
                <a:lnTo>
                  <a:pt x="25932" y="245892"/>
                </a:lnTo>
                <a:lnTo>
                  <a:pt x="11765" y="290258"/>
                </a:lnTo>
                <a:lnTo>
                  <a:pt x="3001" y="336777"/>
                </a:lnTo>
                <a:lnTo>
                  <a:pt x="0" y="385089"/>
                </a:lnTo>
                <a:lnTo>
                  <a:pt x="3001" y="433398"/>
                </a:lnTo>
                <a:lnTo>
                  <a:pt x="11766" y="479915"/>
                </a:lnTo>
                <a:lnTo>
                  <a:pt x="25932" y="524278"/>
                </a:lnTo>
                <a:lnTo>
                  <a:pt x="45139" y="566128"/>
                </a:lnTo>
                <a:lnTo>
                  <a:pt x="69027" y="605104"/>
                </a:lnTo>
                <a:lnTo>
                  <a:pt x="97234" y="640845"/>
                </a:lnTo>
                <a:lnTo>
                  <a:pt x="129401" y="672990"/>
                </a:lnTo>
                <a:lnTo>
                  <a:pt x="165165" y="701180"/>
                </a:lnTo>
                <a:lnTo>
                  <a:pt x="204166" y="725052"/>
                </a:lnTo>
                <a:lnTo>
                  <a:pt x="246043" y="744248"/>
                </a:lnTo>
                <a:lnTo>
                  <a:pt x="290437" y="758405"/>
                </a:lnTo>
                <a:lnTo>
                  <a:pt x="336984" y="767164"/>
                </a:lnTo>
                <a:lnTo>
                  <a:pt x="385326" y="770164"/>
                </a:lnTo>
                <a:lnTo>
                  <a:pt x="433454" y="767231"/>
                </a:lnTo>
                <a:lnTo>
                  <a:pt x="479754" y="758653"/>
                </a:lnTo>
                <a:lnTo>
                  <a:pt x="523895" y="744763"/>
                </a:lnTo>
                <a:lnTo>
                  <a:pt x="565545" y="725892"/>
                </a:lnTo>
                <a:lnTo>
                  <a:pt x="604372" y="702373"/>
                </a:lnTo>
                <a:lnTo>
                  <a:pt x="640043" y="674537"/>
                </a:lnTo>
                <a:lnTo>
                  <a:pt x="672226" y="642716"/>
                </a:lnTo>
                <a:lnTo>
                  <a:pt x="700591" y="607243"/>
                </a:lnTo>
                <a:lnTo>
                  <a:pt x="724803" y="568450"/>
                </a:lnTo>
                <a:lnTo>
                  <a:pt x="844071" y="568450"/>
                </a:lnTo>
                <a:lnTo>
                  <a:pt x="917467" y="495115"/>
                </a:lnTo>
                <a:lnTo>
                  <a:pt x="220186" y="495115"/>
                </a:lnTo>
                <a:lnTo>
                  <a:pt x="177439" y="486433"/>
                </a:lnTo>
                <a:lnTo>
                  <a:pt x="142433" y="462795"/>
                </a:lnTo>
                <a:lnTo>
                  <a:pt x="118780" y="427810"/>
                </a:lnTo>
                <a:lnTo>
                  <a:pt x="110093" y="385089"/>
                </a:lnTo>
                <a:lnTo>
                  <a:pt x="118780" y="342368"/>
                </a:lnTo>
                <a:lnTo>
                  <a:pt x="142433" y="307384"/>
                </a:lnTo>
                <a:lnTo>
                  <a:pt x="177439" y="283745"/>
                </a:lnTo>
                <a:lnTo>
                  <a:pt x="220186" y="275064"/>
                </a:lnTo>
                <a:lnTo>
                  <a:pt x="1526650" y="275064"/>
                </a:lnTo>
                <a:lnTo>
                  <a:pt x="1467933" y="201713"/>
                </a:lnTo>
                <a:lnTo>
                  <a:pt x="724803" y="201713"/>
                </a:lnTo>
                <a:lnTo>
                  <a:pt x="700591" y="162920"/>
                </a:lnTo>
                <a:lnTo>
                  <a:pt x="672226" y="127447"/>
                </a:lnTo>
                <a:lnTo>
                  <a:pt x="640042" y="95627"/>
                </a:lnTo>
                <a:lnTo>
                  <a:pt x="604371" y="67791"/>
                </a:lnTo>
                <a:lnTo>
                  <a:pt x="565545" y="44271"/>
                </a:lnTo>
                <a:lnTo>
                  <a:pt x="523895" y="25400"/>
                </a:lnTo>
                <a:lnTo>
                  <a:pt x="479754" y="11510"/>
                </a:lnTo>
                <a:lnTo>
                  <a:pt x="433453" y="2933"/>
                </a:lnTo>
                <a:lnTo>
                  <a:pt x="385326" y="0"/>
                </a:lnTo>
                <a:close/>
              </a:path>
              <a:path w="1614804" h="770254">
                <a:moveTo>
                  <a:pt x="1526650" y="275064"/>
                </a:moveTo>
                <a:lnTo>
                  <a:pt x="220186" y="275064"/>
                </a:lnTo>
                <a:lnTo>
                  <a:pt x="262933" y="283745"/>
                </a:lnTo>
                <a:lnTo>
                  <a:pt x="297939" y="307384"/>
                </a:lnTo>
                <a:lnTo>
                  <a:pt x="321592" y="342368"/>
                </a:lnTo>
                <a:lnTo>
                  <a:pt x="330279" y="385089"/>
                </a:lnTo>
                <a:lnTo>
                  <a:pt x="321592" y="427810"/>
                </a:lnTo>
                <a:lnTo>
                  <a:pt x="297940" y="462795"/>
                </a:lnTo>
                <a:lnTo>
                  <a:pt x="262933" y="486433"/>
                </a:lnTo>
                <a:lnTo>
                  <a:pt x="220186" y="495115"/>
                </a:lnTo>
                <a:lnTo>
                  <a:pt x="917467" y="495115"/>
                </a:lnTo>
                <a:lnTo>
                  <a:pt x="990862" y="568450"/>
                </a:lnTo>
                <a:lnTo>
                  <a:pt x="1110130" y="449271"/>
                </a:lnTo>
                <a:lnTo>
                  <a:pt x="1563343" y="449271"/>
                </a:lnTo>
                <a:lnTo>
                  <a:pt x="1614724" y="385089"/>
                </a:lnTo>
                <a:lnTo>
                  <a:pt x="1526650" y="275064"/>
                </a:lnTo>
                <a:close/>
              </a:path>
              <a:path w="1614804" h="770254">
                <a:moveTo>
                  <a:pt x="1348665" y="449271"/>
                </a:moveTo>
                <a:lnTo>
                  <a:pt x="1110130" y="449271"/>
                </a:lnTo>
                <a:lnTo>
                  <a:pt x="1229398" y="568450"/>
                </a:lnTo>
                <a:lnTo>
                  <a:pt x="1348665" y="449271"/>
                </a:lnTo>
                <a:close/>
              </a:path>
              <a:path w="1614804" h="770254">
                <a:moveTo>
                  <a:pt x="1563343" y="449271"/>
                </a:moveTo>
                <a:lnTo>
                  <a:pt x="1348665" y="449271"/>
                </a:lnTo>
                <a:lnTo>
                  <a:pt x="1467933" y="568450"/>
                </a:lnTo>
                <a:lnTo>
                  <a:pt x="1563343" y="449271"/>
                </a:lnTo>
                <a:close/>
              </a:path>
            </a:pathLst>
          </a:custGeom>
          <a:solidFill>
            <a:srgbClr val="F697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64651" y="4697095"/>
            <a:ext cx="10960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444455556666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41011" y="5591352"/>
            <a:ext cx="3220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r>
              <a:rPr sz="1200" spc="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ID</a:t>
            </a:r>
            <a:r>
              <a:rPr sz="12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200" spc="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1234abcd-12ab-34cd-56ef-1234567890ab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4566" y="5226507"/>
            <a:ext cx="2873375" cy="573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Alias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MyCustomKey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r>
              <a:rPr sz="12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ID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200" spc="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0978dcba-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09fe-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65ba-ab0987654321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25344" y="4184777"/>
            <a:ext cx="103505" cy="422275"/>
          </a:xfrm>
          <a:custGeom>
            <a:avLst/>
            <a:gdLst/>
            <a:ahLst/>
            <a:cxnLst/>
            <a:rect l="l" t="t" r="r" b="b"/>
            <a:pathLst>
              <a:path w="103505" h="422275">
                <a:moveTo>
                  <a:pt x="5714" y="353949"/>
                </a:moveTo>
                <a:lnTo>
                  <a:pt x="381" y="358521"/>
                </a:lnTo>
                <a:lnTo>
                  <a:pt x="0" y="362585"/>
                </a:lnTo>
                <a:lnTo>
                  <a:pt x="50800" y="422148"/>
                </a:lnTo>
                <a:lnTo>
                  <a:pt x="59368" y="412623"/>
                </a:lnTo>
                <a:lnTo>
                  <a:pt x="57276" y="412623"/>
                </a:lnTo>
                <a:lnTo>
                  <a:pt x="44576" y="412369"/>
                </a:lnTo>
                <a:lnTo>
                  <a:pt x="44805" y="395485"/>
                </a:lnTo>
                <a:lnTo>
                  <a:pt x="11937" y="356997"/>
                </a:lnTo>
                <a:lnTo>
                  <a:pt x="9779" y="354330"/>
                </a:lnTo>
                <a:lnTo>
                  <a:pt x="5714" y="353949"/>
                </a:lnTo>
                <a:close/>
              </a:path>
              <a:path w="103505" h="422275">
                <a:moveTo>
                  <a:pt x="44805" y="395485"/>
                </a:moveTo>
                <a:lnTo>
                  <a:pt x="44576" y="412369"/>
                </a:lnTo>
                <a:lnTo>
                  <a:pt x="57276" y="412623"/>
                </a:lnTo>
                <a:lnTo>
                  <a:pt x="57335" y="408305"/>
                </a:lnTo>
                <a:lnTo>
                  <a:pt x="55753" y="408305"/>
                </a:lnTo>
                <a:lnTo>
                  <a:pt x="46228" y="408178"/>
                </a:lnTo>
                <a:lnTo>
                  <a:pt x="51056" y="402805"/>
                </a:lnTo>
                <a:lnTo>
                  <a:pt x="44805" y="395485"/>
                </a:lnTo>
                <a:close/>
              </a:path>
              <a:path w="103505" h="422275">
                <a:moveTo>
                  <a:pt x="97662" y="355219"/>
                </a:moveTo>
                <a:lnTo>
                  <a:pt x="93725" y="355473"/>
                </a:lnTo>
                <a:lnTo>
                  <a:pt x="91312" y="358013"/>
                </a:lnTo>
                <a:lnTo>
                  <a:pt x="57507" y="395627"/>
                </a:lnTo>
                <a:lnTo>
                  <a:pt x="57276" y="412623"/>
                </a:lnTo>
                <a:lnTo>
                  <a:pt x="59368" y="412623"/>
                </a:lnTo>
                <a:lnTo>
                  <a:pt x="100837" y="366522"/>
                </a:lnTo>
                <a:lnTo>
                  <a:pt x="103124" y="363855"/>
                </a:lnTo>
                <a:lnTo>
                  <a:pt x="102869" y="359918"/>
                </a:lnTo>
                <a:lnTo>
                  <a:pt x="100330" y="357505"/>
                </a:lnTo>
                <a:lnTo>
                  <a:pt x="97662" y="355219"/>
                </a:lnTo>
                <a:close/>
              </a:path>
              <a:path w="103505" h="422275">
                <a:moveTo>
                  <a:pt x="51056" y="402805"/>
                </a:moveTo>
                <a:lnTo>
                  <a:pt x="46228" y="408178"/>
                </a:lnTo>
                <a:lnTo>
                  <a:pt x="55753" y="408305"/>
                </a:lnTo>
                <a:lnTo>
                  <a:pt x="51056" y="402805"/>
                </a:lnTo>
                <a:close/>
              </a:path>
              <a:path w="103505" h="422275">
                <a:moveTo>
                  <a:pt x="57507" y="395627"/>
                </a:moveTo>
                <a:lnTo>
                  <a:pt x="51056" y="402805"/>
                </a:lnTo>
                <a:lnTo>
                  <a:pt x="55753" y="408305"/>
                </a:lnTo>
                <a:lnTo>
                  <a:pt x="57335" y="408305"/>
                </a:lnTo>
                <a:lnTo>
                  <a:pt x="57507" y="395627"/>
                </a:lnTo>
                <a:close/>
              </a:path>
              <a:path w="103505" h="422275">
                <a:moveTo>
                  <a:pt x="50164" y="0"/>
                </a:moveTo>
                <a:lnTo>
                  <a:pt x="44805" y="395485"/>
                </a:lnTo>
                <a:lnTo>
                  <a:pt x="51056" y="402805"/>
                </a:lnTo>
                <a:lnTo>
                  <a:pt x="57507" y="395627"/>
                </a:lnTo>
                <a:lnTo>
                  <a:pt x="62864" y="254"/>
                </a:lnTo>
                <a:lnTo>
                  <a:pt x="50164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2952" y="3633723"/>
            <a:ext cx="2219960" cy="1228725"/>
          </a:xfrm>
          <a:custGeom>
            <a:avLst/>
            <a:gdLst/>
            <a:ahLst/>
            <a:cxnLst/>
            <a:rect l="l" t="t" r="r" b="b"/>
            <a:pathLst>
              <a:path w="2219959" h="1228725">
                <a:moveTo>
                  <a:pt x="2193124" y="1204364"/>
                </a:moveTo>
                <a:lnTo>
                  <a:pt x="2140330" y="1216278"/>
                </a:lnTo>
                <a:lnTo>
                  <a:pt x="2138172" y="1219708"/>
                </a:lnTo>
                <a:lnTo>
                  <a:pt x="2138933" y="1223009"/>
                </a:lnTo>
                <a:lnTo>
                  <a:pt x="2139696" y="1226439"/>
                </a:lnTo>
                <a:lnTo>
                  <a:pt x="2143125" y="1228598"/>
                </a:lnTo>
                <a:lnTo>
                  <a:pt x="2215464" y="1212469"/>
                </a:lnTo>
                <a:lnTo>
                  <a:pt x="2208022" y="1212469"/>
                </a:lnTo>
                <a:lnTo>
                  <a:pt x="2193124" y="1204364"/>
                </a:lnTo>
                <a:close/>
              </a:path>
              <a:path w="2219959" h="1228725">
                <a:moveTo>
                  <a:pt x="2202428" y="1202264"/>
                </a:moveTo>
                <a:lnTo>
                  <a:pt x="2193124" y="1204364"/>
                </a:lnTo>
                <a:lnTo>
                  <a:pt x="2208022" y="1212469"/>
                </a:lnTo>
                <a:lnTo>
                  <a:pt x="2209843" y="1209167"/>
                </a:lnTo>
                <a:lnTo>
                  <a:pt x="2204974" y="1209167"/>
                </a:lnTo>
                <a:lnTo>
                  <a:pt x="2202428" y="1202264"/>
                </a:lnTo>
                <a:close/>
              </a:path>
              <a:path w="2219959" h="1228725">
                <a:moveTo>
                  <a:pt x="2188718" y="1136395"/>
                </a:moveTo>
                <a:lnTo>
                  <a:pt x="2185416" y="1137665"/>
                </a:lnTo>
                <a:lnTo>
                  <a:pt x="2182114" y="1138808"/>
                </a:lnTo>
                <a:lnTo>
                  <a:pt x="2180463" y="1142492"/>
                </a:lnTo>
                <a:lnTo>
                  <a:pt x="2181605" y="1145794"/>
                </a:lnTo>
                <a:lnTo>
                  <a:pt x="2199105" y="1193251"/>
                </a:lnTo>
                <a:lnTo>
                  <a:pt x="2214118" y="1201420"/>
                </a:lnTo>
                <a:lnTo>
                  <a:pt x="2208022" y="1212469"/>
                </a:lnTo>
                <a:lnTo>
                  <a:pt x="2215464" y="1212469"/>
                </a:lnTo>
                <a:lnTo>
                  <a:pt x="2219452" y="1211580"/>
                </a:lnTo>
                <a:lnTo>
                  <a:pt x="2193544" y="1141349"/>
                </a:lnTo>
                <a:lnTo>
                  <a:pt x="2192401" y="1138046"/>
                </a:lnTo>
                <a:lnTo>
                  <a:pt x="2188718" y="1136395"/>
                </a:lnTo>
                <a:close/>
              </a:path>
              <a:path w="2219959" h="1228725">
                <a:moveTo>
                  <a:pt x="2209546" y="1200658"/>
                </a:moveTo>
                <a:lnTo>
                  <a:pt x="2202428" y="1202264"/>
                </a:lnTo>
                <a:lnTo>
                  <a:pt x="2204974" y="1209167"/>
                </a:lnTo>
                <a:lnTo>
                  <a:pt x="2209546" y="1200658"/>
                </a:lnTo>
                <a:close/>
              </a:path>
              <a:path w="2219959" h="1228725">
                <a:moveTo>
                  <a:pt x="2212717" y="1200658"/>
                </a:moveTo>
                <a:lnTo>
                  <a:pt x="2209546" y="1200658"/>
                </a:lnTo>
                <a:lnTo>
                  <a:pt x="2204974" y="1209167"/>
                </a:lnTo>
                <a:lnTo>
                  <a:pt x="2209843" y="1209167"/>
                </a:lnTo>
                <a:lnTo>
                  <a:pt x="2214118" y="1201420"/>
                </a:lnTo>
                <a:lnTo>
                  <a:pt x="2212717" y="1200658"/>
                </a:lnTo>
                <a:close/>
              </a:path>
              <a:path w="2219959" h="1228725">
                <a:moveTo>
                  <a:pt x="6096" y="0"/>
                </a:moveTo>
                <a:lnTo>
                  <a:pt x="0" y="11175"/>
                </a:lnTo>
                <a:lnTo>
                  <a:pt x="2193124" y="1204364"/>
                </a:lnTo>
                <a:lnTo>
                  <a:pt x="2202428" y="1202264"/>
                </a:lnTo>
                <a:lnTo>
                  <a:pt x="2199105" y="1193251"/>
                </a:lnTo>
                <a:lnTo>
                  <a:pt x="6096" y="0"/>
                </a:lnTo>
                <a:close/>
              </a:path>
              <a:path w="2219959" h="1228725">
                <a:moveTo>
                  <a:pt x="2199105" y="1193251"/>
                </a:moveTo>
                <a:lnTo>
                  <a:pt x="2202428" y="1202264"/>
                </a:lnTo>
                <a:lnTo>
                  <a:pt x="2209546" y="1200658"/>
                </a:lnTo>
                <a:lnTo>
                  <a:pt x="2212717" y="1200658"/>
                </a:lnTo>
                <a:lnTo>
                  <a:pt x="2199105" y="1193251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KMS</a:t>
            </a:r>
            <a:r>
              <a:rPr spc="-290" dirty="0"/>
              <a:t> </a:t>
            </a:r>
            <a:r>
              <a:rPr dirty="0"/>
              <a:t>Alias</a:t>
            </a:r>
            <a:r>
              <a:rPr spc="-80" dirty="0"/>
              <a:t> </a:t>
            </a:r>
            <a:r>
              <a:rPr spc="-10" dirty="0"/>
              <a:t>Updating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5425" y="5059679"/>
            <a:ext cx="1204214" cy="6240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1445" y="3472179"/>
            <a:ext cx="723646" cy="47053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20184" y="4094479"/>
            <a:ext cx="2105660" cy="828675"/>
          </a:xfrm>
          <a:custGeom>
            <a:avLst/>
            <a:gdLst/>
            <a:ahLst/>
            <a:cxnLst/>
            <a:rect l="l" t="t" r="r" b="b"/>
            <a:pathLst>
              <a:path w="2105659" h="828675">
                <a:moveTo>
                  <a:pt x="2105660" y="819150"/>
                </a:moveTo>
                <a:lnTo>
                  <a:pt x="2089327" y="785368"/>
                </a:lnTo>
                <a:lnTo>
                  <a:pt x="2068563" y="742442"/>
                </a:lnTo>
                <a:lnTo>
                  <a:pt x="2049183" y="767537"/>
                </a:lnTo>
                <a:lnTo>
                  <a:pt x="1055497" y="0"/>
                </a:lnTo>
                <a:lnTo>
                  <a:pt x="1052804" y="3467"/>
                </a:lnTo>
                <a:lnTo>
                  <a:pt x="1050163" y="127"/>
                </a:lnTo>
                <a:lnTo>
                  <a:pt x="56121" y="776782"/>
                </a:lnTo>
                <a:lnTo>
                  <a:pt x="36576" y="751713"/>
                </a:lnTo>
                <a:lnTo>
                  <a:pt x="0" y="828675"/>
                </a:lnTo>
                <a:lnTo>
                  <a:pt x="83439" y="811784"/>
                </a:lnTo>
                <a:lnTo>
                  <a:pt x="70053" y="794639"/>
                </a:lnTo>
                <a:lnTo>
                  <a:pt x="63969" y="786828"/>
                </a:lnTo>
                <a:lnTo>
                  <a:pt x="1052766" y="14147"/>
                </a:lnTo>
                <a:lnTo>
                  <a:pt x="2041385" y="777621"/>
                </a:lnTo>
                <a:lnTo>
                  <a:pt x="2021967" y="802767"/>
                </a:lnTo>
                <a:lnTo>
                  <a:pt x="2105660" y="8191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63367" y="3545535"/>
            <a:ext cx="47675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Alias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444848"/>
                </a:solidFill>
                <a:latin typeface="Calibri"/>
                <a:cs typeface="Calibri"/>
              </a:rPr>
              <a:t>MyAppKey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UpdateAlias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3577" y="5718454"/>
            <a:ext cx="37052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CMK ID</a:t>
            </a:r>
            <a:r>
              <a:rPr sz="14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=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eba96e8f-7f66-4d5a-aeb6-f32ae8d65d85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3367" y="5185105"/>
            <a:ext cx="82994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OLD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5515" y="5184470"/>
            <a:ext cx="9029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NEW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4352" y="4690871"/>
            <a:ext cx="1316736" cy="13167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45251" y="5725464"/>
            <a:ext cx="37045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CMK</a:t>
            </a:r>
            <a:r>
              <a:rPr sz="14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ID</a:t>
            </a:r>
            <a:r>
              <a:rPr sz="14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=</a:t>
            </a:r>
            <a:r>
              <a:rPr sz="14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eba96e8f-7f66-4d5a-aeb6-f32ae8d65d85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9095" y="2257470"/>
            <a:ext cx="628345" cy="60569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17244" y="1425016"/>
            <a:ext cx="10074275" cy="11950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 aliases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case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hide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change of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application)</a:t>
            </a:r>
            <a:endParaRPr sz="2800">
              <a:latin typeface="Arial"/>
              <a:cs typeface="Arial"/>
            </a:endParaRPr>
          </a:p>
          <a:p>
            <a:pPr marL="1512570" algn="ctr">
              <a:lnSpc>
                <a:spcPct val="100000"/>
              </a:lnSpc>
              <a:spcBef>
                <a:spcPts val="60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33644" y="2889504"/>
            <a:ext cx="76200" cy="418465"/>
          </a:xfrm>
          <a:custGeom>
            <a:avLst/>
            <a:gdLst/>
            <a:ahLst/>
            <a:cxnLst/>
            <a:rect l="l" t="t" r="r" b="b"/>
            <a:pathLst>
              <a:path w="76200" h="418464">
                <a:moveTo>
                  <a:pt x="31750" y="342265"/>
                </a:moveTo>
                <a:lnTo>
                  <a:pt x="0" y="342265"/>
                </a:lnTo>
                <a:lnTo>
                  <a:pt x="38100" y="418465"/>
                </a:lnTo>
                <a:lnTo>
                  <a:pt x="69850" y="354965"/>
                </a:lnTo>
                <a:lnTo>
                  <a:pt x="31750" y="354965"/>
                </a:lnTo>
                <a:lnTo>
                  <a:pt x="31750" y="342265"/>
                </a:lnTo>
                <a:close/>
              </a:path>
              <a:path w="76200" h="418464">
                <a:moveTo>
                  <a:pt x="44450" y="0"/>
                </a:moveTo>
                <a:lnTo>
                  <a:pt x="31750" y="0"/>
                </a:lnTo>
                <a:lnTo>
                  <a:pt x="31750" y="354965"/>
                </a:lnTo>
                <a:lnTo>
                  <a:pt x="44450" y="354965"/>
                </a:lnTo>
                <a:lnTo>
                  <a:pt x="44450" y="0"/>
                </a:lnTo>
                <a:close/>
              </a:path>
              <a:path w="76200" h="418464">
                <a:moveTo>
                  <a:pt x="76200" y="342265"/>
                </a:moveTo>
                <a:lnTo>
                  <a:pt x="44450" y="342265"/>
                </a:lnTo>
                <a:lnTo>
                  <a:pt x="44450" y="354965"/>
                </a:lnTo>
                <a:lnTo>
                  <a:pt x="69850" y="354965"/>
                </a:lnTo>
                <a:lnTo>
                  <a:pt x="76200" y="342265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CloudHSM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9712325" cy="449961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4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software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CloudHSM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4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hardware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Hardware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(HSM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Hardware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Module)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entirely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(not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AWS)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HSM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device is tamper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resistant,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FIPS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140-2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Level 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compliance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CloudHSM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spread</a:t>
            </a:r>
            <a:r>
              <a:rPr sz="24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across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Multi</a:t>
            </a:r>
            <a:r>
              <a:rPr sz="2400" b="1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r>
              <a:rPr sz="24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(HA)</a:t>
            </a:r>
            <a:r>
              <a:rPr sz="2400" b="1" spc="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symmetric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asymmetric</a:t>
            </a:r>
            <a:r>
              <a:rPr sz="24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(SSL/TLS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keys)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free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CloudHSM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  <a:p>
            <a:pPr marL="241300" marR="110998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CloudHSM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key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option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SSE-C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338327"/>
            <a:ext cx="1109472" cy="11094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9949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CloudHSM</a:t>
            </a:r>
            <a:r>
              <a:rPr spc="-190" dirty="0"/>
              <a:t> </a:t>
            </a:r>
            <a:r>
              <a:rPr spc="-10" dirty="0"/>
              <a:t>Diagram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54443" y="3421126"/>
            <a:ext cx="151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b="1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CloudHSM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9998" y="3542538"/>
            <a:ext cx="1619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CloudHSM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319" y="1447800"/>
            <a:ext cx="859535" cy="1066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14666" y="1043685"/>
            <a:ext cx="272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manages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Hardware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5135" y="2674620"/>
            <a:ext cx="3157855" cy="76200"/>
          </a:xfrm>
          <a:custGeom>
            <a:avLst/>
            <a:gdLst/>
            <a:ahLst/>
            <a:cxnLst/>
            <a:rect l="l" t="t" r="r" b="b"/>
            <a:pathLst>
              <a:path w="31578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157854" h="76200">
                <a:moveTo>
                  <a:pt x="3081528" y="0"/>
                </a:moveTo>
                <a:lnTo>
                  <a:pt x="3081528" y="76200"/>
                </a:lnTo>
                <a:lnTo>
                  <a:pt x="3145028" y="44450"/>
                </a:lnTo>
                <a:lnTo>
                  <a:pt x="3094228" y="44450"/>
                </a:lnTo>
                <a:lnTo>
                  <a:pt x="3094228" y="31750"/>
                </a:lnTo>
                <a:lnTo>
                  <a:pt x="3145028" y="31750"/>
                </a:lnTo>
                <a:lnTo>
                  <a:pt x="3081528" y="0"/>
                </a:lnTo>
                <a:close/>
              </a:path>
              <a:path w="315785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157854" h="76200">
                <a:moveTo>
                  <a:pt x="308152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81528" y="44450"/>
                </a:lnTo>
                <a:lnTo>
                  <a:pt x="3081528" y="31750"/>
                </a:lnTo>
                <a:close/>
              </a:path>
              <a:path w="3157854" h="76200">
                <a:moveTo>
                  <a:pt x="3145028" y="31750"/>
                </a:moveTo>
                <a:lnTo>
                  <a:pt x="3094228" y="31750"/>
                </a:lnTo>
                <a:lnTo>
                  <a:pt x="3094228" y="44450"/>
                </a:lnTo>
                <a:lnTo>
                  <a:pt x="3145028" y="44450"/>
                </a:lnTo>
                <a:lnTo>
                  <a:pt x="3157728" y="38100"/>
                </a:lnTo>
                <a:lnTo>
                  <a:pt x="3145028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59326" y="2257359"/>
            <a:ext cx="22129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SSL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User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manages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the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 Keys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65265" y="1121536"/>
            <a:ext cx="2932430" cy="2504440"/>
            <a:chOff x="6565265" y="1121536"/>
            <a:chExt cx="2932430" cy="2504440"/>
          </a:xfrm>
        </p:grpSpPr>
        <p:sp>
          <p:nvSpPr>
            <p:cNvPr id="15" name="object 15"/>
            <p:cNvSpPr/>
            <p:nvPr/>
          </p:nvSpPr>
          <p:spPr>
            <a:xfrm>
              <a:off x="6568440" y="1124711"/>
              <a:ext cx="2926080" cy="2498090"/>
            </a:xfrm>
            <a:custGeom>
              <a:avLst/>
              <a:gdLst/>
              <a:ahLst/>
              <a:cxnLst/>
              <a:rect l="l" t="t" r="r" b="b"/>
              <a:pathLst>
                <a:path w="2926079" h="2498090">
                  <a:moveTo>
                    <a:pt x="0" y="0"/>
                  </a:moveTo>
                  <a:lnTo>
                    <a:pt x="2926079" y="2497836"/>
                  </a:lnTo>
                </a:path>
              </a:pathLst>
            </a:custGeom>
            <a:ln w="6350">
              <a:solidFill>
                <a:srgbClr val="44484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1256" y="2246375"/>
              <a:ext cx="932688" cy="93573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9125" y="4519813"/>
            <a:ext cx="3895725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permissions: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CRUD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HSM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8068" y="4519813"/>
            <a:ext cx="3555365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CloudHSM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Software: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88146" y="2157640"/>
            <a:ext cx="1212215" cy="847090"/>
          </a:xfrm>
          <a:custGeom>
            <a:avLst/>
            <a:gdLst/>
            <a:ahLst/>
            <a:cxnLst/>
            <a:rect l="l" t="t" r="r" b="b"/>
            <a:pathLst>
              <a:path w="1212214" h="847089">
                <a:moveTo>
                  <a:pt x="1115606" y="121386"/>
                </a:moveTo>
                <a:lnTo>
                  <a:pt x="1113561" y="111391"/>
                </a:lnTo>
                <a:lnTo>
                  <a:pt x="1108024" y="103212"/>
                </a:lnTo>
                <a:lnTo>
                  <a:pt x="1099832" y="97675"/>
                </a:lnTo>
                <a:lnTo>
                  <a:pt x="1089825" y="95643"/>
                </a:lnTo>
                <a:lnTo>
                  <a:pt x="1064031" y="95643"/>
                </a:lnTo>
                <a:lnTo>
                  <a:pt x="1064031" y="147116"/>
                </a:lnTo>
                <a:lnTo>
                  <a:pt x="1064031" y="698931"/>
                </a:lnTo>
                <a:lnTo>
                  <a:pt x="148755" y="698931"/>
                </a:lnTo>
                <a:lnTo>
                  <a:pt x="148755" y="147116"/>
                </a:lnTo>
                <a:lnTo>
                  <a:pt x="1064031" y="147116"/>
                </a:lnTo>
                <a:lnTo>
                  <a:pt x="1064031" y="95643"/>
                </a:lnTo>
                <a:lnTo>
                  <a:pt x="122974" y="95643"/>
                </a:lnTo>
                <a:lnTo>
                  <a:pt x="112941" y="97675"/>
                </a:lnTo>
                <a:lnTo>
                  <a:pt x="104749" y="103212"/>
                </a:lnTo>
                <a:lnTo>
                  <a:pt x="99212" y="111391"/>
                </a:lnTo>
                <a:lnTo>
                  <a:pt x="97193" y="121386"/>
                </a:lnTo>
                <a:lnTo>
                  <a:pt x="97193" y="724662"/>
                </a:lnTo>
                <a:lnTo>
                  <a:pt x="99212" y="734682"/>
                </a:lnTo>
                <a:lnTo>
                  <a:pt x="104749" y="742861"/>
                </a:lnTo>
                <a:lnTo>
                  <a:pt x="112941" y="748372"/>
                </a:lnTo>
                <a:lnTo>
                  <a:pt x="122974" y="750392"/>
                </a:lnTo>
                <a:lnTo>
                  <a:pt x="1089825" y="750392"/>
                </a:lnTo>
                <a:lnTo>
                  <a:pt x="1099832" y="748372"/>
                </a:lnTo>
                <a:lnTo>
                  <a:pt x="1108024" y="742861"/>
                </a:lnTo>
                <a:lnTo>
                  <a:pt x="1113561" y="734682"/>
                </a:lnTo>
                <a:lnTo>
                  <a:pt x="1115606" y="724662"/>
                </a:lnTo>
                <a:lnTo>
                  <a:pt x="1115606" y="698931"/>
                </a:lnTo>
                <a:lnTo>
                  <a:pt x="1115606" y="147116"/>
                </a:lnTo>
                <a:lnTo>
                  <a:pt x="1115606" y="121386"/>
                </a:lnTo>
                <a:close/>
              </a:path>
              <a:path w="1212214" h="847089">
                <a:moveTo>
                  <a:pt x="1211745" y="77203"/>
                </a:moveTo>
                <a:lnTo>
                  <a:pt x="1189101" y="22593"/>
                </a:lnTo>
                <a:lnTo>
                  <a:pt x="1161249" y="5410"/>
                </a:lnTo>
                <a:lnTo>
                  <a:pt x="1161249" y="77203"/>
                </a:lnTo>
                <a:lnTo>
                  <a:pt x="1161148" y="769696"/>
                </a:lnTo>
                <a:lnTo>
                  <a:pt x="1159217" y="779208"/>
                </a:lnTo>
                <a:lnTo>
                  <a:pt x="1153680" y="787387"/>
                </a:lnTo>
                <a:lnTo>
                  <a:pt x="1145489" y="792899"/>
                </a:lnTo>
                <a:lnTo>
                  <a:pt x="1135468" y="794918"/>
                </a:lnTo>
                <a:lnTo>
                  <a:pt x="78371" y="794918"/>
                </a:lnTo>
                <a:lnTo>
                  <a:pt x="52590" y="77203"/>
                </a:lnTo>
                <a:lnTo>
                  <a:pt x="54622" y="67170"/>
                </a:lnTo>
                <a:lnTo>
                  <a:pt x="60147" y="58991"/>
                </a:lnTo>
                <a:lnTo>
                  <a:pt x="68338" y="53479"/>
                </a:lnTo>
                <a:lnTo>
                  <a:pt x="78371" y="51473"/>
                </a:lnTo>
                <a:lnTo>
                  <a:pt x="1135468" y="51473"/>
                </a:lnTo>
                <a:lnTo>
                  <a:pt x="1145489" y="53479"/>
                </a:lnTo>
                <a:lnTo>
                  <a:pt x="1153680" y="58991"/>
                </a:lnTo>
                <a:lnTo>
                  <a:pt x="1159217" y="67170"/>
                </a:lnTo>
                <a:lnTo>
                  <a:pt x="1161249" y="77203"/>
                </a:lnTo>
                <a:lnTo>
                  <a:pt x="1161249" y="5410"/>
                </a:lnTo>
                <a:lnTo>
                  <a:pt x="1134402" y="0"/>
                </a:lnTo>
                <a:lnTo>
                  <a:pt x="77343" y="0"/>
                </a:lnTo>
                <a:lnTo>
                  <a:pt x="47231" y="6057"/>
                </a:lnTo>
                <a:lnTo>
                  <a:pt x="22644" y="22593"/>
                </a:lnTo>
                <a:lnTo>
                  <a:pt x="6070" y="47142"/>
                </a:lnTo>
                <a:lnTo>
                  <a:pt x="0" y="77203"/>
                </a:lnTo>
                <a:lnTo>
                  <a:pt x="0" y="769696"/>
                </a:lnTo>
                <a:lnTo>
                  <a:pt x="6070" y="799757"/>
                </a:lnTo>
                <a:lnTo>
                  <a:pt x="22644" y="824293"/>
                </a:lnTo>
                <a:lnTo>
                  <a:pt x="47231" y="840841"/>
                </a:lnTo>
                <a:lnTo>
                  <a:pt x="77343" y="846899"/>
                </a:lnTo>
                <a:lnTo>
                  <a:pt x="1134935" y="846899"/>
                </a:lnTo>
                <a:lnTo>
                  <a:pt x="1189456" y="823937"/>
                </a:lnTo>
                <a:lnTo>
                  <a:pt x="1211643" y="769696"/>
                </a:lnTo>
                <a:lnTo>
                  <a:pt x="1211745" y="7720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88654" y="3049587"/>
            <a:ext cx="1212850" cy="292100"/>
          </a:xfrm>
          <a:custGeom>
            <a:avLst/>
            <a:gdLst/>
            <a:ahLst/>
            <a:cxnLst/>
            <a:rect l="l" t="t" r="r" b="b"/>
            <a:pathLst>
              <a:path w="1212850" h="292100">
                <a:moveTo>
                  <a:pt x="1115098" y="122237"/>
                </a:moveTo>
                <a:lnTo>
                  <a:pt x="1113053" y="112217"/>
                </a:lnTo>
                <a:lnTo>
                  <a:pt x="1107516" y="104038"/>
                </a:lnTo>
                <a:lnTo>
                  <a:pt x="1099324" y="98526"/>
                </a:lnTo>
                <a:lnTo>
                  <a:pt x="1089317" y="96507"/>
                </a:lnTo>
                <a:lnTo>
                  <a:pt x="799236" y="96507"/>
                </a:lnTo>
                <a:lnTo>
                  <a:pt x="789203" y="98526"/>
                </a:lnTo>
                <a:lnTo>
                  <a:pt x="781011" y="104038"/>
                </a:lnTo>
                <a:lnTo>
                  <a:pt x="775474" y="112217"/>
                </a:lnTo>
                <a:lnTo>
                  <a:pt x="773455" y="122237"/>
                </a:lnTo>
                <a:lnTo>
                  <a:pt x="773455" y="170624"/>
                </a:lnTo>
                <a:lnTo>
                  <a:pt x="775474" y="180644"/>
                </a:lnTo>
                <a:lnTo>
                  <a:pt x="781011" y="188823"/>
                </a:lnTo>
                <a:lnTo>
                  <a:pt x="789203" y="194335"/>
                </a:lnTo>
                <a:lnTo>
                  <a:pt x="799236" y="196354"/>
                </a:lnTo>
                <a:lnTo>
                  <a:pt x="1089317" y="196354"/>
                </a:lnTo>
                <a:lnTo>
                  <a:pt x="1099324" y="194335"/>
                </a:lnTo>
                <a:lnTo>
                  <a:pt x="1107516" y="188823"/>
                </a:lnTo>
                <a:lnTo>
                  <a:pt x="1113053" y="180644"/>
                </a:lnTo>
                <a:lnTo>
                  <a:pt x="1115098" y="170624"/>
                </a:lnTo>
                <a:lnTo>
                  <a:pt x="1115098" y="122237"/>
                </a:lnTo>
                <a:close/>
              </a:path>
              <a:path w="1212850" h="292100">
                <a:moveTo>
                  <a:pt x="1212316" y="90589"/>
                </a:moveTo>
                <a:lnTo>
                  <a:pt x="1205077" y="55372"/>
                </a:lnTo>
                <a:lnTo>
                  <a:pt x="1202436" y="51460"/>
                </a:lnTo>
                <a:lnTo>
                  <a:pt x="1185621" y="26606"/>
                </a:lnTo>
                <a:lnTo>
                  <a:pt x="1160741" y="9842"/>
                </a:lnTo>
                <a:lnTo>
                  <a:pt x="1160741" y="90589"/>
                </a:lnTo>
                <a:lnTo>
                  <a:pt x="1160741" y="201244"/>
                </a:lnTo>
                <a:lnTo>
                  <a:pt x="1157655" y="216471"/>
                </a:lnTo>
                <a:lnTo>
                  <a:pt x="1149235" y="228904"/>
                </a:lnTo>
                <a:lnTo>
                  <a:pt x="1136777" y="237286"/>
                </a:lnTo>
                <a:lnTo>
                  <a:pt x="1121537" y="240360"/>
                </a:lnTo>
                <a:lnTo>
                  <a:pt x="90233" y="240360"/>
                </a:lnTo>
                <a:lnTo>
                  <a:pt x="75336" y="237223"/>
                </a:lnTo>
                <a:lnTo>
                  <a:pt x="63131" y="229006"/>
                </a:lnTo>
                <a:lnTo>
                  <a:pt x="54813" y="216877"/>
                </a:lnTo>
                <a:lnTo>
                  <a:pt x="51562" y="202018"/>
                </a:lnTo>
                <a:lnTo>
                  <a:pt x="51562" y="90589"/>
                </a:lnTo>
                <a:lnTo>
                  <a:pt x="54597" y="75476"/>
                </a:lnTo>
                <a:lnTo>
                  <a:pt x="62865" y="63106"/>
                </a:lnTo>
                <a:lnTo>
                  <a:pt x="75145" y="54686"/>
                </a:lnTo>
                <a:lnTo>
                  <a:pt x="90233" y="51460"/>
                </a:lnTo>
                <a:lnTo>
                  <a:pt x="1121537" y="51460"/>
                </a:lnTo>
                <a:lnTo>
                  <a:pt x="1136777" y="54546"/>
                </a:lnTo>
                <a:lnTo>
                  <a:pt x="1149235" y="62928"/>
                </a:lnTo>
                <a:lnTo>
                  <a:pt x="1157655" y="75361"/>
                </a:lnTo>
                <a:lnTo>
                  <a:pt x="1160741" y="90589"/>
                </a:lnTo>
                <a:lnTo>
                  <a:pt x="1160741" y="9842"/>
                </a:lnTo>
                <a:lnTo>
                  <a:pt x="1156804" y="7188"/>
                </a:lnTo>
                <a:lnTo>
                  <a:pt x="1121537" y="0"/>
                </a:lnTo>
                <a:lnTo>
                  <a:pt x="90233" y="0"/>
                </a:lnTo>
                <a:lnTo>
                  <a:pt x="55118" y="7327"/>
                </a:lnTo>
                <a:lnTo>
                  <a:pt x="26479" y="26784"/>
                </a:lnTo>
                <a:lnTo>
                  <a:pt x="7150" y="55499"/>
                </a:lnTo>
                <a:lnTo>
                  <a:pt x="0" y="90589"/>
                </a:lnTo>
                <a:lnTo>
                  <a:pt x="0" y="202018"/>
                </a:lnTo>
                <a:lnTo>
                  <a:pt x="7366" y="236867"/>
                </a:lnTo>
                <a:lnTo>
                  <a:pt x="26746" y="265328"/>
                </a:lnTo>
                <a:lnTo>
                  <a:pt x="55308" y="284581"/>
                </a:lnTo>
                <a:lnTo>
                  <a:pt x="90233" y="291833"/>
                </a:lnTo>
                <a:lnTo>
                  <a:pt x="1121537" y="291833"/>
                </a:lnTo>
                <a:lnTo>
                  <a:pt x="1156614" y="284734"/>
                </a:lnTo>
                <a:lnTo>
                  <a:pt x="1185329" y="265506"/>
                </a:lnTo>
                <a:lnTo>
                  <a:pt x="1202537" y="240360"/>
                </a:lnTo>
                <a:lnTo>
                  <a:pt x="1204849" y="236994"/>
                </a:lnTo>
                <a:lnTo>
                  <a:pt x="1212316" y="202018"/>
                </a:lnTo>
                <a:lnTo>
                  <a:pt x="1212316" y="90589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895080" y="2583307"/>
            <a:ext cx="28975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cannot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recover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  <a:p>
            <a:pPr marR="12065" algn="r">
              <a:lnSpc>
                <a:spcPct val="100000"/>
              </a:lnSpc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If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you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lose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your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" dirty="0"/>
              <a:t>Kinesis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Kinesis</a:t>
            </a:r>
            <a:r>
              <a:rPr sz="2600" b="0" spc="-4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Data</a:t>
            </a:r>
            <a:r>
              <a:rPr sz="2600" b="0" spc="-7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Streams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2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protocol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server-side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[Encryption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rest]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side-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encryption,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own encryption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libraries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Link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privately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r>
              <a:rPr sz="22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5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Kinesis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Data</a:t>
            </a:r>
            <a:r>
              <a:rPr sz="2600" b="0" spc="-6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Firehose: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Attach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deliver to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 Redshift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Splunk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 KMS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[Server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encryption]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r>
              <a:rPr sz="22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Link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privately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985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Kinesis</a:t>
            </a:r>
            <a:r>
              <a:rPr sz="2600" b="0" spc="-3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Data</a:t>
            </a:r>
            <a:r>
              <a:rPr sz="2600" b="0" spc="-17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Analytics</a:t>
            </a:r>
            <a:endParaRPr sz="2600">
              <a:latin typeface="Arial"/>
              <a:cs typeface="Arial"/>
            </a:endParaRPr>
          </a:p>
          <a:p>
            <a:pPr marL="697865" marR="5080" lvl="1" indent="-228600">
              <a:lnSpc>
                <a:spcPct val="70000"/>
              </a:lnSpc>
              <a:spcBef>
                <a:spcPts val="65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Attach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reference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output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destination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(example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Firehose)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6456" y="292608"/>
            <a:ext cx="1155192" cy="11551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SQS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709025" cy="3606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 access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Client-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 must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 implemented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manually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provided</a:t>
            </a:r>
            <a:r>
              <a:rPr sz="28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1007" y="283463"/>
            <a:ext cx="1002792" cy="10027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200" dirty="0"/>
              <a:t> </a:t>
            </a:r>
            <a:r>
              <a:rPr dirty="0"/>
              <a:t>–</a:t>
            </a:r>
            <a:r>
              <a:rPr spc="-310" dirty="0"/>
              <a:t> </a:t>
            </a:r>
            <a:r>
              <a:rPr dirty="0"/>
              <a:t>AWS</a:t>
            </a:r>
            <a:r>
              <a:rPr spc="-165" dirty="0"/>
              <a:t> </a:t>
            </a:r>
            <a:r>
              <a:rPr spc="-25" dirty="0"/>
              <a:t>IoT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3335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b="0" dirty="0">
                <a:latin typeface="Arial"/>
                <a:cs typeface="Arial"/>
              </a:rPr>
              <a:t>AWS</a:t>
            </a:r>
            <a:r>
              <a:rPr sz="2800" b="0" spc="-1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IoT</a:t>
            </a:r>
            <a:r>
              <a:rPr sz="2800" b="0" spc="-110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policies: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Attached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X.509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certificates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Cognito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Identities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Able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revoke any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10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IoT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JSON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documents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attached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instead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individual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Things.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40665" indent="-227965">
              <a:lnSpc>
                <a:spcPts val="3335"/>
              </a:lnSpc>
              <a:buChar char="•"/>
              <a:tabLst>
                <a:tab pos="240665" algn="l"/>
              </a:tabLst>
            </a:pPr>
            <a:r>
              <a:rPr sz="2800" b="0" dirty="0">
                <a:latin typeface="Arial"/>
                <a:cs typeface="Arial"/>
              </a:rPr>
              <a:t>IAM</a:t>
            </a:r>
            <a:r>
              <a:rPr sz="2800" b="0" spc="-25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Policies: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ts val="281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Attached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users,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845"/>
              </a:lnSpc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controlling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IoT</a:t>
            </a:r>
            <a:r>
              <a:rPr sz="24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2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848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b="0" dirty="0">
                <a:latin typeface="Arial"/>
                <a:cs typeface="Arial"/>
              </a:rPr>
              <a:t>Attach</a:t>
            </a:r>
            <a:r>
              <a:rPr sz="2800" b="0" spc="-7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roles</a:t>
            </a:r>
            <a:r>
              <a:rPr sz="2800" b="0" spc="-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to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Rules</a:t>
            </a:r>
            <a:r>
              <a:rPr sz="2800" b="0" spc="-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Engine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so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they</a:t>
            </a:r>
            <a:r>
              <a:rPr sz="2800" b="0" spc="-3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can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perform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their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actions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2823" y="252984"/>
            <a:ext cx="1063752" cy="106375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135" dirty="0"/>
              <a:t> </a:t>
            </a:r>
            <a:r>
              <a:rPr dirty="0"/>
              <a:t>–</a:t>
            </a:r>
            <a:r>
              <a:rPr spc="-305" dirty="0"/>
              <a:t> </a:t>
            </a:r>
            <a:r>
              <a:rPr dirty="0"/>
              <a:t>Amazon</a:t>
            </a:r>
            <a:r>
              <a:rPr spc="-105" dirty="0"/>
              <a:t> </a:t>
            </a:r>
            <a:r>
              <a:rPr spc="-25" dirty="0"/>
              <a:t>S3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8369300" cy="425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Lists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(ACLs)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Server-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encryption: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KMS,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Client-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2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Versioning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MFA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CORS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protecting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websites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provided</a:t>
            </a:r>
            <a:r>
              <a:rPr sz="26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Gateway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vault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lock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prevent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deletes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(WORM)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200" y="192023"/>
            <a:ext cx="1179576" cy="11826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70" dirty="0"/>
              <a:t> </a:t>
            </a:r>
            <a:r>
              <a:rPr dirty="0"/>
              <a:t>–</a:t>
            </a:r>
            <a:r>
              <a:rPr spc="-85" dirty="0"/>
              <a:t> </a:t>
            </a:r>
            <a:r>
              <a:rPr spc="-10" dirty="0"/>
              <a:t>DynamoDB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162290" cy="41548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(HTTPS)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secondary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indexes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(default)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(aws/dynamodb)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(your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own)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DAX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provided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Gateway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201168"/>
            <a:ext cx="1164336" cy="11643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5087092"/>
            <a:ext cx="6911975" cy="9919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795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throughput =&gt;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hit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hit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Firehose</a:t>
            </a:r>
            <a:r>
              <a:rPr spc="-180" dirty="0"/>
              <a:t> </a:t>
            </a:r>
            <a:r>
              <a:rPr dirty="0"/>
              <a:t>Buffer</a:t>
            </a:r>
            <a:r>
              <a:rPr spc="-175" dirty="0"/>
              <a:t> </a:t>
            </a:r>
            <a:r>
              <a:rPr spc="-10" dirty="0"/>
              <a:t>Sizing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485"/>
            <a:ext cx="9621520" cy="32886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accumulates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flushed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39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  <a:tab pos="85471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32MB):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reached,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	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flushed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minutes):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reached,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flushed</a:t>
            </a:r>
            <a:endParaRPr sz="2600">
              <a:latin typeface="Arial"/>
              <a:cs typeface="Arial"/>
            </a:endParaRPr>
          </a:p>
          <a:p>
            <a:pPr marL="241300" marR="233679" indent="-228600">
              <a:lnSpc>
                <a:spcPts val="281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increase throughput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RDS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716135" cy="45021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isolation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DB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Instances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rest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8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protection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MySQL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itself</a:t>
            </a:r>
            <a:endParaRPr sz="2800">
              <a:latin typeface="Arial"/>
              <a:cs typeface="Arial"/>
            </a:endParaRPr>
          </a:p>
          <a:p>
            <a:pPr marL="241300" marR="17780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MSSQL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Oracle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TDE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(Transparent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Encryption)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6559" y="225552"/>
            <a:ext cx="1112520" cy="11155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105" dirty="0"/>
              <a:t> </a:t>
            </a:r>
            <a:r>
              <a:rPr dirty="0"/>
              <a:t>-</a:t>
            </a:r>
            <a:r>
              <a:rPr spc="-305" dirty="0"/>
              <a:t> </a:t>
            </a:r>
            <a:r>
              <a:rPr spc="-10" dirty="0"/>
              <a:t>Aurora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716135" cy="3606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(very similar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RDS)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isolation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DB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rest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r>
              <a:rPr sz="28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 encryption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supported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8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MySQL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permissions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itself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9023" y="256031"/>
            <a:ext cx="1054607" cy="105460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" dirty="0"/>
              <a:t>Lambda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7226934" cy="3606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attached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function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Sources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Targets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secrets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parameter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configurations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Deploy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0" y="121920"/>
            <a:ext cx="1197863" cy="119786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0" dirty="0"/>
              <a:t>Glue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539480" cy="37630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Configure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SSL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Catalog: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passwords: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written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Configurations: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mode: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SSE-S3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SSE-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bookmark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3783" y="259079"/>
            <a:ext cx="1045464" cy="10485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EMR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3330"/>
            <a:ext cx="10135870" cy="47402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pair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SSH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Attach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for: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2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proper S3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3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EMRFS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17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95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scans</a:t>
            </a:r>
            <a:r>
              <a:rPr sz="17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Hive</a:t>
            </a:r>
            <a:endParaRPr sz="1700">
              <a:latin typeface="Arial"/>
              <a:cs typeface="Arial"/>
            </a:endParaRPr>
          </a:p>
          <a:p>
            <a:pPr marL="227965" marR="7504430" indent="-227965" algn="r">
              <a:lnSpc>
                <a:spcPts val="2345"/>
              </a:lnSpc>
              <a:spcBef>
                <a:spcPts val="275"/>
              </a:spcBef>
              <a:buChar char="•"/>
              <a:tabLst>
                <a:tab pos="2279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000">
              <a:latin typeface="Arial"/>
              <a:cs typeface="Arial"/>
            </a:endParaRPr>
          </a:p>
          <a:p>
            <a:pPr marL="227965" marR="7451090" lvl="1" indent="-227965" algn="r">
              <a:lnSpc>
                <a:spcPts val="1925"/>
              </a:lnSpc>
              <a:buChar char="•"/>
              <a:tabLst>
                <a:tab pos="2279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endParaRPr sz="1700">
              <a:latin typeface="Arial"/>
              <a:cs typeface="Arial"/>
            </a:endParaRPr>
          </a:p>
          <a:p>
            <a:pPr marL="697865" lvl="1" indent="-228600">
              <a:lnSpc>
                <a:spcPts val="1980"/>
              </a:lnSpc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r>
              <a:rPr sz="17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17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(core</a:t>
            </a:r>
            <a:r>
              <a:rPr sz="17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17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task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node)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8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at-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rest: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encryption,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Open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HDFS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Encryption,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LUKS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EMRFS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encryption: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communication,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EMRFS,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before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uploading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Kerberos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(provide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Directory)</a:t>
            </a:r>
            <a:endParaRPr sz="2000">
              <a:latin typeface="Arial"/>
              <a:cs typeface="Arial"/>
            </a:endParaRPr>
          </a:p>
          <a:p>
            <a:pPr marL="241300" marR="485775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Ranger: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Centralized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Authorization</a:t>
            </a:r>
            <a:r>
              <a:rPr sz="20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(RBAC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Access)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on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external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lr>
                <a:srgbClr val="444848"/>
              </a:buClr>
              <a:buChar char="•"/>
              <a:tabLst>
                <a:tab pos="240665" algn="l"/>
              </a:tabLst>
            </a:pP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https://aws.amazon.com/blogs/big-data/best-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practices-for-</a:t>
            </a: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securing-amazon-emr/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7895" y="289559"/>
            <a:ext cx="990600" cy="9906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114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dirty="0"/>
              <a:t>OpenSearch</a:t>
            </a:r>
            <a:r>
              <a:rPr spc="-120" dirty="0"/>
              <a:t> </a:t>
            </a:r>
            <a:r>
              <a:rPr spc="-10" dirty="0"/>
              <a:t>Service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346565" cy="43745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isolation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further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encrypting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at-rest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in-transit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(TLS)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 algn="just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Cognito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based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endParaRPr sz="28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Cognito allow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end-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log-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OpenSearch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Dashboards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identity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providers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Microsoft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SAML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1968" y="188976"/>
            <a:ext cx="1188720" cy="11887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" dirty="0"/>
              <a:t>Redshift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692640" cy="44596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isolation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driver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SSL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2690"/>
              </a:lnSpc>
              <a:spcBef>
                <a:spcPts val="9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HSM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(establish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connection)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Roles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240665" algn="l"/>
              </a:tabLst>
            </a:pPr>
            <a:r>
              <a:rPr sz="2800" spc="-1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other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(example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KMS)</a:t>
            </a:r>
            <a:endParaRPr sz="2800">
              <a:latin typeface="Arial"/>
              <a:cs typeface="Arial"/>
            </a:endParaRPr>
          </a:p>
          <a:p>
            <a:pPr marL="241300" marR="646430" indent="-228600">
              <a:lnSpc>
                <a:spcPts val="269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referenced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8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UNLOAD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command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(alternatively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paste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secret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creds)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2176" y="262127"/>
            <a:ext cx="1185672" cy="11856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105" dirty="0"/>
              <a:t> </a:t>
            </a:r>
            <a:r>
              <a:rPr dirty="0"/>
              <a:t>-</a:t>
            </a:r>
            <a:r>
              <a:rPr spc="-305" dirty="0"/>
              <a:t> </a:t>
            </a:r>
            <a:r>
              <a:rPr spc="-10" dirty="0"/>
              <a:t>Athena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854565" cy="3865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S3: IAM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policies,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policies &amp;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ACLs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 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according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standards: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SSE-S3,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SSE-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KMS,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CSE-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241300" marR="207645" indent="-228600">
              <a:lnSpc>
                <a:spcPts val="303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Athena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JDBC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Fine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grained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Glue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Catalog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392" y="182879"/>
            <a:ext cx="1200911" cy="12009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0376"/>
            <a:ext cx="10736580" cy="47884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38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edition: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Email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based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edition: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0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Federated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Login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MFA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(Multi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Factor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Authentication)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SPICE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Row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rows</a:t>
            </a:r>
            <a:endParaRPr sz="2800" dirty="0">
              <a:latin typeface="Arial"/>
              <a:cs typeface="Arial"/>
            </a:endParaRPr>
          </a:p>
          <a:p>
            <a:pPr marL="916305" marR="5080" indent="-228600">
              <a:lnSpc>
                <a:spcPts val="3020"/>
              </a:lnSpc>
              <a:spcBef>
                <a:spcPts val="1035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restrict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columns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dataset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" dirty="0"/>
              <a:t>Quicksight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5871" y="198120"/>
            <a:ext cx="1170431" cy="11704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35" dirty="0"/>
              <a:t> </a:t>
            </a:r>
            <a:r>
              <a:rPr dirty="0"/>
              <a:t>STS</a:t>
            </a:r>
            <a:r>
              <a:rPr spc="-125" dirty="0"/>
              <a:t> </a:t>
            </a:r>
            <a:r>
              <a:rPr dirty="0"/>
              <a:t>–</a:t>
            </a:r>
            <a:r>
              <a:rPr spc="-145" dirty="0"/>
              <a:t> </a:t>
            </a:r>
            <a:r>
              <a:rPr dirty="0"/>
              <a:t>Security</a:t>
            </a:r>
            <a:r>
              <a:rPr spc="-215" dirty="0"/>
              <a:t> </a:t>
            </a:r>
            <a:r>
              <a:rPr spc="-80" dirty="0"/>
              <a:t>Token</a:t>
            </a:r>
            <a:r>
              <a:rPr spc="-155" dirty="0"/>
              <a:t> </a:t>
            </a:r>
            <a:r>
              <a:rPr spc="-10" dirty="0"/>
              <a:t>Service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Allows</a:t>
            </a:r>
            <a:r>
              <a:rPr spc="-6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grant</a:t>
            </a:r>
            <a:r>
              <a:rPr spc="-35" dirty="0"/>
              <a:t> </a:t>
            </a:r>
            <a:r>
              <a:rPr dirty="0"/>
              <a:t>limited</a:t>
            </a:r>
            <a:r>
              <a:rPr spc="-8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temporary</a:t>
            </a:r>
            <a:r>
              <a:rPr spc="-45" dirty="0"/>
              <a:t> </a:t>
            </a:r>
            <a:r>
              <a:rPr dirty="0"/>
              <a:t>access</a:t>
            </a:r>
            <a:r>
              <a:rPr spc="-7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AWS</a:t>
            </a:r>
            <a:r>
              <a:rPr spc="20" dirty="0"/>
              <a:t> </a:t>
            </a:r>
            <a:r>
              <a:rPr spc="-10" dirty="0"/>
              <a:t>resources.</a:t>
            </a: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b="0" spc="-30" dirty="0">
                <a:latin typeface="Arial"/>
                <a:cs typeface="Arial"/>
              </a:rPr>
              <a:t>Token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is</a:t>
            </a:r>
            <a:r>
              <a:rPr b="0" spc="-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valid</a:t>
            </a:r>
            <a:r>
              <a:rPr b="0" spc="2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for</a:t>
            </a:r>
            <a:r>
              <a:rPr b="0" spc="-5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up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to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one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hour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(must</a:t>
            </a:r>
            <a:r>
              <a:rPr b="0" spc="-4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be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refreshed)</a:t>
            </a:r>
          </a:p>
          <a:p>
            <a:pPr marL="240665" indent="-227965">
              <a:lnSpc>
                <a:spcPts val="2780"/>
              </a:lnSpc>
              <a:spcBef>
                <a:spcPts val="12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Cross</a:t>
            </a:r>
            <a:r>
              <a:rPr spc="-140" dirty="0"/>
              <a:t> </a:t>
            </a:r>
            <a:r>
              <a:rPr dirty="0"/>
              <a:t>Account</a:t>
            </a:r>
            <a:r>
              <a:rPr spc="-85" dirty="0"/>
              <a:t> </a:t>
            </a:r>
            <a:r>
              <a:rPr spc="-10" dirty="0"/>
              <a:t>Access</a:t>
            </a:r>
          </a:p>
          <a:p>
            <a:pPr marL="697865" lvl="1" indent="-228600">
              <a:lnSpc>
                <a:spcPts val="230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0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0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Federation</a:t>
            </a:r>
            <a:r>
              <a:rPr spc="-114" dirty="0"/>
              <a:t> </a:t>
            </a:r>
            <a:r>
              <a:rPr dirty="0"/>
              <a:t>(Active</a:t>
            </a:r>
            <a:r>
              <a:rPr spc="15" dirty="0"/>
              <a:t> </a:t>
            </a:r>
            <a:r>
              <a:rPr spc="-10" dirty="0"/>
              <a:t>Directory)</a:t>
            </a:r>
          </a:p>
          <a:p>
            <a:pPr marL="697865" marR="636270" lvl="1" indent="-228600">
              <a:lnSpc>
                <a:spcPct val="70000"/>
              </a:lnSpc>
              <a:spcBef>
                <a:spcPts val="60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non-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r>
              <a:rPr sz="20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linking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Active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0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SAML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(Security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Assertion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markup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language)</a:t>
            </a:r>
            <a:endParaRPr sz="2000">
              <a:latin typeface="Arial"/>
              <a:cs typeface="Arial"/>
            </a:endParaRPr>
          </a:p>
          <a:p>
            <a:pPr marL="697865" marR="5080" lvl="1" indent="-228600">
              <a:lnSpc>
                <a:spcPct val="70000"/>
              </a:lnSpc>
              <a:spcBef>
                <a:spcPts val="61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20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Sign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(SSO)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enables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without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assigning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Federation</a:t>
            </a:r>
            <a:r>
              <a:rPr spc="-40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dirty="0"/>
              <a:t>third</a:t>
            </a:r>
            <a:r>
              <a:rPr spc="-25" dirty="0"/>
              <a:t> </a:t>
            </a:r>
            <a:r>
              <a:rPr dirty="0"/>
              <a:t>party</a:t>
            </a:r>
            <a:r>
              <a:rPr spc="-5" dirty="0"/>
              <a:t> </a:t>
            </a:r>
            <a:r>
              <a:rPr dirty="0"/>
              <a:t>providers</a:t>
            </a:r>
            <a:r>
              <a:rPr spc="-5" dirty="0"/>
              <a:t> </a:t>
            </a:r>
            <a:r>
              <a:rPr dirty="0"/>
              <a:t>/</a:t>
            </a:r>
            <a:r>
              <a:rPr spc="-20" dirty="0"/>
              <a:t> </a:t>
            </a:r>
            <a:r>
              <a:rPr spc="-10" dirty="0"/>
              <a:t>Cognito</a:t>
            </a: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mainly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web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mobile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Makes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Facebook/Google/Amazon</a:t>
            </a:r>
            <a:r>
              <a:rPr sz="20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etc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federate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9464" y="451104"/>
            <a:ext cx="1164335" cy="65889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30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dirty="0"/>
              <a:t>Streams</a:t>
            </a:r>
            <a:r>
              <a:rPr spc="-100" dirty="0"/>
              <a:t> </a:t>
            </a:r>
            <a:r>
              <a:rPr dirty="0"/>
              <a:t>vs</a:t>
            </a:r>
            <a:r>
              <a:rPr spc="-125" dirty="0"/>
              <a:t> </a:t>
            </a:r>
            <a:r>
              <a:rPr spc="-10" dirty="0"/>
              <a:t>Firehose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10236835" cy="4110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Going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code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(producer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consumer)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4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(~200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classic,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~70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latency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fan-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out)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(shard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splitting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merging)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365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days, replay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capability,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multi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insert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real-time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example)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buChar char="•"/>
              <a:tabLst>
                <a:tab pos="24066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managed,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Splunk,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Redshift,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Serverless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transformations</a:t>
            </a:r>
            <a:r>
              <a:rPr sz="22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Lambda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Near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(lowest buffer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minute)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Automated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431112"/>
            <a:ext cx="5481955" cy="4758867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916305" marR="5080" indent="-228600">
              <a:lnSpc>
                <a:spcPts val="2810"/>
              </a:lnSpc>
              <a:spcBef>
                <a:spcPts val="44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another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600" dirty="0">
              <a:latin typeface="Arial"/>
              <a:cs typeface="Arial"/>
            </a:endParaRPr>
          </a:p>
          <a:p>
            <a:pPr marL="916305" marR="626110" indent="-228600">
              <a:lnSpc>
                <a:spcPts val="281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accounts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can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this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endParaRPr sz="2600" dirty="0">
              <a:latin typeface="Arial"/>
              <a:cs typeface="Arial"/>
            </a:endParaRPr>
          </a:p>
          <a:p>
            <a:pPr marL="916305" marR="59055" indent="-228600">
              <a:lnSpc>
                <a:spcPct val="90000"/>
              </a:lnSpc>
              <a:spcBef>
                <a:spcPts val="965"/>
              </a:spcBef>
              <a:buChar char="•"/>
              <a:tabLst>
                <a:tab pos="916305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(Security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Token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Service)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retrieve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credentials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impersonate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Role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AssumeRole</a:t>
            </a:r>
            <a:r>
              <a:rPr sz="2600" b="1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2600" dirty="0">
              <a:latin typeface="Arial"/>
              <a:cs typeface="Arial"/>
            </a:endParaRPr>
          </a:p>
          <a:p>
            <a:pPr marL="916305" marR="182245" indent="-228600" algn="just">
              <a:lnSpc>
                <a:spcPct val="9000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valid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between 15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1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Cross</a:t>
            </a:r>
            <a:r>
              <a:rPr spc="-265" dirty="0"/>
              <a:t> </a:t>
            </a:r>
            <a:r>
              <a:rPr spc="-20" dirty="0"/>
              <a:t>Account</a:t>
            </a:r>
            <a:r>
              <a:rPr spc="-280" dirty="0"/>
              <a:t> </a:t>
            </a:r>
            <a:r>
              <a:rPr spc="-10" dirty="0"/>
              <a:t>Access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472928" y="2923032"/>
            <a:ext cx="600710" cy="2725420"/>
            <a:chOff x="10472928" y="2923032"/>
            <a:chExt cx="600710" cy="27254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2928" y="4511040"/>
              <a:ext cx="600455" cy="11369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721975" y="2923032"/>
              <a:ext cx="88900" cy="1590040"/>
            </a:xfrm>
            <a:custGeom>
              <a:avLst/>
              <a:gdLst/>
              <a:ahLst/>
              <a:cxnLst/>
              <a:rect l="l" t="t" r="r" b="b"/>
              <a:pathLst>
                <a:path w="88900" h="1590039">
                  <a:moveTo>
                    <a:pt x="43960" y="1513575"/>
                  </a:moveTo>
                  <a:lnTo>
                    <a:pt x="12192" y="1513839"/>
                  </a:lnTo>
                  <a:lnTo>
                    <a:pt x="50926" y="1589785"/>
                  </a:lnTo>
                  <a:lnTo>
                    <a:pt x="81992" y="1526285"/>
                  </a:lnTo>
                  <a:lnTo>
                    <a:pt x="44069" y="1526285"/>
                  </a:lnTo>
                  <a:lnTo>
                    <a:pt x="43960" y="1513575"/>
                  </a:lnTo>
                  <a:close/>
                </a:path>
                <a:path w="88900" h="1590039">
                  <a:moveTo>
                    <a:pt x="56661" y="1513469"/>
                  </a:moveTo>
                  <a:lnTo>
                    <a:pt x="43960" y="1513575"/>
                  </a:lnTo>
                  <a:lnTo>
                    <a:pt x="44069" y="1526285"/>
                  </a:lnTo>
                  <a:lnTo>
                    <a:pt x="56769" y="1526158"/>
                  </a:lnTo>
                  <a:lnTo>
                    <a:pt x="56661" y="1513469"/>
                  </a:lnTo>
                  <a:close/>
                </a:path>
                <a:path w="88900" h="1590039">
                  <a:moveTo>
                    <a:pt x="88392" y="1513204"/>
                  </a:moveTo>
                  <a:lnTo>
                    <a:pt x="56661" y="1513469"/>
                  </a:lnTo>
                  <a:lnTo>
                    <a:pt x="56769" y="1526158"/>
                  </a:lnTo>
                  <a:lnTo>
                    <a:pt x="44069" y="1526285"/>
                  </a:lnTo>
                  <a:lnTo>
                    <a:pt x="81992" y="1526285"/>
                  </a:lnTo>
                  <a:lnTo>
                    <a:pt x="88392" y="1513204"/>
                  </a:lnTo>
                  <a:close/>
                </a:path>
                <a:path w="88900" h="1590039">
                  <a:moveTo>
                    <a:pt x="44430" y="76136"/>
                  </a:moveTo>
                  <a:lnTo>
                    <a:pt x="31731" y="76263"/>
                  </a:lnTo>
                  <a:lnTo>
                    <a:pt x="43960" y="1513575"/>
                  </a:lnTo>
                  <a:lnTo>
                    <a:pt x="56661" y="1513469"/>
                  </a:lnTo>
                  <a:lnTo>
                    <a:pt x="44430" y="76136"/>
                  </a:lnTo>
                  <a:close/>
                </a:path>
                <a:path w="88900" h="1590039">
                  <a:moveTo>
                    <a:pt x="37465" y="0"/>
                  </a:moveTo>
                  <a:lnTo>
                    <a:pt x="0" y="76580"/>
                  </a:lnTo>
                  <a:lnTo>
                    <a:pt x="31731" y="76263"/>
                  </a:lnTo>
                  <a:lnTo>
                    <a:pt x="31623" y="63500"/>
                  </a:lnTo>
                  <a:lnTo>
                    <a:pt x="69906" y="63500"/>
                  </a:lnTo>
                  <a:lnTo>
                    <a:pt x="37465" y="0"/>
                  </a:lnTo>
                  <a:close/>
                </a:path>
                <a:path w="88900" h="1590039">
                  <a:moveTo>
                    <a:pt x="44323" y="63500"/>
                  </a:moveTo>
                  <a:lnTo>
                    <a:pt x="31623" y="63500"/>
                  </a:lnTo>
                  <a:lnTo>
                    <a:pt x="31731" y="76263"/>
                  </a:lnTo>
                  <a:lnTo>
                    <a:pt x="44430" y="76136"/>
                  </a:lnTo>
                  <a:lnTo>
                    <a:pt x="44323" y="63500"/>
                  </a:lnTo>
                  <a:close/>
                </a:path>
                <a:path w="88900" h="1590039">
                  <a:moveTo>
                    <a:pt x="69906" y="63500"/>
                  </a:moveTo>
                  <a:lnTo>
                    <a:pt x="44323" y="63500"/>
                  </a:lnTo>
                  <a:lnTo>
                    <a:pt x="44430" y="76136"/>
                  </a:lnTo>
                  <a:lnTo>
                    <a:pt x="76200" y="75818"/>
                  </a:lnTo>
                  <a:lnTo>
                    <a:pt x="69906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81615" y="2621025"/>
            <a:ext cx="759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600" b="1" spc="-8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444848"/>
                </a:solidFill>
                <a:latin typeface="Calibri"/>
                <a:cs typeface="Calibri"/>
              </a:rPr>
              <a:t>STS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7271" y="1865376"/>
            <a:ext cx="1164335" cy="6588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959210" y="3955796"/>
            <a:ext cx="10420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permissions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0869" y="3343655"/>
            <a:ext cx="414461" cy="56692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51142" y="5450230"/>
            <a:ext cx="126555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Role</a:t>
            </a:r>
            <a:r>
              <a:rPr sz="16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(same</a:t>
            </a:r>
            <a:r>
              <a:rPr sz="1600" b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other</a:t>
            </a:r>
            <a:r>
              <a:rPr sz="16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account)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0985" y="3219704"/>
            <a:ext cx="92329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temporary security credential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32519" y="2497865"/>
            <a:ext cx="801624" cy="7177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88517" y="4407437"/>
            <a:ext cx="1106349" cy="94482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611739" y="5758992"/>
            <a:ext cx="3835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8704" y="1749551"/>
            <a:ext cx="832655" cy="115214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234808" y="3000578"/>
            <a:ext cx="45529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2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000" y="2013204"/>
            <a:ext cx="2027555" cy="76200"/>
          </a:xfrm>
          <a:custGeom>
            <a:avLst/>
            <a:gdLst/>
            <a:ahLst/>
            <a:cxnLst/>
            <a:rect l="l" t="t" r="r" b="b"/>
            <a:pathLst>
              <a:path w="2027554" h="76200">
                <a:moveTo>
                  <a:pt x="1951101" y="0"/>
                </a:moveTo>
                <a:lnTo>
                  <a:pt x="1951101" y="76200"/>
                </a:lnTo>
                <a:lnTo>
                  <a:pt x="2014601" y="44450"/>
                </a:lnTo>
                <a:lnTo>
                  <a:pt x="1963801" y="44450"/>
                </a:lnTo>
                <a:lnTo>
                  <a:pt x="1963801" y="31750"/>
                </a:lnTo>
                <a:lnTo>
                  <a:pt x="2014601" y="31750"/>
                </a:lnTo>
                <a:lnTo>
                  <a:pt x="1951101" y="0"/>
                </a:lnTo>
                <a:close/>
              </a:path>
              <a:path w="2027554" h="76200">
                <a:moveTo>
                  <a:pt x="19511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51101" y="44450"/>
                </a:lnTo>
                <a:lnTo>
                  <a:pt x="1951101" y="31750"/>
                </a:lnTo>
                <a:close/>
              </a:path>
              <a:path w="2027554" h="76200">
                <a:moveTo>
                  <a:pt x="2014601" y="31750"/>
                </a:moveTo>
                <a:lnTo>
                  <a:pt x="1963801" y="31750"/>
                </a:lnTo>
                <a:lnTo>
                  <a:pt x="1963801" y="44450"/>
                </a:lnTo>
                <a:lnTo>
                  <a:pt x="2014601" y="44450"/>
                </a:lnTo>
                <a:lnTo>
                  <a:pt x="2027301" y="38100"/>
                </a:lnTo>
                <a:lnTo>
                  <a:pt x="2014601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293354" y="1579626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AssumeRole</a:t>
            </a:r>
            <a:r>
              <a:rPr sz="1800" b="1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56931" y="3364991"/>
            <a:ext cx="76200" cy="911860"/>
          </a:xfrm>
          <a:custGeom>
            <a:avLst/>
            <a:gdLst/>
            <a:ahLst/>
            <a:cxnLst/>
            <a:rect l="l" t="t" r="r" b="b"/>
            <a:pathLst>
              <a:path w="76200" h="911860">
                <a:moveTo>
                  <a:pt x="31750" y="835406"/>
                </a:moveTo>
                <a:lnTo>
                  <a:pt x="0" y="835406"/>
                </a:lnTo>
                <a:lnTo>
                  <a:pt x="38100" y="911606"/>
                </a:lnTo>
                <a:lnTo>
                  <a:pt x="69850" y="848106"/>
                </a:lnTo>
                <a:lnTo>
                  <a:pt x="31750" y="848106"/>
                </a:lnTo>
                <a:lnTo>
                  <a:pt x="31750" y="835406"/>
                </a:lnTo>
                <a:close/>
              </a:path>
              <a:path w="76200" h="911860">
                <a:moveTo>
                  <a:pt x="44450" y="0"/>
                </a:moveTo>
                <a:lnTo>
                  <a:pt x="31750" y="0"/>
                </a:lnTo>
                <a:lnTo>
                  <a:pt x="31750" y="848106"/>
                </a:lnTo>
                <a:lnTo>
                  <a:pt x="44450" y="848106"/>
                </a:lnTo>
                <a:lnTo>
                  <a:pt x="44450" y="0"/>
                </a:lnTo>
                <a:close/>
              </a:path>
              <a:path w="76200" h="911860">
                <a:moveTo>
                  <a:pt x="76200" y="835406"/>
                </a:moveTo>
                <a:lnTo>
                  <a:pt x="44450" y="835406"/>
                </a:lnTo>
                <a:lnTo>
                  <a:pt x="44450" y="848106"/>
                </a:lnTo>
                <a:lnTo>
                  <a:pt x="69850" y="848106"/>
                </a:lnTo>
                <a:lnTo>
                  <a:pt x="76200" y="835406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1000" y="2294382"/>
            <a:ext cx="2027555" cy="76200"/>
          </a:xfrm>
          <a:custGeom>
            <a:avLst/>
            <a:gdLst/>
            <a:ahLst/>
            <a:cxnLst/>
            <a:rect l="l" t="t" r="r" b="b"/>
            <a:pathLst>
              <a:path w="2027554" h="76200">
                <a:moveTo>
                  <a:pt x="76580" y="0"/>
                </a:moveTo>
                <a:lnTo>
                  <a:pt x="0" y="37337"/>
                </a:lnTo>
                <a:lnTo>
                  <a:pt x="75819" y="76200"/>
                </a:lnTo>
                <a:lnTo>
                  <a:pt x="76136" y="44445"/>
                </a:lnTo>
                <a:lnTo>
                  <a:pt x="63373" y="44322"/>
                </a:lnTo>
                <a:lnTo>
                  <a:pt x="63500" y="31622"/>
                </a:lnTo>
                <a:lnTo>
                  <a:pt x="76264" y="31622"/>
                </a:lnTo>
                <a:lnTo>
                  <a:pt x="76580" y="0"/>
                </a:lnTo>
                <a:close/>
              </a:path>
              <a:path w="2027554" h="76200">
                <a:moveTo>
                  <a:pt x="76263" y="31745"/>
                </a:moveTo>
                <a:lnTo>
                  <a:pt x="76136" y="44445"/>
                </a:lnTo>
                <a:lnTo>
                  <a:pt x="2027174" y="63118"/>
                </a:lnTo>
                <a:lnTo>
                  <a:pt x="2027301" y="50418"/>
                </a:lnTo>
                <a:lnTo>
                  <a:pt x="76263" y="31745"/>
                </a:lnTo>
                <a:close/>
              </a:path>
              <a:path w="2027554" h="76200">
                <a:moveTo>
                  <a:pt x="63500" y="31622"/>
                </a:moveTo>
                <a:lnTo>
                  <a:pt x="63373" y="44322"/>
                </a:lnTo>
                <a:lnTo>
                  <a:pt x="76136" y="44445"/>
                </a:lnTo>
                <a:lnTo>
                  <a:pt x="76263" y="31745"/>
                </a:lnTo>
                <a:lnTo>
                  <a:pt x="63500" y="31622"/>
                </a:lnTo>
                <a:close/>
              </a:path>
              <a:path w="2027554" h="76200">
                <a:moveTo>
                  <a:pt x="76264" y="31622"/>
                </a:moveTo>
                <a:lnTo>
                  <a:pt x="63500" y="31622"/>
                </a:lnTo>
                <a:lnTo>
                  <a:pt x="76263" y="31745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368109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What’s</a:t>
            </a:r>
            <a:r>
              <a:rPr spc="-195" dirty="0"/>
              <a:t> </a:t>
            </a:r>
            <a:r>
              <a:rPr spc="-10" dirty="0"/>
              <a:t>Identity Federation?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2112" y="1357960"/>
            <a:ext cx="7611745" cy="48491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5669" indent="-227965">
              <a:lnSpc>
                <a:spcPts val="2655"/>
              </a:lnSpc>
              <a:spcBef>
                <a:spcPts val="9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Federation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lets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outside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6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600" dirty="0">
              <a:latin typeface="Arial"/>
              <a:cs typeface="Arial"/>
            </a:endParaRPr>
          </a:p>
          <a:p>
            <a:pPr marL="916305" marR="449580">
              <a:lnSpc>
                <a:spcPct val="70000"/>
              </a:lnSpc>
              <a:spcBef>
                <a:spcPts val="465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assume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accessing</a:t>
            </a:r>
            <a:r>
              <a:rPr sz="26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resources.</a:t>
            </a:r>
            <a:endParaRPr sz="2600" dirty="0">
              <a:latin typeface="Arial"/>
              <a:cs typeface="Arial"/>
            </a:endParaRPr>
          </a:p>
          <a:p>
            <a:pPr marL="916305" marR="508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assume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identity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provided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access role.</a:t>
            </a:r>
            <a:endParaRPr sz="2600" dirty="0">
              <a:latin typeface="Arial"/>
              <a:cs typeface="Arial"/>
            </a:endParaRPr>
          </a:p>
          <a:p>
            <a:pPr marL="916305" marR="48260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91630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Federation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assumes</a:t>
            </a:r>
            <a:r>
              <a:rPr sz="26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form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3rd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party authentication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200"/>
              </a:lnSpc>
              <a:buChar char="•"/>
              <a:tabLst>
                <a:tab pos="1373505" algn="l"/>
              </a:tabLst>
            </a:pP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LDAP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55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Microsoft</a:t>
            </a:r>
            <a:r>
              <a:rPr sz="22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Active Directory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(~=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SAML)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4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Sign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4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Open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495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Cognito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ts val="2650"/>
              </a:lnSpc>
              <a:spcBef>
                <a:spcPts val="60"/>
              </a:spcBef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federation,</a:t>
            </a:r>
            <a:r>
              <a:rPr sz="26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endParaRPr sz="2600" dirty="0">
              <a:latin typeface="Arial"/>
              <a:cs typeface="Arial"/>
            </a:endParaRPr>
          </a:p>
          <a:p>
            <a:pPr marL="916305" marR="42545">
              <a:lnSpc>
                <a:spcPct val="70000"/>
              </a:lnSpc>
              <a:spcBef>
                <a:spcPts val="470"/>
              </a:spcBef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(user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management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outside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AWS)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112" y="1286255"/>
            <a:ext cx="832655" cy="1152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27491" y="798702"/>
            <a:ext cx="4552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6171" y="1225043"/>
            <a:ext cx="929872" cy="1271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719561" y="828497"/>
            <a:ext cx="8788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1575" b="1" baseline="26455" dirty="0">
                <a:solidFill>
                  <a:srgbClr val="444848"/>
                </a:solidFill>
                <a:latin typeface="Arial"/>
                <a:cs typeface="Arial"/>
              </a:rPr>
              <a:t>rd</a:t>
            </a:r>
            <a:r>
              <a:rPr sz="1575" b="1" spc="209" baseline="264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444848"/>
                </a:solidFill>
                <a:latin typeface="Arial"/>
                <a:cs typeface="Arial"/>
              </a:rPr>
              <a:t>party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48800" y="1680972"/>
            <a:ext cx="1000125" cy="76200"/>
          </a:xfrm>
          <a:custGeom>
            <a:avLst/>
            <a:gdLst/>
            <a:ahLst/>
            <a:cxnLst/>
            <a:rect l="l" t="t" r="r" b="b"/>
            <a:pathLst>
              <a:path w="1000125" h="76200">
                <a:moveTo>
                  <a:pt x="923544" y="0"/>
                </a:moveTo>
                <a:lnTo>
                  <a:pt x="923544" y="76200"/>
                </a:lnTo>
                <a:lnTo>
                  <a:pt x="987044" y="44450"/>
                </a:lnTo>
                <a:lnTo>
                  <a:pt x="936244" y="44450"/>
                </a:lnTo>
                <a:lnTo>
                  <a:pt x="936244" y="31750"/>
                </a:lnTo>
                <a:lnTo>
                  <a:pt x="987044" y="31750"/>
                </a:lnTo>
                <a:lnTo>
                  <a:pt x="923544" y="0"/>
                </a:lnTo>
                <a:close/>
              </a:path>
              <a:path w="1000125" h="76200">
                <a:moveTo>
                  <a:pt x="9235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23544" y="44450"/>
                </a:lnTo>
                <a:lnTo>
                  <a:pt x="923544" y="31750"/>
                </a:lnTo>
                <a:close/>
              </a:path>
              <a:path w="1000125" h="76200">
                <a:moveTo>
                  <a:pt x="987044" y="31750"/>
                </a:moveTo>
                <a:lnTo>
                  <a:pt x="936244" y="31750"/>
                </a:lnTo>
                <a:lnTo>
                  <a:pt x="936244" y="44450"/>
                </a:lnTo>
                <a:lnTo>
                  <a:pt x="987044" y="44450"/>
                </a:lnTo>
                <a:lnTo>
                  <a:pt x="999744" y="38100"/>
                </a:lnTo>
                <a:lnTo>
                  <a:pt x="987044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79051" y="1280286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48800" y="2058923"/>
            <a:ext cx="1000125" cy="76200"/>
          </a:xfrm>
          <a:custGeom>
            <a:avLst/>
            <a:gdLst/>
            <a:ahLst/>
            <a:cxnLst/>
            <a:rect l="l" t="t" r="r" b="b"/>
            <a:pathLst>
              <a:path w="10001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00012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000125" h="76200">
                <a:moveTo>
                  <a:pt x="99974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99744" y="44450"/>
                </a:lnTo>
                <a:lnTo>
                  <a:pt x="999744" y="3175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43415" y="2170557"/>
            <a:ext cx="10655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Gives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1031" y="4062984"/>
            <a:ext cx="731520" cy="73151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816340" y="2903347"/>
            <a:ext cx="966469" cy="974090"/>
          </a:xfrm>
          <a:custGeom>
            <a:avLst/>
            <a:gdLst/>
            <a:ahLst/>
            <a:cxnLst/>
            <a:rect l="l" t="t" r="r" b="b"/>
            <a:pathLst>
              <a:path w="966470" h="974089">
                <a:moveTo>
                  <a:pt x="907874" y="924058"/>
                </a:moveTo>
                <a:lnTo>
                  <a:pt x="885316" y="946403"/>
                </a:lnTo>
                <a:lnTo>
                  <a:pt x="965961" y="973708"/>
                </a:lnTo>
                <a:lnTo>
                  <a:pt x="952627" y="933069"/>
                </a:lnTo>
                <a:lnTo>
                  <a:pt x="916812" y="933069"/>
                </a:lnTo>
                <a:lnTo>
                  <a:pt x="907874" y="924058"/>
                </a:lnTo>
                <a:close/>
              </a:path>
              <a:path w="966470" h="974089">
                <a:moveTo>
                  <a:pt x="916870" y="915147"/>
                </a:moveTo>
                <a:lnTo>
                  <a:pt x="907874" y="924058"/>
                </a:lnTo>
                <a:lnTo>
                  <a:pt x="916812" y="933069"/>
                </a:lnTo>
                <a:lnTo>
                  <a:pt x="925829" y="924178"/>
                </a:lnTo>
                <a:lnTo>
                  <a:pt x="916870" y="915147"/>
                </a:lnTo>
                <a:close/>
              </a:path>
              <a:path w="966470" h="974089">
                <a:moveTo>
                  <a:pt x="939418" y="892809"/>
                </a:moveTo>
                <a:lnTo>
                  <a:pt x="916870" y="915147"/>
                </a:lnTo>
                <a:lnTo>
                  <a:pt x="925829" y="924178"/>
                </a:lnTo>
                <a:lnTo>
                  <a:pt x="916812" y="933069"/>
                </a:lnTo>
                <a:lnTo>
                  <a:pt x="952627" y="933069"/>
                </a:lnTo>
                <a:lnTo>
                  <a:pt x="939418" y="892809"/>
                </a:lnTo>
                <a:close/>
              </a:path>
              <a:path w="966470" h="974089">
                <a:moveTo>
                  <a:pt x="9016" y="0"/>
                </a:moveTo>
                <a:lnTo>
                  <a:pt x="0" y="8889"/>
                </a:lnTo>
                <a:lnTo>
                  <a:pt x="907874" y="924058"/>
                </a:lnTo>
                <a:lnTo>
                  <a:pt x="916870" y="915147"/>
                </a:lnTo>
                <a:lnTo>
                  <a:pt x="9016" y="0"/>
                </a:lnTo>
                <a:close/>
              </a:path>
            </a:pathLst>
          </a:custGeom>
          <a:solidFill>
            <a:srgbClr val="F697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54136" y="3282188"/>
            <a:ext cx="1145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40618" y="2913888"/>
            <a:ext cx="611505" cy="984250"/>
          </a:xfrm>
          <a:custGeom>
            <a:avLst/>
            <a:gdLst/>
            <a:ahLst/>
            <a:cxnLst/>
            <a:rect l="l" t="t" r="r" b="b"/>
            <a:pathLst>
              <a:path w="611504" h="984250">
                <a:moveTo>
                  <a:pt x="565685" y="61523"/>
                </a:moveTo>
                <a:lnTo>
                  <a:pt x="0" y="977138"/>
                </a:lnTo>
                <a:lnTo>
                  <a:pt x="10922" y="983742"/>
                </a:lnTo>
                <a:lnTo>
                  <a:pt x="576515" y="68199"/>
                </a:lnTo>
                <a:lnTo>
                  <a:pt x="565685" y="61523"/>
                </a:lnTo>
                <a:close/>
              </a:path>
              <a:path w="611504" h="984250">
                <a:moveTo>
                  <a:pt x="606572" y="50673"/>
                </a:moveTo>
                <a:lnTo>
                  <a:pt x="572388" y="50673"/>
                </a:lnTo>
                <a:lnTo>
                  <a:pt x="583183" y="57403"/>
                </a:lnTo>
                <a:lnTo>
                  <a:pt x="576515" y="68199"/>
                </a:lnTo>
                <a:lnTo>
                  <a:pt x="603503" y="84836"/>
                </a:lnTo>
                <a:lnTo>
                  <a:pt x="606572" y="50673"/>
                </a:lnTo>
                <a:close/>
              </a:path>
              <a:path w="611504" h="984250">
                <a:moveTo>
                  <a:pt x="572388" y="50673"/>
                </a:moveTo>
                <a:lnTo>
                  <a:pt x="565685" y="61523"/>
                </a:lnTo>
                <a:lnTo>
                  <a:pt x="576515" y="68199"/>
                </a:lnTo>
                <a:lnTo>
                  <a:pt x="583183" y="57403"/>
                </a:lnTo>
                <a:lnTo>
                  <a:pt x="572388" y="50673"/>
                </a:lnTo>
                <a:close/>
              </a:path>
              <a:path w="611504" h="984250">
                <a:moveTo>
                  <a:pt x="611124" y="0"/>
                </a:moveTo>
                <a:lnTo>
                  <a:pt x="538606" y="44831"/>
                </a:lnTo>
                <a:lnTo>
                  <a:pt x="565685" y="61523"/>
                </a:lnTo>
                <a:lnTo>
                  <a:pt x="572388" y="50673"/>
                </a:lnTo>
                <a:lnTo>
                  <a:pt x="606572" y="50673"/>
                </a:lnTo>
                <a:lnTo>
                  <a:pt x="611124" y="0"/>
                </a:lnTo>
                <a:close/>
              </a:path>
            </a:pathLst>
          </a:custGeom>
          <a:solidFill>
            <a:srgbClr val="F697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56746" y="3372357"/>
            <a:ext cx="497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Trust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435356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SAML</a:t>
            </a:r>
            <a:r>
              <a:rPr spc="-260" dirty="0"/>
              <a:t> </a:t>
            </a:r>
            <a:r>
              <a:rPr spc="-10" dirty="0"/>
              <a:t>Federation</a:t>
            </a:r>
          </a:p>
          <a:p>
            <a:pPr marL="12700">
              <a:lnSpc>
                <a:spcPts val="5015"/>
              </a:lnSpc>
            </a:pPr>
            <a:r>
              <a:rPr b="1" dirty="0">
                <a:latin typeface="Arial"/>
                <a:cs typeface="Arial"/>
              </a:rPr>
              <a:t>For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Enterprises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9944" y="2752321"/>
            <a:ext cx="4960620" cy="91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>
              <a:lnSpc>
                <a:spcPts val="3105"/>
              </a:lnSpc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creds)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•</a:t>
            </a:r>
            <a:r>
              <a:rPr sz="28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1425016"/>
            <a:ext cx="9789160" cy="22472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integrate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Directory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ADFS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(or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SAML 2.0)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(through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Arial"/>
              <a:cs typeface="Arial"/>
            </a:endParaRPr>
          </a:p>
          <a:p>
            <a:pPr marL="668655"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fo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318" y="3264915"/>
            <a:ext cx="39947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employees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338" y="3014959"/>
            <a:ext cx="4898068" cy="27183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17244" y="5834888"/>
            <a:ext cx="458597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https://docs.aws.amazon.com/IAM/latest/UserGuide/id_roles_providers_saml.html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7647" y="2977895"/>
            <a:ext cx="5026152" cy="290169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41160" y="5852566"/>
            <a:ext cx="54527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https://docs.aws.amazon.com/IAM/latest/UserGuide/id_roles_providers_enable-console-saml.html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25896" y="2977895"/>
            <a:ext cx="0" cy="3271520"/>
          </a:xfrm>
          <a:custGeom>
            <a:avLst/>
            <a:gdLst/>
            <a:ahLst/>
            <a:cxnLst/>
            <a:rect l="l" t="t" r="r" b="b"/>
            <a:pathLst>
              <a:path h="3271520">
                <a:moveTo>
                  <a:pt x="0" y="0"/>
                </a:moveTo>
                <a:lnTo>
                  <a:pt x="0" y="3271024"/>
                </a:lnTo>
              </a:path>
            </a:pathLst>
          </a:custGeom>
          <a:ln w="635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56869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Custom</a:t>
            </a:r>
            <a:r>
              <a:rPr spc="-160" dirty="0"/>
              <a:t> </a:t>
            </a:r>
            <a:r>
              <a:rPr dirty="0"/>
              <a:t>Identity</a:t>
            </a:r>
            <a:r>
              <a:rPr spc="-100" dirty="0"/>
              <a:t> </a:t>
            </a:r>
            <a:r>
              <a:rPr spc="-20" dirty="0"/>
              <a:t>Broker</a:t>
            </a:r>
            <a:r>
              <a:rPr spc="-285" dirty="0"/>
              <a:t> </a:t>
            </a:r>
            <a:r>
              <a:rPr spc="-10" dirty="0"/>
              <a:t>Application</a:t>
            </a:r>
          </a:p>
          <a:p>
            <a:pPr marL="12700">
              <a:lnSpc>
                <a:spcPts val="5015"/>
              </a:lnSpc>
            </a:pPr>
            <a:r>
              <a:rPr b="1" dirty="0">
                <a:latin typeface="Arial"/>
                <a:cs typeface="Arial"/>
              </a:rPr>
              <a:t>For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Enterprises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683115" cy="1435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identity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SAML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2.0</a:t>
            </a:r>
            <a:endParaRPr sz="2800">
              <a:latin typeface="Arial"/>
              <a:cs typeface="Arial"/>
            </a:endParaRPr>
          </a:p>
          <a:p>
            <a:pPr marL="241300" marR="47625" indent="-228600">
              <a:lnSpc>
                <a:spcPts val="303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identity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broker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determine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appropriate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IAM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232" y="2343911"/>
            <a:ext cx="6449568" cy="34533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25159" y="5639206"/>
            <a:ext cx="58934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https://docs.aws.amazon.com/IAM/latest/UserGuide/id_roles_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common-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scenarios_federated-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users.html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51250" y="3767073"/>
            <a:ext cx="1226185" cy="1226185"/>
            <a:chOff x="3651250" y="3767073"/>
            <a:chExt cx="1226185" cy="1226185"/>
          </a:xfrm>
        </p:grpSpPr>
        <p:sp>
          <p:nvSpPr>
            <p:cNvPr id="12" name="object 12"/>
            <p:cNvSpPr/>
            <p:nvPr/>
          </p:nvSpPr>
          <p:spPr>
            <a:xfrm>
              <a:off x="3657600" y="3773423"/>
              <a:ext cx="1213485" cy="1213485"/>
            </a:xfrm>
            <a:custGeom>
              <a:avLst/>
              <a:gdLst/>
              <a:ahLst/>
              <a:cxnLst/>
              <a:rect l="l" t="t" r="r" b="b"/>
              <a:pathLst>
                <a:path w="1213485" h="1213485">
                  <a:moveTo>
                    <a:pt x="606551" y="0"/>
                  </a:moveTo>
                  <a:lnTo>
                    <a:pt x="559145" y="1824"/>
                  </a:lnTo>
                  <a:lnTo>
                    <a:pt x="512737" y="7208"/>
                  </a:lnTo>
                  <a:lnTo>
                    <a:pt x="467463" y="16017"/>
                  </a:lnTo>
                  <a:lnTo>
                    <a:pt x="423457" y="28116"/>
                  </a:lnTo>
                  <a:lnTo>
                    <a:pt x="380854" y="43370"/>
                  </a:lnTo>
                  <a:lnTo>
                    <a:pt x="339789" y="61644"/>
                  </a:lnTo>
                  <a:lnTo>
                    <a:pt x="300397" y="82804"/>
                  </a:lnTo>
                  <a:lnTo>
                    <a:pt x="262812" y="106714"/>
                  </a:lnTo>
                  <a:lnTo>
                    <a:pt x="227169" y="133241"/>
                  </a:lnTo>
                  <a:lnTo>
                    <a:pt x="193603" y="162248"/>
                  </a:lnTo>
                  <a:lnTo>
                    <a:pt x="162248" y="193603"/>
                  </a:lnTo>
                  <a:lnTo>
                    <a:pt x="133241" y="227169"/>
                  </a:lnTo>
                  <a:lnTo>
                    <a:pt x="106714" y="262812"/>
                  </a:lnTo>
                  <a:lnTo>
                    <a:pt x="82804" y="300397"/>
                  </a:lnTo>
                  <a:lnTo>
                    <a:pt x="61644" y="339789"/>
                  </a:lnTo>
                  <a:lnTo>
                    <a:pt x="43370" y="380854"/>
                  </a:lnTo>
                  <a:lnTo>
                    <a:pt x="28116" y="423457"/>
                  </a:lnTo>
                  <a:lnTo>
                    <a:pt x="16017" y="467463"/>
                  </a:lnTo>
                  <a:lnTo>
                    <a:pt x="7208" y="512737"/>
                  </a:lnTo>
                  <a:lnTo>
                    <a:pt x="1824" y="559145"/>
                  </a:lnTo>
                  <a:lnTo>
                    <a:pt x="0" y="606551"/>
                  </a:lnTo>
                  <a:lnTo>
                    <a:pt x="1824" y="653958"/>
                  </a:lnTo>
                  <a:lnTo>
                    <a:pt x="7208" y="700366"/>
                  </a:lnTo>
                  <a:lnTo>
                    <a:pt x="16017" y="745640"/>
                  </a:lnTo>
                  <a:lnTo>
                    <a:pt x="28116" y="789646"/>
                  </a:lnTo>
                  <a:lnTo>
                    <a:pt x="43370" y="832249"/>
                  </a:lnTo>
                  <a:lnTo>
                    <a:pt x="61644" y="873314"/>
                  </a:lnTo>
                  <a:lnTo>
                    <a:pt x="82803" y="912706"/>
                  </a:lnTo>
                  <a:lnTo>
                    <a:pt x="106714" y="950291"/>
                  </a:lnTo>
                  <a:lnTo>
                    <a:pt x="133241" y="985934"/>
                  </a:lnTo>
                  <a:lnTo>
                    <a:pt x="162248" y="1019500"/>
                  </a:lnTo>
                  <a:lnTo>
                    <a:pt x="193603" y="1050855"/>
                  </a:lnTo>
                  <a:lnTo>
                    <a:pt x="227169" y="1079862"/>
                  </a:lnTo>
                  <a:lnTo>
                    <a:pt x="262812" y="1106389"/>
                  </a:lnTo>
                  <a:lnTo>
                    <a:pt x="300397" y="1130300"/>
                  </a:lnTo>
                  <a:lnTo>
                    <a:pt x="339789" y="1151459"/>
                  </a:lnTo>
                  <a:lnTo>
                    <a:pt x="380854" y="1169733"/>
                  </a:lnTo>
                  <a:lnTo>
                    <a:pt x="423457" y="1184987"/>
                  </a:lnTo>
                  <a:lnTo>
                    <a:pt x="467463" y="1197086"/>
                  </a:lnTo>
                  <a:lnTo>
                    <a:pt x="512737" y="1205895"/>
                  </a:lnTo>
                  <a:lnTo>
                    <a:pt x="559145" y="1211279"/>
                  </a:lnTo>
                  <a:lnTo>
                    <a:pt x="606551" y="1213103"/>
                  </a:lnTo>
                  <a:lnTo>
                    <a:pt x="653958" y="1211279"/>
                  </a:lnTo>
                  <a:lnTo>
                    <a:pt x="700366" y="1205895"/>
                  </a:lnTo>
                  <a:lnTo>
                    <a:pt x="745640" y="1197086"/>
                  </a:lnTo>
                  <a:lnTo>
                    <a:pt x="789646" y="1184987"/>
                  </a:lnTo>
                  <a:lnTo>
                    <a:pt x="832249" y="1169733"/>
                  </a:lnTo>
                  <a:lnTo>
                    <a:pt x="873314" y="1151459"/>
                  </a:lnTo>
                  <a:lnTo>
                    <a:pt x="900175" y="1137031"/>
                  </a:lnTo>
                  <a:lnTo>
                    <a:pt x="606551" y="1137031"/>
                  </a:lnTo>
                  <a:lnTo>
                    <a:pt x="558265" y="1134863"/>
                  </a:lnTo>
                  <a:lnTo>
                    <a:pt x="511194" y="1128484"/>
                  </a:lnTo>
                  <a:lnTo>
                    <a:pt x="465524" y="1118082"/>
                  </a:lnTo>
                  <a:lnTo>
                    <a:pt x="421445" y="1103844"/>
                  </a:lnTo>
                  <a:lnTo>
                    <a:pt x="379142" y="1085957"/>
                  </a:lnTo>
                  <a:lnTo>
                    <a:pt x="338803" y="1064608"/>
                  </a:lnTo>
                  <a:lnTo>
                    <a:pt x="300615" y="1039984"/>
                  </a:lnTo>
                  <a:lnTo>
                    <a:pt x="264765" y="1012273"/>
                  </a:lnTo>
                  <a:lnTo>
                    <a:pt x="231441" y="981662"/>
                  </a:lnTo>
                  <a:lnTo>
                    <a:pt x="200830" y="948338"/>
                  </a:lnTo>
                  <a:lnTo>
                    <a:pt x="173119" y="912488"/>
                  </a:lnTo>
                  <a:lnTo>
                    <a:pt x="148495" y="874300"/>
                  </a:lnTo>
                  <a:lnTo>
                    <a:pt x="127146" y="833961"/>
                  </a:lnTo>
                  <a:lnTo>
                    <a:pt x="109259" y="791658"/>
                  </a:lnTo>
                  <a:lnTo>
                    <a:pt x="95021" y="747579"/>
                  </a:lnTo>
                  <a:lnTo>
                    <a:pt x="84619" y="701909"/>
                  </a:lnTo>
                  <a:lnTo>
                    <a:pt x="78240" y="654838"/>
                  </a:lnTo>
                  <a:lnTo>
                    <a:pt x="76073" y="606551"/>
                  </a:lnTo>
                  <a:lnTo>
                    <a:pt x="78240" y="558265"/>
                  </a:lnTo>
                  <a:lnTo>
                    <a:pt x="84619" y="511194"/>
                  </a:lnTo>
                  <a:lnTo>
                    <a:pt x="95021" y="465524"/>
                  </a:lnTo>
                  <a:lnTo>
                    <a:pt x="109259" y="421445"/>
                  </a:lnTo>
                  <a:lnTo>
                    <a:pt x="127146" y="379142"/>
                  </a:lnTo>
                  <a:lnTo>
                    <a:pt x="148495" y="338803"/>
                  </a:lnTo>
                  <a:lnTo>
                    <a:pt x="173119" y="300615"/>
                  </a:lnTo>
                  <a:lnTo>
                    <a:pt x="200830" y="264765"/>
                  </a:lnTo>
                  <a:lnTo>
                    <a:pt x="231441" y="231441"/>
                  </a:lnTo>
                  <a:lnTo>
                    <a:pt x="264765" y="200830"/>
                  </a:lnTo>
                  <a:lnTo>
                    <a:pt x="300615" y="173119"/>
                  </a:lnTo>
                  <a:lnTo>
                    <a:pt x="338803" y="148495"/>
                  </a:lnTo>
                  <a:lnTo>
                    <a:pt x="379142" y="127146"/>
                  </a:lnTo>
                  <a:lnTo>
                    <a:pt x="421445" y="109259"/>
                  </a:lnTo>
                  <a:lnTo>
                    <a:pt x="465524" y="95021"/>
                  </a:lnTo>
                  <a:lnTo>
                    <a:pt x="511194" y="84619"/>
                  </a:lnTo>
                  <a:lnTo>
                    <a:pt x="558265" y="78240"/>
                  </a:lnTo>
                  <a:lnTo>
                    <a:pt x="606551" y="76073"/>
                  </a:lnTo>
                  <a:lnTo>
                    <a:pt x="900175" y="76073"/>
                  </a:lnTo>
                  <a:lnTo>
                    <a:pt x="873314" y="61644"/>
                  </a:lnTo>
                  <a:lnTo>
                    <a:pt x="832249" y="43370"/>
                  </a:lnTo>
                  <a:lnTo>
                    <a:pt x="789646" y="28116"/>
                  </a:lnTo>
                  <a:lnTo>
                    <a:pt x="745640" y="16017"/>
                  </a:lnTo>
                  <a:lnTo>
                    <a:pt x="700366" y="7208"/>
                  </a:lnTo>
                  <a:lnTo>
                    <a:pt x="653958" y="1824"/>
                  </a:lnTo>
                  <a:lnTo>
                    <a:pt x="606551" y="0"/>
                  </a:lnTo>
                  <a:close/>
                </a:path>
                <a:path w="1213485" h="1213485">
                  <a:moveTo>
                    <a:pt x="900175" y="76073"/>
                  </a:moveTo>
                  <a:lnTo>
                    <a:pt x="606551" y="76073"/>
                  </a:lnTo>
                  <a:lnTo>
                    <a:pt x="654838" y="78240"/>
                  </a:lnTo>
                  <a:lnTo>
                    <a:pt x="701909" y="84619"/>
                  </a:lnTo>
                  <a:lnTo>
                    <a:pt x="747579" y="95021"/>
                  </a:lnTo>
                  <a:lnTo>
                    <a:pt x="791658" y="109259"/>
                  </a:lnTo>
                  <a:lnTo>
                    <a:pt x="833961" y="127146"/>
                  </a:lnTo>
                  <a:lnTo>
                    <a:pt x="874300" y="148495"/>
                  </a:lnTo>
                  <a:lnTo>
                    <a:pt x="912488" y="173119"/>
                  </a:lnTo>
                  <a:lnTo>
                    <a:pt x="948338" y="200830"/>
                  </a:lnTo>
                  <a:lnTo>
                    <a:pt x="981662" y="231441"/>
                  </a:lnTo>
                  <a:lnTo>
                    <a:pt x="1012273" y="264765"/>
                  </a:lnTo>
                  <a:lnTo>
                    <a:pt x="1039984" y="300615"/>
                  </a:lnTo>
                  <a:lnTo>
                    <a:pt x="1064608" y="338803"/>
                  </a:lnTo>
                  <a:lnTo>
                    <a:pt x="1085957" y="379142"/>
                  </a:lnTo>
                  <a:lnTo>
                    <a:pt x="1103844" y="421445"/>
                  </a:lnTo>
                  <a:lnTo>
                    <a:pt x="1118082" y="465524"/>
                  </a:lnTo>
                  <a:lnTo>
                    <a:pt x="1128484" y="511194"/>
                  </a:lnTo>
                  <a:lnTo>
                    <a:pt x="1134863" y="558265"/>
                  </a:lnTo>
                  <a:lnTo>
                    <a:pt x="1137030" y="606551"/>
                  </a:lnTo>
                  <a:lnTo>
                    <a:pt x="1134863" y="654838"/>
                  </a:lnTo>
                  <a:lnTo>
                    <a:pt x="1128484" y="701909"/>
                  </a:lnTo>
                  <a:lnTo>
                    <a:pt x="1118082" y="747579"/>
                  </a:lnTo>
                  <a:lnTo>
                    <a:pt x="1103844" y="791658"/>
                  </a:lnTo>
                  <a:lnTo>
                    <a:pt x="1085957" y="833961"/>
                  </a:lnTo>
                  <a:lnTo>
                    <a:pt x="1064608" y="874300"/>
                  </a:lnTo>
                  <a:lnTo>
                    <a:pt x="1039984" y="912488"/>
                  </a:lnTo>
                  <a:lnTo>
                    <a:pt x="1012273" y="948338"/>
                  </a:lnTo>
                  <a:lnTo>
                    <a:pt x="981662" y="981662"/>
                  </a:lnTo>
                  <a:lnTo>
                    <a:pt x="948338" y="1012273"/>
                  </a:lnTo>
                  <a:lnTo>
                    <a:pt x="912488" y="1039984"/>
                  </a:lnTo>
                  <a:lnTo>
                    <a:pt x="874300" y="1064608"/>
                  </a:lnTo>
                  <a:lnTo>
                    <a:pt x="833961" y="1085957"/>
                  </a:lnTo>
                  <a:lnTo>
                    <a:pt x="791658" y="1103844"/>
                  </a:lnTo>
                  <a:lnTo>
                    <a:pt x="747579" y="1118082"/>
                  </a:lnTo>
                  <a:lnTo>
                    <a:pt x="701909" y="1128484"/>
                  </a:lnTo>
                  <a:lnTo>
                    <a:pt x="654838" y="1134863"/>
                  </a:lnTo>
                  <a:lnTo>
                    <a:pt x="606551" y="1137031"/>
                  </a:lnTo>
                  <a:lnTo>
                    <a:pt x="900175" y="1137031"/>
                  </a:lnTo>
                  <a:lnTo>
                    <a:pt x="950291" y="1106389"/>
                  </a:lnTo>
                  <a:lnTo>
                    <a:pt x="985934" y="1079862"/>
                  </a:lnTo>
                  <a:lnTo>
                    <a:pt x="1019500" y="1050855"/>
                  </a:lnTo>
                  <a:lnTo>
                    <a:pt x="1050855" y="1019500"/>
                  </a:lnTo>
                  <a:lnTo>
                    <a:pt x="1079862" y="985934"/>
                  </a:lnTo>
                  <a:lnTo>
                    <a:pt x="1106389" y="950291"/>
                  </a:lnTo>
                  <a:lnTo>
                    <a:pt x="1130299" y="912706"/>
                  </a:lnTo>
                  <a:lnTo>
                    <a:pt x="1151459" y="873314"/>
                  </a:lnTo>
                  <a:lnTo>
                    <a:pt x="1169733" y="832249"/>
                  </a:lnTo>
                  <a:lnTo>
                    <a:pt x="1184987" y="789646"/>
                  </a:lnTo>
                  <a:lnTo>
                    <a:pt x="1197086" y="745640"/>
                  </a:lnTo>
                  <a:lnTo>
                    <a:pt x="1205895" y="700366"/>
                  </a:lnTo>
                  <a:lnTo>
                    <a:pt x="1211279" y="653958"/>
                  </a:lnTo>
                  <a:lnTo>
                    <a:pt x="1213103" y="606551"/>
                  </a:lnTo>
                  <a:lnTo>
                    <a:pt x="1211279" y="559145"/>
                  </a:lnTo>
                  <a:lnTo>
                    <a:pt x="1205895" y="512737"/>
                  </a:lnTo>
                  <a:lnTo>
                    <a:pt x="1197086" y="467463"/>
                  </a:lnTo>
                  <a:lnTo>
                    <a:pt x="1184987" y="423457"/>
                  </a:lnTo>
                  <a:lnTo>
                    <a:pt x="1169733" y="380854"/>
                  </a:lnTo>
                  <a:lnTo>
                    <a:pt x="1151459" y="339789"/>
                  </a:lnTo>
                  <a:lnTo>
                    <a:pt x="1130300" y="300397"/>
                  </a:lnTo>
                  <a:lnTo>
                    <a:pt x="1106389" y="262812"/>
                  </a:lnTo>
                  <a:lnTo>
                    <a:pt x="1079862" y="227169"/>
                  </a:lnTo>
                  <a:lnTo>
                    <a:pt x="1050855" y="193603"/>
                  </a:lnTo>
                  <a:lnTo>
                    <a:pt x="1019500" y="162248"/>
                  </a:lnTo>
                  <a:lnTo>
                    <a:pt x="985934" y="133241"/>
                  </a:lnTo>
                  <a:lnTo>
                    <a:pt x="950291" y="106714"/>
                  </a:lnTo>
                  <a:lnTo>
                    <a:pt x="912706" y="82804"/>
                  </a:lnTo>
                  <a:lnTo>
                    <a:pt x="900175" y="7607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3773423"/>
              <a:ext cx="1213485" cy="1213485"/>
            </a:xfrm>
            <a:custGeom>
              <a:avLst/>
              <a:gdLst/>
              <a:ahLst/>
              <a:cxnLst/>
              <a:rect l="l" t="t" r="r" b="b"/>
              <a:pathLst>
                <a:path w="1213485" h="1213485">
                  <a:moveTo>
                    <a:pt x="0" y="606551"/>
                  </a:moveTo>
                  <a:lnTo>
                    <a:pt x="1824" y="559145"/>
                  </a:lnTo>
                  <a:lnTo>
                    <a:pt x="7208" y="512737"/>
                  </a:lnTo>
                  <a:lnTo>
                    <a:pt x="16017" y="467463"/>
                  </a:lnTo>
                  <a:lnTo>
                    <a:pt x="28116" y="423457"/>
                  </a:lnTo>
                  <a:lnTo>
                    <a:pt x="43370" y="380854"/>
                  </a:lnTo>
                  <a:lnTo>
                    <a:pt x="61644" y="339789"/>
                  </a:lnTo>
                  <a:lnTo>
                    <a:pt x="82804" y="300397"/>
                  </a:lnTo>
                  <a:lnTo>
                    <a:pt x="106714" y="262812"/>
                  </a:lnTo>
                  <a:lnTo>
                    <a:pt x="133241" y="227169"/>
                  </a:lnTo>
                  <a:lnTo>
                    <a:pt x="162248" y="193603"/>
                  </a:lnTo>
                  <a:lnTo>
                    <a:pt x="193603" y="162248"/>
                  </a:lnTo>
                  <a:lnTo>
                    <a:pt x="227169" y="133241"/>
                  </a:lnTo>
                  <a:lnTo>
                    <a:pt x="262812" y="106714"/>
                  </a:lnTo>
                  <a:lnTo>
                    <a:pt x="300397" y="82804"/>
                  </a:lnTo>
                  <a:lnTo>
                    <a:pt x="339789" y="61644"/>
                  </a:lnTo>
                  <a:lnTo>
                    <a:pt x="380854" y="43370"/>
                  </a:lnTo>
                  <a:lnTo>
                    <a:pt x="423457" y="28116"/>
                  </a:lnTo>
                  <a:lnTo>
                    <a:pt x="467463" y="16017"/>
                  </a:lnTo>
                  <a:lnTo>
                    <a:pt x="512737" y="7208"/>
                  </a:lnTo>
                  <a:lnTo>
                    <a:pt x="559145" y="1824"/>
                  </a:lnTo>
                  <a:lnTo>
                    <a:pt x="606551" y="0"/>
                  </a:lnTo>
                  <a:lnTo>
                    <a:pt x="653958" y="1824"/>
                  </a:lnTo>
                  <a:lnTo>
                    <a:pt x="700366" y="7208"/>
                  </a:lnTo>
                  <a:lnTo>
                    <a:pt x="745640" y="16017"/>
                  </a:lnTo>
                  <a:lnTo>
                    <a:pt x="789646" y="28116"/>
                  </a:lnTo>
                  <a:lnTo>
                    <a:pt x="832249" y="43370"/>
                  </a:lnTo>
                  <a:lnTo>
                    <a:pt x="873314" y="61644"/>
                  </a:lnTo>
                  <a:lnTo>
                    <a:pt x="912706" y="82803"/>
                  </a:lnTo>
                  <a:lnTo>
                    <a:pt x="950291" y="106714"/>
                  </a:lnTo>
                  <a:lnTo>
                    <a:pt x="985934" y="133241"/>
                  </a:lnTo>
                  <a:lnTo>
                    <a:pt x="1019500" y="162248"/>
                  </a:lnTo>
                  <a:lnTo>
                    <a:pt x="1050855" y="193603"/>
                  </a:lnTo>
                  <a:lnTo>
                    <a:pt x="1079862" y="227169"/>
                  </a:lnTo>
                  <a:lnTo>
                    <a:pt x="1106389" y="262812"/>
                  </a:lnTo>
                  <a:lnTo>
                    <a:pt x="1130300" y="300397"/>
                  </a:lnTo>
                  <a:lnTo>
                    <a:pt x="1151459" y="339789"/>
                  </a:lnTo>
                  <a:lnTo>
                    <a:pt x="1169733" y="380854"/>
                  </a:lnTo>
                  <a:lnTo>
                    <a:pt x="1184987" y="423457"/>
                  </a:lnTo>
                  <a:lnTo>
                    <a:pt x="1197086" y="467463"/>
                  </a:lnTo>
                  <a:lnTo>
                    <a:pt x="1205895" y="512737"/>
                  </a:lnTo>
                  <a:lnTo>
                    <a:pt x="1211279" y="559145"/>
                  </a:lnTo>
                  <a:lnTo>
                    <a:pt x="1213103" y="606551"/>
                  </a:lnTo>
                  <a:lnTo>
                    <a:pt x="1211279" y="653958"/>
                  </a:lnTo>
                  <a:lnTo>
                    <a:pt x="1205895" y="700366"/>
                  </a:lnTo>
                  <a:lnTo>
                    <a:pt x="1197086" y="745640"/>
                  </a:lnTo>
                  <a:lnTo>
                    <a:pt x="1184987" y="789646"/>
                  </a:lnTo>
                  <a:lnTo>
                    <a:pt x="1169733" y="832249"/>
                  </a:lnTo>
                  <a:lnTo>
                    <a:pt x="1151459" y="873314"/>
                  </a:lnTo>
                  <a:lnTo>
                    <a:pt x="1130299" y="912706"/>
                  </a:lnTo>
                  <a:lnTo>
                    <a:pt x="1106389" y="950291"/>
                  </a:lnTo>
                  <a:lnTo>
                    <a:pt x="1079862" y="985934"/>
                  </a:lnTo>
                  <a:lnTo>
                    <a:pt x="1050855" y="1019500"/>
                  </a:lnTo>
                  <a:lnTo>
                    <a:pt x="1019500" y="1050855"/>
                  </a:lnTo>
                  <a:lnTo>
                    <a:pt x="985934" y="1079862"/>
                  </a:lnTo>
                  <a:lnTo>
                    <a:pt x="950291" y="1106389"/>
                  </a:lnTo>
                  <a:lnTo>
                    <a:pt x="912706" y="1130299"/>
                  </a:lnTo>
                  <a:lnTo>
                    <a:pt x="873314" y="1151459"/>
                  </a:lnTo>
                  <a:lnTo>
                    <a:pt x="832249" y="1169733"/>
                  </a:lnTo>
                  <a:lnTo>
                    <a:pt x="789646" y="1184987"/>
                  </a:lnTo>
                  <a:lnTo>
                    <a:pt x="745640" y="1197086"/>
                  </a:lnTo>
                  <a:lnTo>
                    <a:pt x="700366" y="1205895"/>
                  </a:lnTo>
                  <a:lnTo>
                    <a:pt x="653958" y="1211279"/>
                  </a:lnTo>
                  <a:lnTo>
                    <a:pt x="606551" y="1213103"/>
                  </a:lnTo>
                  <a:lnTo>
                    <a:pt x="559145" y="1211279"/>
                  </a:lnTo>
                  <a:lnTo>
                    <a:pt x="512737" y="1205895"/>
                  </a:lnTo>
                  <a:lnTo>
                    <a:pt x="467463" y="1197086"/>
                  </a:lnTo>
                  <a:lnTo>
                    <a:pt x="423457" y="1184987"/>
                  </a:lnTo>
                  <a:lnTo>
                    <a:pt x="380854" y="1169733"/>
                  </a:lnTo>
                  <a:lnTo>
                    <a:pt x="339789" y="1151459"/>
                  </a:lnTo>
                  <a:lnTo>
                    <a:pt x="300397" y="1130300"/>
                  </a:lnTo>
                  <a:lnTo>
                    <a:pt x="262812" y="1106389"/>
                  </a:lnTo>
                  <a:lnTo>
                    <a:pt x="227169" y="1079862"/>
                  </a:lnTo>
                  <a:lnTo>
                    <a:pt x="193603" y="1050855"/>
                  </a:lnTo>
                  <a:lnTo>
                    <a:pt x="162248" y="1019500"/>
                  </a:lnTo>
                  <a:lnTo>
                    <a:pt x="133241" y="985934"/>
                  </a:lnTo>
                  <a:lnTo>
                    <a:pt x="106714" y="950291"/>
                  </a:lnTo>
                  <a:lnTo>
                    <a:pt x="82803" y="912706"/>
                  </a:lnTo>
                  <a:lnTo>
                    <a:pt x="61644" y="873314"/>
                  </a:lnTo>
                  <a:lnTo>
                    <a:pt x="43370" y="832249"/>
                  </a:lnTo>
                  <a:lnTo>
                    <a:pt x="28116" y="789646"/>
                  </a:lnTo>
                  <a:lnTo>
                    <a:pt x="16017" y="745640"/>
                  </a:lnTo>
                  <a:lnTo>
                    <a:pt x="7208" y="700366"/>
                  </a:lnTo>
                  <a:lnTo>
                    <a:pt x="1824" y="653958"/>
                  </a:lnTo>
                  <a:lnTo>
                    <a:pt x="0" y="606551"/>
                  </a:lnTo>
                  <a:close/>
                </a:path>
                <a:path w="1213485" h="1213485">
                  <a:moveTo>
                    <a:pt x="76073" y="606551"/>
                  </a:moveTo>
                  <a:lnTo>
                    <a:pt x="78240" y="654838"/>
                  </a:lnTo>
                  <a:lnTo>
                    <a:pt x="84619" y="701909"/>
                  </a:lnTo>
                  <a:lnTo>
                    <a:pt x="95021" y="747579"/>
                  </a:lnTo>
                  <a:lnTo>
                    <a:pt x="109259" y="791658"/>
                  </a:lnTo>
                  <a:lnTo>
                    <a:pt x="127146" y="833961"/>
                  </a:lnTo>
                  <a:lnTo>
                    <a:pt x="148495" y="874300"/>
                  </a:lnTo>
                  <a:lnTo>
                    <a:pt x="173119" y="912488"/>
                  </a:lnTo>
                  <a:lnTo>
                    <a:pt x="200830" y="948338"/>
                  </a:lnTo>
                  <a:lnTo>
                    <a:pt x="231441" y="981662"/>
                  </a:lnTo>
                  <a:lnTo>
                    <a:pt x="264765" y="1012273"/>
                  </a:lnTo>
                  <a:lnTo>
                    <a:pt x="300615" y="1039984"/>
                  </a:lnTo>
                  <a:lnTo>
                    <a:pt x="338803" y="1064608"/>
                  </a:lnTo>
                  <a:lnTo>
                    <a:pt x="379142" y="1085957"/>
                  </a:lnTo>
                  <a:lnTo>
                    <a:pt x="421445" y="1103844"/>
                  </a:lnTo>
                  <a:lnTo>
                    <a:pt x="465524" y="1118082"/>
                  </a:lnTo>
                  <a:lnTo>
                    <a:pt x="511194" y="1128484"/>
                  </a:lnTo>
                  <a:lnTo>
                    <a:pt x="558265" y="1134863"/>
                  </a:lnTo>
                  <a:lnTo>
                    <a:pt x="606551" y="1137031"/>
                  </a:lnTo>
                  <a:lnTo>
                    <a:pt x="654838" y="1134863"/>
                  </a:lnTo>
                  <a:lnTo>
                    <a:pt x="701909" y="1128484"/>
                  </a:lnTo>
                  <a:lnTo>
                    <a:pt x="747579" y="1118082"/>
                  </a:lnTo>
                  <a:lnTo>
                    <a:pt x="791658" y="1103844"/>
                  </a:lnTo>
                  <a:lnTo>
                    <a:pt x="833961" y="1085957"/>
                  </a:lnTo>
                  <a:lnTo>
                    <a:pt x="874300" y="1064608"/>
                  </a:lnTo>
                  <a:lnTo>
                    <a:pt x="912488" y="1039984"/>
                  </a:lnTo>
                  <a:lnTo>
                    <a:pt x="948338" y="1012273"/>
                  </a:lnTo>
                  <a:lnTo>
                    <a:pt x="981662" y="981662"/>
                  </a:lnTo>
                  <a:lnTo>
                    <a:pt x="1012273" y="948338"/>
                  </a:lnTo>
                  <a:lnTo>
                    <a:pt x="1039984" y="912488"/>
                  </a:lnTo>
                  <a:lnTo>
                    <a:pt x="1064608" y="874300"/>
                  </a:lnTo>
                  <a:lnTo>
                    <a:pt x="1085957" y="833961"/>
                  </a:lnTo>
                  <a:lnTo>
                    <a:pt x="1103844" y="791658"/>
                  </a:lnTo>
                  <a:lnTo>
                    <a:pt x="1118082" y="747579"/>
                  </a:lnTo>
                  <a:lnTo>
                    <a:pt x="1128484" y="701909"/>
                  </a:lnTo>
                  <a:lnTo>
                    <a:pt x="1134863" y="654838"/>
                  </a:lnTo>
                  <a:lnTo>
                    <a:pt x="1137030" y="606551"/>
                  </a:lnTo>
                  <a:lnTo>
                    <a:pt x="1134863" y="558265"/>
                  </a:lnTo>
                  <a:lnTo>
                    <a:pt x="1128484" y="511194"/>
                  </a:lnTo>
                  <a:lnTo>
                    <a:pt x="1118082" y="465524"/>
                  </a:lnTo>
                  <a:lnTo>
                    <a:pt x="1103844" y="421445"/>
                  </a:lnTo>
                  <a:lnTo>
                    <a:pt x="1085957" y="379142"/>
                  </a:lnTo>
                  <a:lnTo>
                    <a:pt x="1064608" y="338803"/>
                  </a:lnTo>
                  <a:lnTo>
                    <a:pt x="1039984" y="300615"/>
                  </a:lnTo>
                  <a:lnTo>
                    <a:pt x="1012273" y="264765"/>
                  </a:lnTo>
                  <a:lnTo>
                    <a:pt x="981662" y="231441"/>
                  </a:lnTo>
                  <a:lnTo>
                    <a:pt x="948338" y="200830"/>
                  </a:lnTo>
                  <a:lnTo>
                    <a:pt x="912488" y="173119"/>
                  </a:lnTo>
                  <a:lnTo>
                    <a:pt x="874300" y="148495"/>
                  </a:lnTo>
                  <a:lnTo>
                    <a:pt x="833961" y="127146"/>
                  </a:lnTo>
                  <a:lnTo>
                    <a:pt x="791658" y="109259"/>
                  </a:lnTo>
                  <a:lnTo>
                    <a:pt x="747579" y="95021"/>
                  </a:lnTo>
                  <a:lnTo>
                    <a:pt x="701909" y="84619"/>
                  </a:lnTo>
                  <a:lnTo>
                    <a:pt x="654838" y="78240"/>
                  </a:lnTo>
                  <a:lnTo>
                    <a:pt x="606551" y="76073"/>
                  </a:lnTo>
                  <a:lnTo>
                    <a:pt x="558265" y="78240"/>
                  </a:lnTo>
                  <a:lnTo>
                    <a:pt x="511194" y="84619"/>
                  </a:lnTo>
                  <a:lnTo>
                    <a:pt x="465524" y="95021"/>
                  </a:lnTo>
                  <a:lnTo>
                    <a:pt x="421445" y="109259"/>
                  </a:lnTo>
                  <a:lnTo>
                    <a:pt x="379142" y="127146"/>
                  </a:lnTo>
                  <a:lnTo>
                    <a:pt x="338803" y="148495"/>
                  </a:lnTo>
                  <a:lnTo>
                    <a:pt x="300615" y="173119"/>
                  </a:lnTo>
                  <a:lnTo>
                    <a:pt x="264765" y="200830"/>
                  </a:lnTo>
                  <a:lnTo>
                    <a:pt x="231441" y="231441"/>
                  </a:lnTo>
                  <a:lnTo>
                    <a:pt x="200830" y="264765"/>
                  </a:lnTo>
                  <a:lnTo>
                    <a:pt x="173119" y="300615"/>
                  </a:lnTo>
                  <a:lnTo>
                    <a:pt x="148495" y="338803"/>
                  </a:lnTo>
                  <a:lnTo>
                    <a:pt x="127146" y="379142"/>
                  </a:lnTo>
                  <a:lnTo>
                    <a:pt x="109259" y="421445"/>
                  </a:lnTo>
                  <a:lnTo>
                    <a:pt x="95021" y="465524"/>
                  </a:lnTo>
                  <a:lnTo>
                    <a:pt x="84619" y="511194"/>
                  </a:lnTo>
                  <a:lnTo>
                    <a:pt x="78240" y="558265"/>
                  </a:lnTo>
                  <a:lnTo>
                    <a:pt x="76073" y="606551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710205" y="4410455"/>
            <a:ext cx="4620722" cy="1586464"/>
            <a:chOff x="6710205" y="4410455"/>
            <a:chExt cx="4620722" cy="158646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45" y="5285231"/>
              <a:ext cx="540982" cy="7116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020044" y="4779263"/>
              <a:ext cx="76200" cy="506730"/>
            </a:xfrm>
            <a:custGeom>
              <a:avLst/>
              <a:gdLst/>
              <a:ahLst/>
              <a:cxnLst/>
              <a:rect l="l" t="t" r="r" b="b"/>
              <a:pathLst>
                <a:path w="76200" h="506729">
                  <a:moveTo>
                    <a:pt x="31750" y="430530"/>
                  </a:moveTo>
                  <a:lnTo>
                    <a:pt x="0" y="430530"/>
                  </a:lnTo>
                  <a:lnTo>
                    <a:pt x="38100" y="506730"/>
                  </a:lnTo>
                  <a:lnTo>
                    <a:pt x="69850" y="443230"/>
                  </a:lnTo>
                  <a:lnTo>
                    <a:pt x="31750" y="443230"/>
                  </a:lnTo>
                  <a:lnTo>
                    <a:pt x="31750" y="430530"/>
                  </a:lnTo>
                  <a:close/>
                </a:path>
                <a:path w="76200" h="50672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43230"/>
                  </a:lnTo>
                  <a:lnTo>
                    <a:pt x="44450" y="443230"/>
                  </a:lnTo>
                  <a:lnTo>
                    <a:pt x="44450" y="63500"/>
                  </a:lnTo>
                  <a:close/>
                </a:path>
                <a:path w="76200" h="506729">
                  <a:moveTo>
                    <a:pt x="76200" y="430530"/>
                  </a:moveTo>
                  <a:lnTo>
                    <a:pt x="44450" y="430530"/>
                  </a:lnTo>
                  <a:lnTo>
                    <a:pt x="44450" y="443230"/>
                  </a:lnTo>
                  <a:lnTo>
                    <a:pt x="69850" y="443230"/>
                  </a:lnTo>
                  <a:lnTo>
                    <a:pt x="76200" y="430530"/>
                  </a:lnTo>
                  <a:close/>
                </a:path>
                <a:path w="76200" h="50672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0672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0205" y="4410455"/>
              <a:ext cx="414461" cy="56388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9161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50" dirty="0"/>
              <a:t> </a:t>
            </a:r>
            <a:r>
              <a:rPr dirty="0"/>
              <a:t>Cognito</a:t>
            </a:r>
            <a:r>
              <a:rPr spc="-145" dirty="0"/>
              <a:t> </a:t>
            </a:r>
            <a:r>
              <a:rPr dirty="0"/>
              <a:t>-</a:t>
            </a:r>
            <a:r>
              <a:rPr spc="-160" dirty="0"/>
              <a:t> </a:t>
            </a:r>
            <a:r>
              <a:rPr dirty="0"/>
              <a:t>Federated</a:t>
            </a:r>
            <a:r>
              <a:rPr spc="-140" dirty="0"/>
              <a:t> </a:t>
            </a:r>
            <a:r>
              <a:rPr dirty="0"/>
              <a:t>Identity</a:t>
            </a:r>
            <a:r>
              <a:rPr spc="-165" dirty="0"/>
              <a:t> </a:t>
            </a:r>
            <a:r>
              <a:rPr spc="-10" dirty="0"/>
              <a:t>Pools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95154" y="754490"/>
            <a:ext cx="651510" cy="62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0"/>
              </a:lnSpc>
            </a:pPr>
            <a:r>
              <a:rPr sz="4400" b="1" spc="-35" dirty="0">
                <a:solidFill>
                  <a:srgbClr val="444848"/>
                </a:solidFill>
                <a:latin typeface="Arial"/>
                <a:cs typeface="Arial"/>
              </a:rPr>
              <a:t>ns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112" y="688924"/>
            <a:ext cx="6266180" cy="5631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7705">
              <a:lnSpc>
                <a:spcPct val="100000"/>
              </a:lnSpc>
              <a:spcBef>
                <a:spcPts val="95"/>
              </a:spcBef>
            </a:pPr>
            <a:r>
              <a:rPr sz="44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4400" b="1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4400" b="1" spc="-2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444848"/>
                </a:solidFill>
                <a:latin typeface="Arial"/>
                <a:cs typeface="Arial"/>
              </a:rPr>
              <a:t>Applicatio</a:t>
            </a:r>
            <a:endParaRPr sz="4400" dirty="0">
              <a:latin typeface="Arial"/>
              <a:cs typeface="Arial"/>
            </a:endParaRPr>
          </a:p>
          <a:p>
            <a:pPr marL="915669" indent="-227965">
              <a:lnSpc>
                <a:spcPts val="2770"/>
              </a:lnSpc>
              <a:spcBef>
                <a:spcPts val="65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Goal:</a:t>
            </a:r>
            <a:endParaRPr sz="2400" dirty="0">
              <a:latin typeface="Arial"/>
              <a:cs typeface="Arial"/>
            </a:endParaRPr>
          </a:p>
          <a:p>
            <a:pPr marL="1373505" marR="286385" lvl="1" indent="-228600">
              <a:lnSpc>
                <a:spcPct val="70000"/>
              </a:lnSpc>
              <a:spcBef>
                <a:spcPts val="61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Resources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endParaRPr sz="2000" dirty="0">
              <a:latin typeface="Arial"/>
              <a:cs typeface="Arial"/>
            </a:endParaRPr>
          </a:p>
          <a:p>
            <a:pPr marL="915669" indent="-227965">
              <a:lnSpc>
                <a:spcPts val="2770"/>
              </a:lnSpc>
              <a:spcBef>
                <a:spcPts val="150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How:</a:t>
            </a:r>
            <a:endParaRPr sz="2400" dirty="0">
              <a:latin typeface="Arial"/>
              <a:cs typeface="Arial"/>
            </a:endParaRPr>
          </a:p>
          <a:p>
            <a:pPr marL="1373505" lvl="1" indent="-228600">
              <a:lnSpc>
                <a:spcPts val="1930"/>
              </a:lnSpc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federated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identity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provider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endParaRPr sz="2000" dirty="0">
              <a:latin typeface="Arial"/>
              <a:cs typeface="Arial"/>
            </a:endParaRPr>
          </a:p>
          <a:p>
            <a:pPr marL="1373505">
              <a:lnSpc>
                <a:spcPts val="1935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remain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anonymous</a:t>
            </a:r>
            <a:endParaRPr sz="2000" dirty="0">
              <a:latin typeface="Arial"/>
              <a:cs typeface="Arial"/>
            </a:endParaRPr>
          </a:p>
          <a:p>
            <a:pPr marL="1373505" marR="156845" lvl="1" indent="-228600">
              <a:lnSpc>
                <a:spcPct val="70000"/>
              </a:lnSpc>
              <a:spcBef>
                <a:spcPts val="615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temporary</a:t>
            </a:r>
            <a:r>
              <a:rPr sz="20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from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Federated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Identity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Pool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ts val="1825"/>
              </a:lnSpc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credentials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come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pre-</a:t>
            </a:r>
            <a:endParaRPr sz="2000" dirty="0">
              <a:latin typeface="Arial"/>
              <a:cs typeface="Arial"/>
            </a:endParaRPr>
          </a:p>
          <a:p>
            <a:pPr marL="1373505" marR="1434465">
              <a:lnSpc>
                <a:spcPct val="70000"/>
              </a:lnSpc>
              <a:spcBef>
                <a:spcPts val="360"/>
              </a:spcBef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stating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their permissions</a:t>
            </a:r>
            <a:endParaRPr sz="2000" dirty="0">
              <a:latin typeface="Arial"/>
              <a:cs typeface="Arial"/>
            </a:endParaRPr>
          </a:p>
          <a:p>
            <a:pPr marL="915669" indent="-227965">
              <a:lnSpc>
                <a:spcPts val="2770"/>
              </a:lnSpc>
              <a:spcBef>
                <a:spcPts val="130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  <a:p>
            <a:pPr marL="1373505" marR="267335" lvl="1" indent="-228600">
              <a:lnSpc>
                <a:spcPct val="70000"/>
              </a:lnSpc>
              <a:spcBef>
                <a:spcPts val="61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(temporary)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write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S3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Facebook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Login</a:t>
            </a:r>
            <a:endParaRPr sz="2000" dirty="0">
              <a:latin typeface="Arial"/>
              <a:cs typeface="Arial"/>
            </a:endParaRPr>
          </a:p>
          <a:p>
            <a:pPr marL="915669" indent="-227965">
              <a:lnSpc>
                <a:spcPts val="2780"/>
              </a:lnSpc>
              <a:spcBef>
                <a:spcPts val="130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Note:</a:t>
            </a:r>
            <a:endParaRPr sz="2400" dirty="0">
              <a:latin typeface="Arial"/>
              <a:cs typeface="Arial"/>
            </a:endParaRPr>
          </a:p>
          <a:p>
            <a:pPr marL="1373505" lvl="1" indent="-228600">
              <a:lnSpc>
                <a:spcPts val="1939"/>
              </a:lnSpc>
              <a:buChar char="•"/>
              <a:tabLst>
                <a:tab pos="1373505" algn="l"/>
              </a:tabLst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Web</a:t>
            </a:r>
            <a:r>
              <a:rPr sz="2000" u="sng" spc="-1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Identity</a:t>
            </a:r>
            <a:r>
              <a:rPr sz="20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Federation</a:t>
            </a:r>
            <a:r>
              <a:rPr sz="20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is</a:t>
            </a:r>
            <a:r>
              <a:rPr sz="20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an</a:t>
            </a:r>
            <a:r>
              <a:rPr sz="2000" u="sng" spc="-8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alternative</a:t>
            </a:r>
            <a:endParaRPr sz="2000" dirty="0">
              <a:latin typeface="Arial"/>
              <a:cs typeface="Arial"/>
            </a:endParaRPr>
          </a:p>
          <a:p>
            <a:pPr marL="1373505">
              <a:lnSpc>
                <a:spcPts val="1680"/>
              </a:lnSpc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to</a:t>
            </a:r>
            <a:r>
              <a:rPr sz="2000" u="sng" spc="-9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using</a:t>
            </a:r>
            <a:r>
              <a:rPr sz="20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Cognito</a:t>
            </a:r>
            <a:r>
              <a:rPr sz="2000" u="sng" spc="-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but</a:t>
            </a:r>
            <a:r>
              <a:rPr sz="2000" u="sng" spc="-1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AWS</a:t>
            </a:r>
            <a:r>
              <a:rPr sz="2000" u="sng" spc="-1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recommends</a:t>
            </a:r>
            <a:endParaRPr sz="2000" dirty="0">
              <a:latin typeface="Arial"/>
              <a:cs typeface="Arial"/>
            </a:endParaRPr>
          </a:p>
          <a:p>
            <a:pPr marL="1373505">
              <a:lnSpc>
                <a:spcPts val="2039"/>
              </a:lnSpc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against</a:t>
            </a:r>
            <a:r>
              <a:rPr sz="2000" u="sng" spc="-5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it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67090" y="3363493"/>
            <a:ext cx="676594" cy="8137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66018" y="4152087"/>
            <a:ext cx="980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Federated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85178" y="819658"/>
            <a:ext cx="4475480" cy="3221990"/>
            <a:chOff x="6885178" y="819658"/>
            <a:chExt cx="4475480" cy="322199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6336" y="3310128"/>
              <a:ext cx="726919" cy="7315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88708" y="2441447"/>
              <a:ext cx="3456940" cy="1274445"/>
            </a:xfrm>
            <a:custGeom>
              <a:avLst/>
              <a:gdLst/>
              <a:ahLst/>
              <a:cxnLst/>
              <a:rect l="l" t="t" r="r" b="b"/>
              <a:pathLst>
                <a:path w="3456940" h="127444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866267"/>
                  </a:lnTo>
                  <a:lnTo>
                    <a:pt x="44450" y="866267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3456940" h="1274445">
                  <a:moveTo>
                    <a:pt x="3456813" y="1236091"/>
                  </a:moveTo>
                  <a:lnTo>
                    <a:pt x="3380613" y="1197864"/>
                  </a:lnTo>
                  <a:lnTo>
                    <a:pt x="3380613" y="1229614"/>
                  </a:lnTo>
                  <a:lnTo>
                    <a:pt x="574548" y="1228090"/>
                  </a:lnTo>
                  <a:lnTo>
                    <a:pt x="574548" y="1240790"/>
                  </a:lnTo>
                  <a:lnTo>
                    <a:pt x="3380613" y="1242314"/>
                  </a:lnTo>
                  <a:lnTo>
                    <a:pt x="3380613" y="1274064"/>
                  </a:lnTo>
                  <a:lnTo>
                    <a:pt x="3444316" y="1242314"/>
                  </a:lnTo>
                  <a:lnTo>
                    <a:pt x="3456813" y="123609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91528" y="826008"/>
              <a:ext cx="4462780" cy="1576070"/>
            </a:xfrm>
            <a:custGeom>
              <a:avLst/>
              <a:gdLst/>
              <a:ahLst/>
              <a:cxnLst/>
              <a:rect l="l" t="t" r="r" b="b"/>
              <a:pathLst>
                <a:path w="4462780" h="1576070">
                  <a:moveTo>
                    <a:pt x="4462272" y="0"/>
                  </a:moveTo>
                  <a:lnTo>
                    <a:pt x="0" y="0"/>
                  </a:lnTo>
                  <a:lnTo>
                    <a:pt x="0" y="1575815"/>
                  </a:lnTo>
                  <a:lnTo>
                    <a:pt x="4462272" y="1575815"/>
                  </a:lnTo>
                  <a:lnTo>
                    <a:pt x="4462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91528" y="826008"/>
              <a:ext cx="4462780" cy="1576070"/>
            </a:xfrm>
            <a:custGeom>
              <a:avLst/>
              <a:gdLst/>
              <a:ahLst/>
              <a:cxnLst/>
              <a:rect l="l" t="t" r="r" b="b"/>
              <a:pathLst>
                <a:path w="4462780" h="1576070">
                  <a:moveTo>
                    <a:pt x="0" y="1575815"/>
                  </a:moveTo>
                  <a:lnTo>
                    <a:pt x="4462272" y="1575815"/>
                  </a:lnTo>
                  <a:lnTo>
                    <a:pt x="4462272" y="0"/>
                  </a:lnTo>
                  <a:lnTo>
                    <a:pt x="0" y="0"/>
                  </a:lnTo>
                  <a:lnTo>
                    <a:pt x="0" y="1575815"/>
                  </a:lnTo>
                  <a:close/>
                </a:path>
              </a:pathLst>
            </a:custGeom>
            <a:ln w="12699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327263" y="3250184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Authenticate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FIP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9434" y="4086809"/>
            <a:ext cx="2065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temp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7945" y="4060317"/>
            <a:ext cx="40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26881" y="843788"/>
            <a:ext cx="1608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Identity</a:t>
            </a:r>
            <a:r>
              <a:rPr sz="1800" b="1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Provider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07935" y="1133855"/>
            <a:ext cx="3988435" cy="2824480"/>
            <a:chOff x="7107935" y="1133855"/>
            <a:chExt cx="3988435" cy="282448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935" y="1133855"/>
              <a:ext cx="685800" cy="8229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487" y="1225295"/>
              <a:ext cx="822959" cy="6583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79" y="1197863"/>
              <a:ext cx="597407" cy="5821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360793" y="2435351"/>
              <a:ext cx="3735704" cy="1522730"/>
            </a:xfrm>
            <a:custGeom>
              <a:avLst/>
              <a:gdLst/>
              <a:ahLst/>
              <a:cxnLst/>
              <a:rect l="l" t="t" r="r" b="b"/>
              <a:pathLst>
                <a:path w="3735704" h="1522729">
                  <a:moveTo>
                    <a:pt x="76200" y="796036"/>
                  </a:moveTo>
                  <a:lnTo>
                    <a:pt x="44373" y="796201"/>
                  </a:lnTo>
                  <a:lnTo>
                    <a:pt x="40005" y="6096"/>
                  </a:lnTo>
                  <a:lnTo>
                    <a:pt x="27305" y="6096"/>
                  </a:lnTo>
                  <a:lnTo>
                    <a:pt x="31673" y="796264"/>
                  </a:lnTo>
                  <a:lnTo>
                    <a:pt x="0" y="796417"/>
                  </a:lnTo>
                  <a:lnTo>
                    <a:pt x="38481" y="872363"/>
                  </a:lnTo>
                  <a:lnTo>
                    <a:pt x="69786" y="808990"/>
                  </a:lnTo>
                  <a:lnTo>
                    <a:pt x="76200" y="796036"/>
                  </a:lnTo>
                  <a:close/>
                </a:path>
                <a:path w="3735704" h="1522729">
                  <a:moveTo>
                    <a:pt x="3283966" y="1486535"/>
                  </a:moveTo>
                  <a:lnTo>
                    <a:pt x="460387" y="1478191"/>
                  </a:lnTo>
                  <a:lnTo>
                    <a:pt x="460502" y="1446530"/>
                  </a:lnTo>
                  <a:lnTo>
                    <a:pt x="384175" y="1484376"/>
                  </a:lnTo>
                  <a:lnTo>
                    <a:pt x="460248" y="1522730"/>
                  </a:lnTo>
                  <a:lnTo>
                    <a:pt x="460349" y="1490891"/>
                  </a:lnTo>
                  <a:lnTo>
                    <a:pt x="3283839" y="1499235"/>
                  </a:lnTo>
                  <a:lnTo>
                    <a:pt x="3283966" y="1486535"/>
                  </a:lnTo>
                  <a:close/>
                </a:path>
                <a:path w="3735704" h="1522729">
                  <a:moveTo>
                    <a:pt x="3735451" y="76200"/>
                  </a:moveTo>
                  <a:lnTo>
                    <a:pt x="3729101" y="63500"/>
                  </a:lnTo>
                  <a:lnTo>
                    <a:pt x="3697351" y="0"/>
                  </a:lnTo>
                  <a:lnTo>
                    <a:pt x="3659251" y="76200"/>
                  </a:lnTo>
                  <a:lnTo>
                    <a:pt x="3691001" y="76200"/>
                  </a:lnTo>
                  <a:lnTo>
                    <a:pt x="3691001" y="720090"/>
                  </a:lnTo>
                  <a:lnTo>
                    <a:pt x="3659251" y="720090"/>
                  </a:lnTo>
                  <a:lnTo>
                    <a:pt x="3697351" y="796290"/>
                  </a:lnTo>
                  <a:lnTo>
                    <a:pt x="3729101" y="732790"/>
                  </a:lnTo>
                  <a:lnTo>
                    <a:pt x="3735451" y="720090"/>
                  </a:lnTo>
                  <a:lnTo>
                    <a:pt x="3703701" y="720090"/>
                  </a:lnTo>
                  <a:lnTo>
                    <a:pt x="3703701" y="76200"/>
                  </a:lnTo>
                  <a:lnTo>
                    <a:pt x="3735451" y="762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58557" y="2015744"/>
            <a:ext cx="405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CUP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3141" y="2015490"/>
            <a:ext cx="682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Google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67469" y="2023694"/>
            <a:ext cx="9093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Facebook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23627" y="1152905"/>
            <a:ext cx="7340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545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Twitter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SAML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OpenID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50228" y="2707004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15606" y="2672588"/>
            <a:ext cx="55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69220" y="2699080"/>
            <a:ext cx="1124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verify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77553" y="4865878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Get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30973" y="5646826"/>
            <a:ext cx="742950" cy="3454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73990" marR="5080" indent="-161925">
              <a:lnSpc>
                <a:spcPts val="1250"/>
              </a:lnSpc>
              <a:spcBef>
                <a:spcPts val="155"/>
              </a:spcBef>
            </a:pPr>
            <a:r>
              <a:rPr sz="105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05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050" b="1" spc="-25" dirty="0">
                <a:solidFill>
                  <a:srgbClr val="444848"/>
                </a:solidFill>
                <a:latin typeface="Arial"/>
                <a:cs typeface="Arial"/>
              </a:rPr>
              <a:t>S3 </a:t>
            </a:r>
            <a:r>
              <a:rPr sz="1050" b="1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74407" y="4410455"/>
            <a:ext cx="637540" cy="1213485"/>
            <a:chOff x="7074407" y="4410455"/>
            <a:chExt cx="637540" cy="121348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4407" y="4959095"/>
              <a:ext cx="637031" cy="6644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356728" y="4410455"/>
              <a:ext cx="76200" cy="550545"/>
            </a:xfrm>
            <a:custGeom>
              <a:avLst/>
              <a:gdLst/>
              <a:ahLst/>
              <a:cxnLst/>
              <a:rect l="l" t="t" r="r" b="b"/>
              <a:pathLst>
                <a:path w="76200" h="550545">
                  <a:moveTo>
                    <a:pt x="31740" y="473964"/>
                  </a:moveTo>
                  <a:lnTo>
                    <a:pt x="0" y="473964"/>
                  </a:lnTo>
                  <a:lnTo>
                    <a:pt x="38226" y="550164"/>
                  </a:lnTo>
                  <a:lnTo>
                    <a:pt x="69871" y="486664"/>
                  </a:lnTo>
                  <a:lnTo>
                    <a:pt x="31750" y="486664"/>
                  </a:lnTo>
                  <a:lnTo>
                    <a:pt x="31740" y="473964"/>
                  </a:lnTo>
                  <a:close/>
                </a:path>
                <a:path w="76200" h="550545">
                  <a:moveTo>
                    <a:pt x="44069" y="0"/>
                  </a:moveTo>
                  <a:lnTo>
                    <a:pt x="31369" y="0"/>
                  </a:lnTo>
                  <a:lnTo>
                    <a:pt x="31750" y="486664"/>
                  </a:lnTo>
                  <a:lnTo>
                    <a:pt x="44450" y="486664"/>
                  </a:lnTo>
                  <a:lnTo>
                    <a:pt x="44069" y="0"/>
                  </a:lnTo>
                  <a:close/>
                </a:path>
                <a:path w="76200" h="550545">
                  <a:moveTo>
                    <a:pt x="76200" y="473964"/>
                  </a:moveTo>
                  <a:lnTo>
                    <a:pt x="44440" y="473964"/>
                  </a:lnTo>
                  <a:lnTo>
                    <a:pt x="44450" y="486664"/>
                  </a:lnTo>
                  <a:lnTo>
                    <a:pt x="69871" y="486664"/>
                  </a:lnTo>
                  <a:lnTo>
                    <a:pt x="76200" y="473964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517383" y="4486402"/>
            <a:ext cx="334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call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82344"/>
            <a:ext cx="10936605" cy="475194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916305" marR="31115" indent="-228600">
              <a:lnSpc>
                <a:spcPts val="2690"/>
              </a:lnSpc>
              <a:spcBef>
                <a:spcPts val="75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https://docs.aws.amazon.com/IAM/latest/UserGuide/reference_</a:t>
            </a:r>
            <a:r>
              <a:rPr sz="28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policies_variables.html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${aws:username}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: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restrict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tables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${aws:principaltype}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account,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federated,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assumed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role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45"/>
              </a:lnSpc>
              <a:buChar char="•"/>
              <a:tabLst>
                <a:tab pos="137287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${aws:PrincipalTag/department}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: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restrict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Tags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848"/>
              </a:buClr>
              <a:buFont typeface="Arial"/>
              <a:buChar char="•"/>
            </a:pPr>
            <a:endParaRPr sz="3250" dirty="0">
              <a:latin typeface="Arial"/>
              <a:cs typeface="Arial"/>
            </a:endParaRPr>
          </a:p>
          <a:p>
            <a:pPr marL="916305" marR="31115" indent="-228600">
              <a:lnSpc>
                <a:spcPts val="2690"/>
              </a:lnSpc>
              <a:buClr>
                <a:srgbClr val="444848"/>
              </a:buClr>
              <a:buChar char="•"/>
              <a:tabLst>
                <a:tab pos="916305" algn="l"/>
              </a:tabLst>
            </a:pP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https://docs.aws.amazon.com/IAM/latest/UserGuide/reference_</a:t>
            </a:r>
            <a:r>
              <a:rPr sz="28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policies_iam-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condition-keys.html#condition-keys-</a:t>
            </a:r>
            <a:r>
              <a:rPr sz="2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wif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56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${aws:FederatedProvider}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: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IdP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(Cognito,</a:t>
            </a:r>
            <a:endParaRPr sz="2400" dirty="0">
              <a:latin typeface="Arial"/>
              <a:cs typeface="Arial"/>
            </a:endParaRPr>
          </a:p>
          <a:p>
            <a:pPr marL="1373505">
              <a:lnSpc>
                <a:spcPts val="255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Amazon..)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555"/>
              </a:lnSpc>
              <a:buChar char="•"/>
              <a:tabLst>
                <a:tab pos="137287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${www.amazon.com:user_id}</a:t>
            </a:r>
            <a:r>
              <a:rPr sz="24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400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${cognito-identity.amazonaws.com:sub}</a:t>
            </a:r>
            <a:endParaRPr sz="2400" dirty="0">
              <a:latin typeface="Arial"/>
              <a:cs typeface="Arial"/>
            </a:endParaRPr>
          </a:p>
          <a:p>
            <a:pPr marL="1373505">
              <a:lnSpc>
                <a:spcPts val="255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…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4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${saml:sub},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${</a:t>
            </a:r>
            <a:r>
              <a:rPr sz="2400" spc="-10" dirty="0" err="1">
                <a:solidFill>
                  <a:srgbClr val="444848"/>
                </a:solidFill>
                <a:latin typeface="Arial"/>
                <a:cs typeface="Arial"/>
              </a:rPr>
              <a:t>sts:ExternalId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Policies</a:t>
            </a:r>
            <a:r>
              <a:rPr spc="-155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spc="-25" dirty="0"/>
              <a:t>leveraging</a:t>
            </a:r>
            <a:r>
              <a:rPr spc="-280" dirty="0"/>
              <a:t> </a:t>
            </a:r>
            <a:r>
              <a:rPr dirty="0"/>
              <a:t>AWS</a:t>
            </a:r>
            <a:r>
              <a:rPr spc="-95" dirty="0"/>
              <a:t> </a:t>
            </a:r>
            <a:r>
              <a:rPr spc="-10" dirty="0"/>
              <a:t>variables</a:t>
            </a: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Policies</a:t>
            </a:r>
            <a:r>
              <a:rPr spc="-100" dirty="0"/>
              <a:t> </a:t>
            </a:r>
            <a:r>
              <a:rPr dirty="0"/>
              <a:t>-</a:t>
            </a:r>
            <a:r>
              <a:rPr spc="-305" dirty="0"/>
              <a:t> </a:t>
            </a:r>
            <a:r>
              <a:rPr spc="-10" dirty="0"/>
              <a:t>Advanced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31112"/>
            <a:ext cx="10271125" cy="44983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1009650" indent="-228600">
              <a:lnSpc>
                <a:spcPct val="90000"/>
              </a:lnSpc>
              <a:spcBef>
                <a:spcPts val="4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let’s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at: 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https://docs.aws.amazon.com/AmazonS3/latest/dev/example-</a:t>
            </a:r>
            <a:r>
              <a:rPr sz="26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6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bucket-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policies.html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4150">
              <a:latin typeface="Arial"/>
              <a:cs typeface="Arial"/>
            </a:endParaRPr>
          </a:p>
          <a:p>
            <a:pPr marL="241300" marR="5080" indent="-228600">
              <a:lnSpc>
                <a:spcPct val="90000"/>
              </a:lnSpc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let’s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at: 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https://docs.aws.amazon.com/amazondynamodb/latest/developergui</a:t>
            </a:r>
            <a:r>
              <a:rPr sz="26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de/specifying-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conditions.html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848"/>
              </a:buClr>
              <a:buFont typeface="Arial"/>
              <a:buChar char="•"/>
            </a:pPr>
            <a:endParaRPr sz="4150">
              <a:latin typeface="Arial"/>
              <a:cs typeface="Arial"/>
            </a:endParaRPr>
          </a:p>
          <a:p>
            <a:pPr marL="241300" marR="31115" indent="-228600">
              <a:lnSpc>
                <a:spcPct val="90000"/>
              </a:lnSpc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Note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help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6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security,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proprietary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technology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responsible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users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authorization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425016"/>
            <a:ext cx="10033000" cy="48583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916305" marR="5080" indent="-228600">
              <a:lnSpc>
                <a:spcPts val="3030"/>
              </a:lnSpc>
              <a:spcBef>
                <a:spcPts val="484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governance,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compliance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audit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default!</a:t>
            </a:r>
            <a:endParaRPr sz="2800" dirty="0">
              <a:latin typeface="Arial"/>
              <a:cs typeface="Arial"/>
            </a:endParaRPr>
          </a:p>
          <a:p>
            <a:pPr marL="916305" marR="177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history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by: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155"/>
              </a:spcBef>
              <a:buChar char="•"/>
              <a:tabLst>
                <a:tab pos="137287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137287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SDK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1372870" algn="l"/>
              </a:tabLst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4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resource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AWS,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look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first!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60" dirty="0"/>
              <a:t> </a:t>
            </a:r>
            <a:r>
              <a:rPr spc="-10" dirty="0"/>
              <a:t>CloudTrail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328" y="228600"/>
            <a:ext cx="1109472" cy="11094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CloudTrail</a:t>
            </a:r>
            <a:r>
              <a:rPr spc="-295" dirty="0"/>
              <a:t> </a:t>
            </a:r>
            <a:r>
              <a:rPr spc="-10" dirty="0"/>
              <a:t>continued…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168255" cy="37642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shows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past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90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activity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UI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shows “Create”,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“Modify”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“Delete”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b="1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Trail: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detailed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list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Ability 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events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further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 region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CloudTrail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SSE-S3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placed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IAM,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Policy,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etc…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8211311" y="1517903"/>
            <a:ext cx="2249805" cy="2225040"/>
          </a:xfrm>
          <a:custGeom>
            <a:avLst/>
            <a:gdLst/>
            <a:ahLst/>
            <a:cxnLst/>
            <a:rect l="l" t="t" r="r" b="b"/>
            <a:pathLst>
              <a:path w="2249804" h="2225040">
                <a:moveTo>
                  <a:pt x="2249424" y="0"/>
                </a:moveTo>
                <a:lnTo>
                  <a:pt x="0" y="0"/>
                </a:lnTo>
                <a:lnTo>
                  <a:pt x="0" y="2225040"/>
                </a:lnTo>
                <a:lnTo>
                  <a:pt x="2249424" y="2225040"/>
                </a:lnTo>
                <a:lnTo>
                  <a:pt x="2249424" y="0"/>
                </a:lnTo>
                <a:close/>
              </a:path>
            </a:pathLst>
          </a:custGeom>
          <a:solidFill>
            <a:srgbClr val="1D88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39988" y="1541779"/>
            <a:ext cx="914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A67BB"/>
                </a:solidFill>
                <a:latin typeface="Calibri"/>
                <a:cs typeface="Calibri"/>
              </a:rPr>
              <a:t>Private</a:t>
            </a:r>
            <a:r>
              <a:rPr sz="1200" spc="-65" dirty="0">
                <a:solidFill>
                  <a:srgbClr val="3A67B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A67BB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2511425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spc="-25" dirty="0"/>
              <a:t>VPC</a:t>
            </a:r>
          </a:p>
          <a:p>
            <a:pPr marL="12700">
              <a:lnSpc>
                <a:spcPts val="5015"/>
              </a:lnSpc>
            </a:pPr>
            <a:r>
              <a:rPr spc="-10" dirty="0"/>
              <a:t>Endpoints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244" y="1367104"/>
            <a:ext cx="5945505" cy="397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Endpoints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 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400">
              <a:latin typeface="Arial"/>
              <a:cs typeface="Arial"/>
            </a:endParaRPr>
          </a:p>
          <a:p>
            <a:pPr marL="241300" marR="240029">
              <a:lnSpc>
                <a:spcPct val="70000"/>
              </a:lnSpc>
              <a:spcBef>
                <a:spcPts val="434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instead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www</a:t>
            </a:r>
            <a:r>
              <a:rPr sz="2400" spc="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horizontally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redundant</a:t>
            </a:r>
            <a:endParaRPr sz="2400">
              <a:latin typeface="Arial"/>
              <a:cs typeface="Arial"/>
            </a:endParaRPr>
          </a:p>
          <a:p>
            <a:pPr marL="241300" marR="28575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They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remove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IGW,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NAT,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etc…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Gateway: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provisions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target 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014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route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450"/>
              </a:lnSpc>
            </a:pP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Interface:</a:t>
            </a:r>
            <a:r>
              <a:rPr sz="24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provisions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ENI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(private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014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address)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entry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point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(must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attach</a:t>
            </a:r>
            <a:endParaRPr sz="2400">
              <a:latin typeface="Arial"/>
              <a:cs typeface="Arial"/>
            </a:endParaRPr>
          </a:p>
          <a:p>
            <a:pPr marL="241300" marR="732790">
              <a:lnSpc>
                <a:spcPct val="70000"/>
              </a:lnSpc>
              <a:spcBef>
                <a:spcPts val="430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group)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most</a:t>
            </a:r>
            <a:r>
              <a:rPr sz="24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services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Also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called VPC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PrivateLink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07018" y="1940966"/>
            <a:ext cx="444500" cy="441959"/>
          </a:xfrm>
          <a:custGeom>
            <a:avLst/>
            <a:gdLst/>
            <a:ahLst/>
            <a:cxnLst/>
            <a:rect l="l" t="t" r="r" b="b"/>
            <a:pathLst>
              <a:path w="444500" h="441960">
                <a:moveTo>
                  <a:pt x="400634" y="43256"/>
                </a:moveTo>
                <a:lnTo>
                  <a:pt x="345224" y="43256"/>
                </a:lnTo>
                <a:lnTo>
                  <a:pt x="345224" y="0"/>
                </a:lnTo>
                <a:lnTo>
                  <a:pt x="326720" y="0"/>
                </a:lnTo>
                <a:lnTo>
                  <a:pt x="326720" y="43256"/>
                </a:lnTo>
                <a:lnTo>
                  <a:pt x="287134" y="43256"/>
                </a:lnTo>
                <a:lnTo>
                  <a:pt x="287134" y="25"/>
                </a:lnTo>
                <a:lnTo>
                  <a:pt x="268630" y="25"/>
                </a:lnTo>
                <a:lnTo>
                  <a:pt x="268630" y="43256"/>
                </a:lnTo>
                <a:lnTo>
                  <a:pt x="229044" y="43256"/>
                </a:lnTo>
                <a:lnTo>
                  <a:pt x="229044" y="0"/>
                </a:lnTo>
                <a:lnTo>
                  <a:pt x="210540" y="0"/>
                </a:lnTo>
                <a:lnTo>
                  <a:pt x="210540" y="43256"/>
                </a:lnTo>
                <a:lnTo>
                  <a:pt x="170942" y="43256"/>
                </a:lnTo>
                <a:lnTo>
                  <a:pt x="170942" y="0"/>
                </a:lnTo>
                <a:lnTo>
                  <a:pt x="152450" y="0"/>
                </a:lnTo>
                <a:lnTo>
                  <a:pt x="152450" y="43256"/>
                </a:lnTo>
                <a:lnTo>
                  <a:pt x="112941" y="43256"/>
                </a:lnTo>
                <a:lnTo>
                  <a:pt x="112941" y="0"/>
                </a:lnTo>
                <a:lnTo>
                  <a:pt x="94449" y="0"/>
                </a:lnTo>
                <a:lnTo>
                  <a:pt x="94449" y="43256"/>
                </a:lnTo>
                <a:lnTo>
                  <a:pt x="43383" y="43256"/>
                </a:lnTo>
                <a:lnTo>
                  <a:pt x="43383" y="60985"/>
                </a:lnTo>
                <a:lnTo>
                  <a:pt x="43383" y="96100"/>
                </a:lnTo>
                <a:lnTo>
                  <a:pt x="0" y="96100"/>
                </a:lnTo>
                <a:lnTo>
                  <a:pt x="0" y="114490"/>
                </a:lnTo>
                <a:lnTo>
                  <a:pt x="43383" y="114490"/>
                </a:lnTo>
                <a:lnTo>
                  <a:pt x="43383" y="153758"/>
                </a:lnTo>
                <a:lnTo>
                  <a:pt x="0" y="153758"/>
                </a:lnTo>
                <a:lnTo>
                  <a:pt x="0" y="172148"/>
                </a:lnTo>
                <a:lnTo>
                  <a:pt x="43383" y="172148"/>
                </a:lnTo>
                <a:lnTo>
                  <a:pt x="43383" y="211505"/>
                </a:lnTo>
                <a:lnTo>
                  <a:pt x="0" y="211505"/>
                </a:lnTo>
                <a:lnTo>
                  <a:pt x="0" y="229895"/>
                </a:lnTo>
                <a:lnTo>
                  <a:pt x="43383" y="229895"/>
                </a:lnTo>
                <a:lnTo>
                  <a:pt x="43383" y="269252"/>
                </a:lnTo>
                <a:lnTo>
                  <a:pt x="0" y="269252"/>
                </a:lnTo>
                <a:lnTo>
                  <a:pt x="0" y="287642"/>
                </a:lnTo>
                <a:lnTo>
                  <a:pt x="43383" y="287642"/>
                </a:lnTo>
                <a:lnTo>
                  <a:pt x="43383" y="326898"/>
                </a:lnTo>
                <a:lnTo>
                  <a:pt x="0" y="326898"/>
                </a:lnTo>
                <a:lnTo>
                  <a:pt x="0" y="345287"/>
                </a:lnTo>
                <a:lnTo>
                  <a:pt x="43383" y="345287"/>
                </a:lnTo>
                <a:lnTo>
                  <a:pt x="43383" y="380060"/>
                </a:lnTo>
                <a:lnTo>
                  <a:pt x="43383" y="397789"/>
                </a:lnTo>
                <a:lnTo>
                  <a:pt x="94449" y="397789"/>
                </a:lnTo>
                <a:lnTo>
                  <a:pt x="94449" y="441388"/>
                </a:lnTo>
                <a:lnTo>
                  <a:pt x="112941" y="441388"/>
                </a:lnTo>
                <a:lnTo>
                  <a:pt x="112941" y="397789"/>
                </a:lnTo>
                <a:lnTo>
                  <a:pt x="152450" y="397789"/>
                </a:lnTo>
                <a:lnTo>
                  <a:pt x="152450" y="441388"/>
                </a:lnTo>
                <a:lnTo>
                  <a:pt x="170942" y="441388"/>
                </a:lnTo>
                <a:lnTo>
                  <a:pt x="170942" y="397789"/>
                </a:lnTo>
                <a:lnTo>
                  <a:pt x="210540" y="397789"/>
                </a:lnTo>
                <a:lnTo>
                  <a:pt x="210540" y="441388"/>
                </a:lnTo>
                <a:lnTo>
                  <a:pt x="229044" y="441388"/>
                </a:lnTo>
                <a:lnTo>
                  <a:pt x="229044" y="397789"/>
                </a:lnTo>
                <a:lnTo>
                  <a:pt x="268630" y="397789"/>
                </a:lnTo>
                <a:lnTo>
                  <a:pt x="268630" y="441388"/>
                </a:lnTo>
                <a:lnTo>
                  <a:pt x="287134" y="441388"/>
                </a:lnTo>
                <a:lnTo>
                  <a:pt x="287134" y="397789"/>
                </a:lnTo>
                <a:lnTo>
                  <a:pt x="326720" y="397789"/>
                </a:lnTo>
                <a:lnTo>
                  <a:pt x="326720" y="441388"/>
                </a:lnTo>
                <a:lnTo>
                  <a:pt x="345224" y="441388"/>
                </a:lnTo>
                <a:lnTo>
                  <a:pt x="345224" y="397789"/>
                </a:lnTo>
                <a:lnTo>
                  <a:pt x="400634" y="397789"/>
                </a:lnTo>
                <a:lnTo>
                  <a:pt x="400634" y="380060"/>
                </a:lnTo>
                <a:lnTo>
                  <a:pt x="61887" y="380060"/>
                </a:lnTo>
                <a:lnTo>
                  <a:pt x="61887" y="60985"/>
                </a:lnTo>
                <a:lnTo>
                  <a:pt x="400634" y="60985"/>
                </a:lnTo>
                <a:lnTo>
                  <a:pt x="400634" y="43256"/>
                </a:lnTo>
                <a:close/>
              </a:path>
              <a:path w="444500" h="441960">
                <a:moveTo>
                  <a:pt x="444030" y="96100"/>
                </a:moveTo>
                <a:lnTo>
                  <a:pt x="400634" y="96100"/>
                </a:lnTo>
                <a:lnTo>
                  <a:pt x="400634" y="61518"/>
                </a:lnTo>
                <a:lnTo>
                  <a:pt x="382130" y="61518"/>
                </a:lnTo>
                <a:lnTo>
                  <a:pt x="382130" y="379869"/>
                </a:lnTo>
                <a:lnTo>
                  <a:pt x="400634" y="379869"/>
                </a:lnTo>
                <a:lnTo>
                  <a:pt x="400634" y="345287"/>
                </a:lnTo>
                <a:lnTo>
                  <a:pt x="444030" y="345287"/>
                </a:lnTo>
                <a:lnTo>
                  <a:pt x="444030" y="326898"/>
                </a:lnTo>
                <a:lnTo>
                  <a:pt x="400634" y="326898"/>
                </a:lnTo>
                <a:lnTo>
                  <a:pt x="400634" y="287642"/>
                </a:lnTo>
                <a:lnTo>
                  <a:pt x="444030" y="287642"/>
                </a:lnTo>
                <a:lnTo>
                  <a:pt x="444030" y="269252"/>
                </a:lnTo>
                <a:lnTo>
                  <a:pt x="400634" y="269252"/>
                </a:lnTo>
                <a:lnTo>
                  <a:pt x="400634" y="229895"/>
                </a:lnTo>
                <a:lnTo>
                  <a:pt x="444030" y="229895"/>
                </a:lnTo>
                <a:lnTo>
                  <a:pt x="444030" y="211505"/>
                </a:lnTo>
                <a:lnTo>
                  <a:pt x="400634" y="211505"/>
                </a:lnTo>
                <a:lnTo>
                  <a:pt x="400634" y="172148"/>
                </a:lnTo>
                <a:lnTo>
                  <a:pt x="444030" y="172148"/>
                </a:lnTo>
                <a:lnTo>
                  <a:pt x="444030" y="153758"/>
                </a:lnTo>
                <a:lnTo>
                  <a:pt x="400634" y="153758"/>
                </a:lnTo>
                <a:lnTo>
                  <a:pt x="400634" y="114490"/>
                </a:lnTo>
                <a:lnTo>
                  <a:pt x="444030" y="114490"/>
                </a:lnTo>
                <a:lnTo>
                  <a:pt x="444030" y="96100"/>
                </a:lnTo>
                <a:close/>
              </a:path>
            </a:pathLst>
          </a:custGeom>
          <a:solidFill>
            <a:srgbClr val="D766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45854" y="2037969"/>
            <a:ext cx="9302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400" b="1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5945" y="1139697"/>
            <a:ext cx="2945130" cy="2941955"/>
            <a:chOff x="7695945" y="1139697"/>
            <a:chExt cx="2945130" cy="2941955"/>
          </a:xfrm>
        </p:grpSpPr>
        <p:sp>
          <p:nvSpPr>
            <p:cNvPr id="14" name="object 14"/>
            <p:cNvSpPr/>
            <p:nvPr/>
          </p:nvSpPr>
          <p:spPr>
            <a:xfrm>
              <a:off x="8215801" y="1519361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66151" y="0"/>
                  </a:moveTo>
                  <a:lnTo>
                    <a:pt x="0" y="0"/>
                  </a:lnTo>
                  <a:lnTo>
                    <a:pt x="0" y="266542"/>
                  </a:lnTo>
                  <a:lnTo>
                    <a:pt x="266152" y="266542"/>
                  </a:lnTo>
                  <a:lnTo>
                    <a:pt x="266151" y="0"/>
                  </a:lnTo>
                  <a:close/>
                </a:path>
              </a:pathLst>
            </a:custGeom>
            <a:solidFill>
              <a:srgbClr val="238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304" y="1568177"/>
              <a:ext cx="127144" cy="1689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02295" y="1146047"/>
              <a:ext cx="2932430" cy="2929255"/>
            </a:xfrm>
            <a:custGeom>
              <a:avLst/>
              <a:gdLst/>
              <a:ahLst/>
              <a:cxnLst/>
              <a:rect l="l" t="t" r="r" b="b"/>
              <a:pathLst>
                <a:path w="2932429" h="2929254">
                  <a:moveTo>
                    <a:pt x="0" y="2929128"/>
                  </a:moveTo>
                  <a:lnTo>
                    <a:pt x="2932176" y="2929128"/>
                  </a:lnTo>
                  <a:lnTo>
                    <a:pt x="2932176" y="0"/>
                  </a:lnTo>
                  <a:lnTo>
                    <a:pt x="0" y="0"/>
                  </a:lnTo>
                  <a:lnTo>
                    <a:pt x="0" y="2929128"/>
                  </a:lnTo>
                  <a:close/>
                </a:path>
              </a:pathLst>
            </a:custGeom>
            <a:ln w="12700">
              <a:solidFill>
                <a:srgbClr val="3A6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147684" y="1217421"/>
            <a:ext cx="271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3A67BB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07683" y="1151508"/>
            <a:ext cx="1479550" cy="4145915"/>
            <a:chOff x="7707683" y="1151508"/>
            <a:chExt cx="1479550" cy="4145915"/>
          </a:xfrm>
        </p:grpSpPr>
        <p:sp>
          <p:nvSpPr>
            <p:cNvPr id="19" name="object 19"/>
            <p:cNvSpPr/>
            <p:nvPr/>
          </p:nvSpPr>
          <p:spPr>
            <a:xfrm>
              <a:off x="7707683" y="1151508"/>
              <a:ext cx="319405" cy="323215"/>
            </a:xfrm>
            <a:custGeom>
              <a:avLst/>
              <a:gdLst/>
              <a:ahLst/>
              <a:cxnLst/>
              <a:rect l="l" t="t" r="r" b="b"/>
              <a:pathLst>
                <a:path w="319404" h="323215">
                  <a:moveTo>
                    <a:pt x="319382" y="0"/>
                  </a:moveTo>
                  <a:lnTo>
                    <a:pt x="0" y="0"/>
                  </a:lnTo>
                  <a:lnTo>
                    <a:pt x="0" y="322809"/>
                  </a:lnTo>
                  <a:lnTo>
                    <a:pt x="319382" y="322809"/>
                  </a:lnTo>
                  <a:lnTo>
                    <a:pt x="319382" y="0"/>
                  </a:lnTo>
                  <a:close/>
                </a:path>
              </a:pathLst>
            </a:custGeom>
            <a:solidFill>
              <a:srgbClr val="238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8746" y="1234155"/>
              <a:ext cx="237255" cy="1577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0975" y="2785872"/>
              <a:ext cx="518159" cy="5181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788907" y="2420111"/>
              <a:ext cx="76200" cy="394335"/>
            </a:xfrm>
            <a:custGeom>
              <a:avLst/>
              <a:gdLst/>
              <a:ahLst/>
              <a:cxnLst/>
              <a:rect l="l" t="t" r="r" b="b"/>
              <a:pathLst>
                <a:path w="76200" h="394335">
                  <a:moveTo>
                    <a:pt x="31750" y="318008"/>
                  </a:moveTo>
                  <a:lnTo>
                    <a:pt x="0" y="318008"/>
                  </a:lnTo>
                  <a:lnTo>
                    <a:pt x="38100" y="394208"/>
                  </a:lnTo>
                  <a:lnTo>
                    <a:pt x="69850" y="330708"/>
                  </a:lnTo>
                  <a:lnTo>
                    <a:pt x="31750" y="330708"/>
                  </a:lnTo>
                  <a:lnTo>
                    <a:pt x="31750" y="318008"/>
                  </a:lnTo>
                  <a:close/>
                </a:path>
                <a:path w="76200" h="394335">
                  <a:moveTo>
                    <a:pt x="44450" y="0"/>
                  </a:moveTo>
                  <a:lnTo>
                    <a:pt x="31750" y="0"/>
                  </a:lnTo>
                  <a:lnTo>
                    <a:pt x="31750" y="330708"/>
                  </a:lnTo>
                  <a:lnTo>
                    <a:pt x="44450" y="330708"/>
                  </a:lnTo>
                  <a:lnTo>
                    <a:pt x="44450" y="0"/>
                  </a:lnTo>
                  <a:close/>
                </a:path>
                <a:path w="76200" h="394335">
                  <a:moveTo>
                    <a:pt x="76200" y="318008"/>
                  </a:moveTo>
                  <a:lnTo>
                    <a:pt x="44450" y="318008"/>
                  </a:lnTo>
                  <a:lnTo>
                    <a:pt x="44450" y="330708"/>
                  </a:lnTo>
                  <a:lnTo>
                    <a:pt x="69850" y="330708"/>
                  </a:lnTo>
                  <a:lnTo>
                    <a:pt x="76200" y="318008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487" y="4587240"/>
              <a:ext cx="710183" cy="7101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791955" y="3304032"/>
              <a:ext cx="76200" cy="1282065"/>
            </a:xfrm>
            <a:custGeom>
              <a:avLst/>
              <a:gdLst/>
              <a:ahLst/>
              <a:cxnLst/>
              <a:rect l="l" t="t" r="r" b="b"/>
              <a:pathLst>
                <a:path w="76200" h="1282064">
                  <a:moveTo>
                    <a:pt x="31750" y="1205737"/>
                  </a:moveTo>
                  <a:lnTo>
                    <a:pt x="0" y="1205737"/>
                  </a:lnTo>
                  <a:lnTo>
                    <a:pt x="38100" y="1281937"/>
                  </a:lnTo>
                  <a:lnTo>
                    <a:pt x="69850" y="1218437"/>
                  </a:lnTo>
                  <a:lnTo>
                    <a:pt x="31750" y="1218437"/>
                  </a:lnTo>
                  <a:lnTo>
                    <a:pt x="31750" y="1205737"/>
                  </a:lnTo>
                  <a:close/>
                </a:path>
                <a:path w="76200" h="1282064">
                  <a:moveTo>
                    <a:pt x="44450" y="0"/>
                  </a:moveTo>
                  <a:lnTo>
                    <a:pt x="31750" y="0"/>
                  </a:lnTo>
                  <a:lnTo>
                    <a:pt x="31750" y="1218437"/>
                  </a:lnTo>
                  <a:lnTo>
                    <a:pt x="44450" y="1218437"/>
                  </a:lnTo>
                  <a:lnTo>
                    <a:pt x="44450" y="0"/>
                  </a:lnTo>
                  <a:close/>
                </a:path>
                <a:path w="76200" h="1282064">
                  <a:moveTo>
                    <a:pt x="76200" y="1205737"/>
                  </a:moveTo>
                  <a:lnTo>
                    <a:pt x="44450" y="1205737"/>
                  </a:lnTo>
                  <a:lnTo>
                    <a:pt x="44450" y="1218437"/>
                  </a:lnTo>
                  <a:lnTo>
                    <a:pt x="69850" y="1218437"/>
                  </a:lnTo>
                  <a:lnTo>
                    <a:pt x="76200" y="1205737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010270" y="5306948"/>
            <a:ext cx="16389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64515" marR="5080" indent="-552450">
              <a:lnSpc>
                <a:spcPct val="100000"/>
              </a:lnSpc>
              <a:spcBef>
                <a:spcPts val="90"/>
              </a:spcBef>
            </a:pPr>
            <a:r>
              <a:rPr sz="1400" b="0" dirty="0">
                <a:solidFill>
                  <a:srgbClr val="444848"/>
                </a:solidFill>
                <a:latin typeface="Calibri Light"/>
                <a:cs typeface="Calibri Light"/>
              </a:rPr>
              <a:t>Amazon</a:t>
            </a:r>
            <a:r>
              <a:rPr sz="1400" b="0" spc="-60" dirty="0">
                <a:solidFill>
                  <a:srgbClr val="444848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444848"/>
                </a:solidFill>
                <a:latin typeface="Calibri Light"/>
                <a:cs typeface="Calibri Light"/>
              </a:rPr>
              <a:t>Simple</a:t>
            </a:r>
            <a:r>
              <a:rPr sz="1400" b="0" spc="-45" dirty="0">
                <a:solidFill>
                  <a:srgbClr val="444848"/>
                </a:solidFill>
                <a:latin typeface="Calibri Light"/>
                <a:cs typeface="Calibri Light"/>
              </a:rPr>
              <a:t> </a:t>
            </a:r>
            <a:r>
              <a:rPr sz="1400" b="0" spc="-20" dirty="0">
                <a:solidFill>
                  <a:srgbClr val="444848"/>
                </a:solidFill>
                <a:latin typeface="Calibri Light"/>
                <a:cs typeface="Calibri Light"/>
              </a:rPr>
              <a:t>Queue </a:t>
            </a:r>
            <a:r>
              <a:rPr sz="1400" b="0" spc="-10" dirty="0">
                <a:solidFill>
                  <a:srgbClr val="444848"/>
                </a:solidFill>
                <a:latin typeface="Calibri Light"/>
                <a:cs typeface="Calibri Light"/>
              </a:rPr>
              <a:t>Service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210802" y="2841447"/>
            <a:ext cx="100393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44848"/>
                </a:solidFill>
                <a:latin typeface="Calibri"/>
                <a:cs typeface="Calibri"/>
              </a:rPr>
              <a:t>VPC</a:t>
            </a:r>
            <a:r>
              <a:rPr sz="14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endParaRPr sz="140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</a:pPr>
            <a:r>
              <a:rPr sz="1400" b="1" spc="-10" dirty="0">
                <a:solidFill>
                  <a:srgbClr val="444848"/>
                </a:solidFill>
                <a:latin typeface="Calibri"/>
                <a:cs typeface="Calibri"/>
              </a:rPr>
              <a:t>PrivateLink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96604" y="4086809"/>
            <a:ext cx="1499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Private</a:t>
            </a:r>
            <a:r>
              <a:rPr sz="18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CloudWatch</a:t>
            </a:r>
            <a:r>
              <a:rPr spc="-190" dirty="0"/>
              <a:t> </a:t>
            </a:r>
            <a:r>
              <a:rPr dirty="0"/>
              <a:t>Logs</a:t>
            </a:r>
            <a:r>
              <a:rPr spc="-170" dirty="0"/>
              <a:t> </a:t>
            </a:r>
            <a:r>
              <a:rPr dirty="0"/>
              <a:t>Subscriptions</a:t>
            </a:r>
            <a:r>
              <a:rPr spc="-190" dirty="0"/>
              <a:t> </a:t>
            </a:r>
            <a:r>
              <a:rPr spc="-10" dirty="0"/>
              <a:t>Filters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7366000" cy="359600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Firehose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Subscriptions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Filters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them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0844" y="3569919"/>
            <a:ext cx="53213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Everything</a:t>
            </a:r>
            <a:r>
              <a:rPr sz="6000" spc="-25" dirty="0"/>
              <a:t> </a:t>
            </a:r>
            <a:r>
              <a:rPr sz="6000" spc="-20" dirty="0"/>
              <a:t>Else</a:t>
            </a:r>
            <a:endParaRPr sz="6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5518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24075" algn="l"/>
              </a:tabLst>
            </a:pPr>
            <a:r>
              <a:rPr spc="-10" dirty="0"/>
              <a:t>Kinesis</a:t>
            </a:r>
            <a:r>
              <a:rPr dirty="0"/>
              <a:t>	Data</a:t>
            </a:r>
            <a:r>
              <a:rPr spc="-90" dirty="0"/>
              <a:t> </a:t>
            </a:r>
            <a:r>
              <a:rPr spc="-10" dirty="0"/>
              <a:t>Streams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74896" y="3966210"/>
            <a:ext cx="126174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600" b="1" spc="-1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endParaRPr sz="16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67202" y="4014089"/>
            <a:ext cx="563880" cy="554990"/>
            <a:chOff x="3267202" y="4014089"/>
            <a:chExt cx="563880" cy="554990"/>
          </a:xfrm>
        </p:grpSpPr>
        <p:sp>
          <p:nvSpPr>
            <p:cNvPr id="7" name="object 7"/>
            <p:cNvSpPr/>
            <p:nvPr/>
          </p:nvSpPr>
          <p:spPr>
            <a:xfrm>
              <a:off x="3273552" y="4020439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129412" y="0"/>
                  </a:moveTo>
                  <a:lnTo>
                    <a:pt x="230759" y="109347"/>
                  </a:lnTo>
                  <a:lnTo>
                    <a:pt x="0" y="323342"/>
                  </a:lnTo>
                  <a:lnTo>
                    <a:pt x="202819" y="541909"/>
                  </a:lnTo>
                  <a:lnTo>
                    <a:pt x="433577" y="327913"/>
                  </a:lnTo>
                  <a:lnTo>
                    <a:pt x="534924" y="437134"/>
                  </a:lnTo>
                  <a:lnTo>
                    <a:pt x="550799" y="15875"/>
                  </a:lnTo>
                  <a:lnTo>
                    <a:pt x="12941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3552" y="4020439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0" y="323342"/>
                  </a:moveTo>
                  <a:lnTo>
                    <a:pt x="230759" y="109347"/>
                  </a:lnTo>
                  <a:lnTo>
                    <a:pt x="129412" y="0"/>
                  </a:lnTo>
                  <a:lnTo>
                    <a:pt x="550799" y="15875"/>
                  </a:lnTo>
                  <a:lnTo>
                    <a:pt x="534924" y="437134"/>
                  </a:lnTo>
                  <a:lnTo>
                    <a:pt x="433577" y="327913"/>
                  </a:lnTo>
                  <a:lnTo>
                    <a:pt x="202819" y="541909"/>
                  </a:lnTo>
                  <a:lnTo>
                    <a:pt x="0" y="323342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97173" y="2269998"/>
            <a:ext cx="551815" cy="551815"/>
            <a:chOff x="3297173" y="2269998"/>
            <a:chExt cx="551815" cy="551815"/>
          </a:xfrm>
        </p:grpSpPr>
        <p:sp>
          <p:nvSpPr>
            <p:cNvPr id="10" name="object 10"/>
            <p:cNvSpPr/>
            <p:nvPr/>
          </p:nvSpPr>
          <p:spPr>
            <a:xfrm>
              <a:off x="3303523" y="2276348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4" h="539114">
                  <a:moveTo>
                    <a:pt x="210820" y="0"/>
                  </a:moveTo>
                  <a:lnTo>
                    <a:pt x="0" y="210819"/>
                  </a:lnTo>
                  <a:lnTo>
                    <a:pt x="222630" y="433324"/>
                  </a:lnTo>
                  <a:lnTo>
                    <a:pt x="117221" y="538734"/>
                  </a:lnTo>
                  <a:lnTo>
                    <a:pt x="538861" y="538734"/>
                  </a:lnTo>
                  <a:lnTo>
                    <a:pt x="538861" y="117093"/>
                  </a:lnTo>
                  <a:lnTo>
                    <a:pt x="433450" y="222503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3523" y="2276348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4" h="539114">
                  <a:moveTo>
                    <a:pt x="210820" y="0"/>
                  </a:moveTo>
                  <a:lnTo>
                    <a:pt x="433450" y="222503"/>
                  </a:lnTo>
                  <a:lnTo>
                    <a:pt x="538861" y="117093"/>
                  </a:lnTo>
                  <a:lnTo>
                    <a:pt x="538861" y="538734"/>
                  </a:lnTo>
                  <a:lnTo>
                    <a:pt x="117221" y="538734"/>
                  </a:lnTo>
                  <a:lnTo>
                    <a:pt x="222630" y="433324"/>
                  </a:lnTo>
                  <a:lnTo>
                    <a:pt x="0" y="210819"/>
                  </a:lnTo>
                  <a:lnTo>
                    <a:pt x="210820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285490" y="3078226"/>
            <a:ext cx="625475" cy="607060"/>
            <a:chOff x="3285490" y="3078226"/>
            <a:chExt cx="625475" cy="607060"/>
          </a:xfrm>
        </p:grpSpPr>
        <p:sp>
          <p:nvSpPr>
            <p:cNvPr id="13" name="object 13"/>
            <p:cNvSpPr/>
            <p:nvPr/>
          </p:nvSpPr>
          <p:spPr>
            <a:xfrm>
              <a:off x="3291840" y="3084576"/>
              <a:ext cx="612775" cy="594360"/>
            </a:xfrm>
            <a:custGeom>
              <a:avLst/>
              <a:gdLst/>
              <a:ahLst/>
              <a:cxnLst/>
              <a:rect l="l" t="t" r="r" b="b"/>
              <a:pathLst>
                <a:path w="612775" h="594360">
                  <a:moveTo>
                    <a:pt x="315468" y="0"/>
                  </a:moveTo>
                  <a:lnTo>
                    <a:pt x="315468" y="148589"/>
                  </a:lnTo>
                  <a:lnTo>
                    <a:pt x="0" y="148589"/>
                  </a:lnTo>
                  <a:lnTo>
                    <a:pt x="0" y="445770"/>
                  </a:lnTo>
                  <a:lnTo>
                    <a:pt x="315468" y="445770"/>
                  </a:lnTo>
                  <a:lnTo>
                    <a:pt x="315468" y="594360"/>
                  </a:lnTo>
                  <a:lnTo>
                    <a:pt x="612648" y="297179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91840" y="3084576"/>
              <a:ext cx="612775" cy="594360"/>
            </a:xfrm>
            <a:custGeom>
              <a:avLst/>
              <a:gdLst/>
              <a:ahLst/>
              <a:cxnLst/>
              <a:rect l="l" t="t" r="r" b="b"/>
              <a:pathLst>
                <a:path w="612775" h="594360">
                  <a:moveTo>
                    <a:pt x="0" y="148589"/>
                  </a:moveTo>
                  <a:lnTo>
                    <a:pt x="315468" y="148589"/>
                  </a:lnTo>
                  <a:lnTo>
                    <a:pt x="315468" y="0"/>
                  </a:lnTo>
                  <a:lnTo>
                    <a:pt x="612648" y="297179"/>
                  </a:lnTo>
                  <a:lnTo>
                    <a:pt x="315468" y="594360"/>
                  </a:lnTo>
                  <a:lnTo>
                    <a:pt x="315468" y="445770"/>
                  </a:lnTo>
                  <a:lnTo>
                    <a:pt x="0" y="445770"/>
                  </a:lnTo>
                  <a:lnTo>
                    <a:pt x="0" y="148589"/>
                  </a:lnTo>
                  <a:close/>
                </a:path>
              </a:pathLst>
            </a:custGeom>
            <a:ln w="12699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596872" y="2981413"/>
            <a:ext cx="836930" cy="833119"/>
            <a:chOff x="4596872" y="2981413"/>
            <a:chExt cx="836930" cy="833119"/>
          </a:xfrm>
        </p:grpSpPr>
        <p:sp>
          <p:nvSpPr>
            <p:cNvPr id="16" name="object 16"/>
            <p:cNvSpPr/>
            <p:nvPr/>
          </p:nvSpPr>
          <p:spPr>
            <a:xfrm>
              <a:off x="4596872" y="2981413"/>
              <a:ext cx="836930" cy="833119"/>
            </a:xfrm>
            <a:custGeom>
              <a:avLst/>
              <a:gdLst/>
              <a:ahLst/>
              <a:cxnLst/>
              <a:rect l="l" t="t" r="r" b="b"/>
              <a:pathLst>
                <a:path w="836929" h="833120">
                  <a:moveTo>
                    <a:pt x="836310" y="0"/>
                  </a:moveTo>
                  <a:lnTo>
                    <a:pt x="0" y="0"/>
                  </a:lnTo>
                  <a:lnTo>
                    <a:pt x="0" y="833063"/>
                  </a:lnTo>
                  <a:lnTo>
                    <a:pt x="836310" y="833064"/>
                  </a:lnTo>
                  <a:lnTo>
                    <a:pt x="836310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6249" y="3120389"/>
              <a:ext cx="558165" cy="383540"/>
            </a:xfrm>
            <a:custGeom>
              <a:avLst/>
              <a:gdLst/>
              <a:ahLst/>
              <a:cxnLst/>
              <a:rect l="l" t="t" r="r" b="b"/>
              <a:pathLst>
                <a:path w="558164" h="383539">
                  <a:moveTo>
                    <a:pt x="309435" y="263017"/>
                  </a:moveTo>
                  <a:lnTo>
                    <a:pt x="244030" y="257289"/>
                  </a:lnTo>
                  <a:lnTo>
                    <a:pt x="184899" y="248958"/>
                  </a:lnTo>
                  <a:lnTo>
                    <a:pt x="132524" y="238125"/>
                  </a:lnTo>
                  <a:lnTo>
                    <a:pt x="87376" y="224904"/>
                  </a:lnTo>
                  <a:lnTo>
                    <a:pt x="49911" y="209410"/>
                  </a:lnTo>
                  <a:lnTo>
                    <a:pt x="0" y="172034"/>
                  </a:lnTo>
                  <a:lnTo>
                    <a:pt x="0" y="203822"/>
                  </a:lnTo>
                  <a:lnTo>
                    <a:pt x="33896" y="226237"/>
                  </a:lnTo>
                  <a:lnTo>
                    <a:pt x="75628" y="244335"/>
                  </a:lnTo>
                  <a:lnTo>
                    <a:pt x="123126" y="258597"/>
                  </a:lnTo>
                  <a:lnTo>
                    <a:pt x="174358" y="269481"/>
                  </a:lnTo>
                  <a:lnTo>
                    <a:pt x="227253" y="277456"/>
                  </a:lnTo>
                  <a:lnTo>
                    <a:pt x="174345" y="285318"/>
                  </a:lnTo>
                  <a:lnTo>
                    <a:pt x="123101" y="296125"/>
                  </a:lnTo>
                  <a:lnTo>
                    <a:pt x="75577" y="310362"/>
                  </a:lnTo>
                  <a:lnTo>
                    <a:pt x="33858" y="328460"/>
                  </a:lnTo>
                  <a:lnTo>
                    <a:pt x="0" y="350875"/>
                  </a:lnTo>
                  <a:lnTo>
                    <a:pt x="0" y="383082"/>
                  </a:lnTo>
                  <a:lnTo>
                    <a:pt x="22682" y="361683"/>
                  </a:lnTo>
                  <a:lnTo>
                    <a:pt x="55410" y="342747"/>
                  </a:lnTo>
                  <a:lnTo>
                    <a:pt x="97586" y="326402"/>
                  </a:lnTo>
                  <a:lnTo>
                    <a:pt x="148615" y="312801"/>
                  </a:lnTo>
                  <a:lnTo>
                    <a:pt x="207911" y="302031"/>
                  </a:lnTo>
                  <a:lnTo>
                    <a:pt x="274866" y="294220"/>
                  </a:lnTo>
                  <a:lnTo>
                    <a:pt x="278104" y="290449"/>
                  </a:lnTo>
                  <a:lnTo>
                    <a:pt x="294411" y="274485"/>
                  </a:lnTo>
                  <a:lnTo>
                    <a:pt x="309435" y="263017"/>
                  </a:lnTo>
                  <a:close/>
                </a:path>
                <a:path w="558164" h="383539">
                  <a:moveTo>
                    <a:pt x="557555" y="266573"/>
                  </a:moveTo>
                  <a:lnTo>
                    <a:pt x="509473" y="266573"/>
                  </a:lnTo>
                  <a:lnTo>
                    <a:pt x="509600" y="266674"/>
                  </a:lnTo>
                  <a:lnTo>
                    <a:pt x="509473" y="266674"/>
                  </a:lnTo>
                  <a:lnTo>
                    <a:pt x="515962" y="271792"/>
                  </a:lnTo>
                  <a:lnTo>
                    <a:pt x="522211" y="277202"/>
                  </a:lnTo>
                  <a:lnTo>
                    <a:pt x="528193" y="282905"/>
                  </a:lnTo>
                  <a:lnTo>
                    <a:pt x="533908" y="288886"/>
                  </a:lnTo>
                  <a:lnTo>
                    <a:pt x="557555" y="288886"/>
                  </a:lnTo>
                  <a:lnTo>
                    <a:pt x="557555" y="266674"/>
                  </a:lnTo>
                  <a:close/>
                </a:path>
                <a:path w="558164" h="383539">
                  <a:moveTo>
                    <a:pt x="557555" y="222161"/>
                  </a:moveTo>
                  <a:lnTo>
                    <a:pt x="459524" y="222250"/>
                  </a:lnTo>
                  <a:lnTo>
                    <a:pt x="394970" y="219989"/>
                  </a:lnTo>
                  <a:lnTo>
                    <a:pt x="333336" y="213423"/>
                  </a:lnTo>
                  <a:lnTo>
                    <a:pt x="275297" y="202869"/>
                  </a:lnTo>
                  <a:lnTo>
                    <a:pt x="221538" y="188658"/>
                  </a:lnTo>
                  <a:lnTo>
                    <a:pt x="172745" y="171107"/>
                  </a:lnTo>
                  <a:lnTo>
                    <a:pt x="129578" y="150558"/>
                  </a:lnTo>
                  <a:lnTo>
                    <a:pt x="92735" y="127317"/>
                  </a:lnTo>
                  <a:lnTo>
                    <a:pt x="62890" y="101714"/>
                  </a:lnTo>
                  <a:lnTo>
                    <a:pt x="26936" y="44729"/>
                  </a:lnTo>
                  <a:lnTo>
                    <a:pt x="22174" y="9309"/>
                  </a:lnTo>
                  <a:lnTo>
                    <a:pt x="22555" y="4635"/>
                  </a:lnTo>
                  <a:lnTo>
                    <a:pt x="23304" y="0"/>
                  </a:lnTo>
                  <a:lnTo>
                    <a:pt x="1003" y="0"/>
                  </a:lnTo>
                  <a:lnTo>
                    <a:pt x="381" y="4635"/>
                  </a:lnTo>
                  <a:lnTo>
                    <a:pt x="76" y="9309"/>
                  </a:lnTo>
                  <a:lnTo>
                    <a:pt x="114" y="13982"/>
                  </a:lnTo>
                  <a:lnTo>
                    <a:pt x="17627" y="78409"/>
                  </a:lnTo>
                  <a:lnTo>
                    <a:pt x="67106" y="135420"/>
                  </a:lnTo>
                  <a:lnTo>
                    <a:pt x="102387" y="160451"/>
                  </a:lnTo>
                  <a:lnTo>
                    <a:pt x="143954" y="182765"/>
                  </a:lnTo>
                  <a:lnTo>
                    <a:pt x="191211" y="202107"/>
                  </a:lnTo>
                  <a:lnTo>
                    <a:pt x="243586" y="218173"/>
                  </a:lnTo>
                  <a:lnTo>
                    <a:pt x="300494" y="230682"/>
                  </a:lnTo>
                  <a:lnTo>
                    <a:pt x="361391" y="239356"/>
                  </a:lnTo>
                  <a:lnTo>
                    <a:pt x="410222" y="243141"/>
                  </a:lnTo>
                  <a:lnTo>
                    <a:pt x="459193" y="244348"/>
                  </a:lnTo>
                  <a:lnTo>
                    <a:pt x="557555" y="244348"/>
                  </a:lnTo>
                  <a:lnTo>
                    <a:pt x="557555" y="222250"/>
                  </a:lnTo>
                  <a:close/>
                </a:path>
                <a:path w="558164" h="383539">
                  <a:moveTo>
                    <a:pt x="557555" y="177723"/>
                  </a:moveTo>
                  <a:lnTo>
                    <a:pt x="511378" y="178282"/>
                  </a:lnTo>
                  <a:lnTo>
                    <a:pt x="444309" y="175806"/>
                  </a:lnTo>
                  <a:lnTo>
                    <a:pt x="381914" y="168630"/>
                  </a:lnTo>
                  <a:lnTo>
                    <a:pt x="325031" y="157162"/>
                  </a:lnTo>
                  <a:lnTo>
                    <a:pt x="274523" y="141795"/>
                  </a:lnTo>
                  <a:lnTo>
                    <a:pt x="231267" y="122948"/>
                  </a:lnTo>
                  <a:lnTo>
                    <a:pt x="196126" y="101003"/>
                  </a:lnTo>
                  <a:lnTo>
                    <a:pt x="153606" y="49453"/>
                  </a:lnTo>
                  <a:lnTo>
                    <a:pt x="147967" y="20650"/>
                  </a:lnTo>
                  <a:lnTo>
                    <a:pt x="147967" y="330"/>
                  </a:lnTo>
                  <a:lnTo>
                    <a:pt x="125666" y="330"/>
                  </a:lnTo>
                  <a:lnTo>
                    <a:pt x="125666" y="20650"/>
                  </a:lnTo>
                  <a:lnTo>
                    <a:pt x="130454" y="50901"/>
                  </a:lnTo>
                  <a:lnTo>
                    <a:pt x="166827" y="105168"/>
                  </a:lnTo>
                  <a:lnTo>
                    <a:pt x="197205" y="128625"/>
                  </a:lnTo>
                  <a:lnTo>
                    <a:pt x="234886" y="149237"/>
                  </a:lnTo>
                  <a:lnTo>
                    <a:pt x="279260" y="166738"/>
                  </a:lnTo>
                  <a:lnTo>
                    <a:pt x="329717" y="180835"/>
                  </a:lnTo>
                  <a:lnTo>
                    <a:pt x="385622" y="191262"/>
                  </a:lnTo>
                  <a:lnTo>
                    <a:pt x="446379" y="197726"/>
                  </a:lnTo>
                  <a:lnTo>
                    <a:pt x="511378" y="199936"/>
                  </a:lnTo>
                  <a:lnTo>
                    <a:pt x="557555" y="199936"/>
                  </a:lnTo>
                  <a:lnTo>
                    <a:pt x="557555" y="178282"/>
                  </a:lnTo>
                  <a:lnTo>
                    <a:pt x="557555" y="177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5885" y="3456483"/>
              <a:ext cx="249146" cy="2191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92713" y="3375736"/>
              <a:ext cx="301625" cy="300355"/>
            </a:xfrm>
            <a:custGeom>
              <a:avLst/>
              <a:gdLst/>
              <a:ahLst/>
              <a:cxnLst/>
              <a:rect l="l" t="t" r="r" b="b"/>
              <a:pathLst>
                <a:path w="301625" h="300354">
                  <a:moveTo>
                    <a:pt x="167284" y="111074"/>
                  </a:moveTo>
                  <a:lnTo>
                    <a:pt x="111531" y="111074"/>
                  </a:lnTo>
                  <a:lnTo>
                    <a:pt x="111531" y="133286"/>
                  </a:lnTo>
                  <a:lnTo>
                    <a:pt x="167284" y="133286"/>
                  </a:lnTo>
                  <a:lnTo>
                    <a:pt x="167284" y="111074"/>
                  </a:lnTo>
                  <a:close/>
                </a:path>
                <a:path w="301625" h="300354">
                  <a:moveTo>
                    <a:pt x="301091" y="149948"/>
                  </a:moveTo>
                  <a:lnTo>
                    <a:pt x="293344" y="102552"/>
                  </a:lnTo>
                  <a:lnTo>
                    <a:pt x="290957" y="97967"/>
                  </a:lnTo>
                  <a:lnTo>
                    <a:pt x="280441" y="77749"/>
                  </a:lnTo>
                  <a:lnTo>
                    <a:pt x="278790" y="74574"/>
                  </a:lnTo>
                  <a:lnTo>
                    <a:pt x="278790" y="149948"/>
                  </a:lnTo>
                  <a:lnTo>
                    <a:pt x="278790" y="155524"/>
                  </a:lnTo>
                  <a:lnTo>
                    <a:pt x="278422" y="161099"/>
                  </a:lnTo>
                  <a:lnTo>
                    <a:pt x="277672" y="166611"/>
                  </a:lnTo>
                  <a:lnTo>
                    <a:pt x="200736" y="166611"/>
                  </a:lnTo>
                  <a:lnTo>
                    <a:pt x="200736" y="188836"/>
                  </a:lnTo>
                  <a:lnTo>
                    <a:pt x="273215" y="188836"/>
                  </a:lnTo>
                  <a:lnTo>
                    <a:pt x="270052" y="197612"/>
                  </a:lnTo>
                  <a:lnTo>
                    <a:pt x="266242" y="206121"/>
                  </a:lnTo>
                  <a:lnTo>
                    <a:pt x="261785" y="214312"/>
                  </a:lnTo>
                  <a:lnTo>
                    <a:pt x="256717" y="222148"/>
                  </a:lnTo>
                  <a:lnTo>
                    <a:pt x="200964" y="222148"/>
                  </a:lnTo>
                  <a:lnTo>
                    <a:pt x="200964" y="244373"/>
                  </a:lnTo>
                  <a:lnTo>
                    <a:pt x="237070" y="244373"/>
                  </a:lnTo>
                  <a:lnTo>
                    <a:pt x="196354" y="269367"/>
                  </a:lnTo>
                  <a:lnTo>
                    <a:pt x="150761" y="277710"/>
                  </a:lnTo>
                  <a:lnTo>
                    <a:pt x="105181" y="269367"/>
                  </a:lnTo>
                  <a:lnTo>
                    <a:pt x="64465" y="244373"/>
                  </a:lnTo>
                  <a:lnTo>
                    <a:pt x="78079" y="244373"/>
                  </a:lnTo>
                  <a:lnTo>
                    <a:pt x="78079" y="222148"/>
                  </a:lnTo>
                  <a:lnTo>
                    <a:pt x="44615" y="222148"/>
                  </a:lnTo>
                  <a:lnTo>
                    <a:pt x="39522" y="214312"/>
                  </a:lnTo>
                  <a:lnTo>
                    <a:pt x="35064" y="206121"/>
                  </a:lnTo>
                  <a:lnTo>
                    <a:pt x="31254" y="197612"/>
                  </a:lnTo>
                  <a:lnTo>
                    <a:pt x="28105" y="188836"/>
                  </a:lnTo>
                  <a:lnTo>
                    <a:pt x="78079" y="188836"/>
                  </a:lnTo>
                  <a:lnTo>
                    <a:pt x="78079" y="166611"/>
                  </a:lnTo>
                  <a:lnTo>
                    <a:pt x="23418" y="166611"/>
                  </a:lnTo>
                  <a:lnTo>
                    <a:pt x="22580" y="158292"/>
                  </a:lnTo>
                  <a:lnTo>
                    <a:pt x="22313" y="149948"/>
                  </a:lnTo>
                  <a:lnTo>
                    <a:pt x="22580" y="141605"/>
                  </a:lnTo>
                  <a:lnTo>
                    <a:pt x="23418" y="133286"/>
                  </a:lnTo>
                  <a:lnTo>
                    <a:pt x="89230" y="133286"/>
                  </a:lnTo>
                  <a:lnTo>
                    <a:pt x="89230" y="111074"/>
                  </a:lnTo>
                  <a:lnTo>
                    <a:pt x="28435" y="111074"/>
                  </a:lnTo>
                  <a:lnTo>
                    <a:pt x="31584" y="102285"/>
                  </a:lnTo>
                  <a:lnTo>
                    <a:pt x="35407" y="93776"/>
                  </a:lnTo>
                  <a:lnTo>
                    <a:pt x="39865" y="85585"/>
                  </a:lnTo>
                  <a:lnTo>
                    <a:pt x="44945" y="77749"/>
                  </a:lnTo>
                  <a:lnTo>
                    <a:pt x="167601" y="77749"/>
                  </a:lnTo>
                  <a:lnTo>
                    <a:pt x="167601" y="55537"/>
                  </a:lnTo>
                  <a:lnTo>
                    <a:pt x="64223" y="55537"/>
                  </a:lnTo>
                  <a:lnTo>
                    <a:pt x="104940" y="30530"/>
                  </a:lnTo>
                  <a:lnTo>
                    <a:pt x="150533" y="22199"/>
                  </a:lnTo>
                  <a:lnTo>
                    <a:pt x="196113" y="30530"/>
                  </a:lnTo>
                  <a:lnTo>
                    <a:pt x="236829" y="55537"/>
                  </a:lnTo>
                  <a:lnTo>
                    <a:pt x="194551" y="55537"/>
                  </a:lnTo>
                  <a:lnTo>
                    <a:pt x="189585" y="60515"/>
                  </a:lnTo>
                  <a:lnTo>
                    <a:pt x="189585" y="128320"/>
                  </a:lnTo>
                  <a:lnTo>
                    <a:pt x="194551" y="133286"/>
                  </a:lnTo>
                  <a:lnTo>
                    <a:pt x="262623" y="133286"/>
                  </a:lnTo>
                  <a:lnTo>
                    <a:pt x="267639" y="128320"/>
                  </a:lnTo>
                  <a:lnTo>
                    <a:pt x="267639" y="111074"/>
                  </a:lnTo>
                  <a:lnTo>
                    <a:pt x="267639" y="97967"/>
                  </a:lnTo>
                  <a:lnTo>
                    <a:pt x="272478" y="110464"/>
                  </a:lnTo>
                  <a:lnTo>
                    <a:pt x="275971" y="123367"/>
                  </a:lnTo>
                  <a:lnTo>
                    <a:pt x="278079" y="136575"/>
                  </a:lnTo>
                  <a:lnTo>
                    <a:pt x="278790" y="149948"/>
                  </a:lnTo>
                  <a:lnTo>
                    <a:pt x="278790" y="74574"/>
                  </a:lnTo>
                  <a:lnTo>
                    <a:pt x="271970" y="61455"/>
                  </a:lnTo>
                  <a:lnTo>
                    <a:pt x="245897" y="35496"/>
                  </a:lnTo>
                  <a:lnTo>
                    <a:pt x="245897" y="77749"/>
                  </a:lnTo>
                  <a:lnTo>
                    <a:pt x="245897" y="111074"/>
                  </a:lnTo>
                  <a:lnTo>
                    <a:pt x="212445" y="111074"/>
                  </a:lnTo>
                  <a:lnTo>
                    <a:pt x="212445" y="77749"/>
                  </a:lnTo>
                  <a:lnTo>
                    <a:pt x="245897" y="77749"/>
                  </a:lnTo>
                  <a:lnTo>
                    <a:pt x="245897" y="35496"/>
                  </a:lnTo>
                  <a:lnTo>
                    <a:pt x="239395" y="29006"/>
                  </a:lnTo>
                  <a:lnTo>
                    <a:pt x="226199" y="22199"/>
                  </a:lnTo>
                  <a:lnTo>
                    <a:pt x="198094" y="7696"/>
                  </a:lnTo>
                  <a:lnTo>
                    <a:pt x="150558" y="0"/>
                  </a:lnTo>
                  <a:lnTo>
                    <a:pt x="102958" y="7645"/>
                  </a:lnTo>
                  <a:lnTo>
                    <a:pt x="61633" y="28930"/>
                  </a:lnTo>
                  <a:lnTo>
                    <a:pt x="29044" y="61391"/>
                  </a:lnTo>
                  <a:lnTo>
                    <a:pt x="7670" y="102590"/>
                  </a:lnTo>
                  <a:lnTo>
                    <a:pt x="0" y="149948"/>
                  </a:lnTo>
                  <a:lnTo>
                    <a:pt x="7683" y="197345"/>
                  </a:lnTo>
                  <a:lnTo>
                    <a:pt x="29044" y="238518"/>
                  </a:lnTo>
                  <a:lnTo>
                    <a:pt x="61633" y="270967"/>
                  </a:lnTo>
                  <a:lnTo>
                    <a:pt x="102958" y="292265"/>
                  </a:lnTo>
                  <a:lnTo>
                    <a:pt x="150558" y="299910"/>
                  </a:lnTo>
                  <a:lnTo>
                    <a:pt x="198132" y="292265"/>
                  </a:lnTo>
                  <a:lnTo>
                    <a:pt x="226377" y="277710"/>
                  </a:lnTo>
                  <a:lnTo>
                    <a:pt x="239458" y="270967"/>
                  </a:lnTo>
                  <a:lnTo>
                    <a:pt x="272046" y="238518"/>
                  </a:lnTo>
                  <a:lnTo>
                    <a:pt x="293420" y="197345"/>
                  </a:lnTo>
                  <a:lnTo>
                    <a:pt x="301091" y="149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3096" y="3542344"/>
              <a:ext cx="78055" cy="7775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337054" y="257632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7456" y="3424554"/>
            <a:ext cx="277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Producer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(KPL)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93989" y="4154499"/>
            <a:ext cx="358775" cy="617855"/>
          </a:xfrm>
          <a:custGeom>
            <a:avLst/>
            <a:gdLst/>
            <a:ahLst/>
            <a:cxnLst/>
            <a:rect l="l" t="t" r="r" b="b"/>
            <a:pathLst>
              <a:path w="358775" h="617854">
                <a:moveTo>
                  <a:pt x="296202" y="246278"/>
                </a:moveTo>
                <a:lnTo>
                  <a:pt x="62369" y="246278"/>
                </a:lnTo>
                <a:lnTo>
                  <a:pt x="62369" y="272542"/>
                </a:lnTo>
                <a:lnTo>
                  <a:pt x="296202" y="272542"/>
                </a:lnTo>
                <a:lnTo>
                  <a:pt x="296202" y="246278"/>
                </a:lnTo>
                <a:close/>
              </a:path>
              <a:path w="358775" h="617854">
                <a:moveTo>
                  <a:pt x="296202" y="184670"/>
                </a:moveTo>
                <a:lnTo>
                  <a:pt x="62369" y="184670"/>
                </a:lnTo>
                <a:lnTo>
                  <a:pt x="62369" y="210934"/>
                </a:lnTo>
                <a:lnTo>
                  <a:pt x="296202" y="210934"/>
                </a:lnTo>
                <a:lnTo>
                  <a:pt x="296202" y="184670"/>
                </a:lnTo>
                <a:close/>
              </a:path>
              <a:path w="358775" h="617854">
                <a:moveTo>
                  <a:pt x="296202" y="123190"/>
                </a:moveTo>
                <a:lnTo>
                  <a:pt x="62369" y="123190"/>
                </a:lnTo>
                <a:lnTo>
                  <a:pt x="62369" y="149466"/>
                </a:lnTo>
                <a:lnTo>
                  <a:pt x="296202" y="149466"/>
                </a:lnTo>
                <a:lnTo>
                  <a:pt x="296202" y="123190"/>
                </a:lnTo>
                <a:close/>
              </a:path>
              <a:path w="358775" h="617854">
                <a:moveTo>
                  <a:pt x="296202" y="61569"/>
                </a:moveTo>
                <a:lnTo>
                  <a:pt x="62369" y="61569"/>
                </a:lnTo>
                <a:lnTo>
                  <a:pt x="62369" y="87845"/>
                </a:lnTo>
                <a:lnTo>
                  <a:pt x="296202" y="87845"/>
                </a:lnTo>
                <a:lnTo>
                  <a:pt x="296202" y="61569"/>
                </a:lnTo>
                <a:close/>
              </a:path>
              <a:path w="358775" h="617854">
                <a:moveTo>
                  <a:pt x="358698" y="5854"/>
                </a:moveTo>
                <a:lnTo>
                  <a:pt x="352831" y="0"/>
                </a:lnTo>
                <a:lnTo>
                  <a:pt x="332447" y="0"/>
                </a:lnTo>
                <a:lnTo>
                  <a:pt x="332447" y="26263"/>
                </a:lnTo>
                <a:lnTo>
                  <a:pt x="332447" y="591096"/>
                </a:lnTo>
                <a:lnTo>
                  <a:pt x="26263" y="591096"/>
                </a:lnTo>
                <a:lnTo>
                  <a:pt x="26263" y="26263"/>
                </a:lnTo>
                <a:lnTo>
                  <a:pt x="332447" y="26263"/>
                </a:lnTo>
                <a:lnTo>
                  <a:pt x="332447" y="0"/>
                </a:lnTo>
                <a:lnTo>
                  <a:pt x="5880" y="0"/>
                </a:lnTo>
                <a:lnTo>
                  <a:pt x="0" y="5854"/>
                </a:lnTo>
                <a:lnTo>
                  <a:pt x="0" y="611492"/>
                </a:lnTo>
                <a:lnTo>
                  <a:pt x="5880" y="617372"/>
                </a:lnTo>
                <a:lnTo>
                  <a:pt x="352831" y="617372"/>
                </a:lnTo>
                <a:lnTo>
                  <a:pt x="358698" y="611492"/>
                </a:lnTo>
                <a:lnTo>
                  <a:pt x="358698" y="591096"/>
                </a:lnTo>
                <a:lnTo>
                  <a:pt x="358698" y="26263"/>
                </a:lnTo>
                <a:lnTo>
                  <a:pt x="358698" y="585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053840" y="4687823"/>
            <a:ext cx="1758695" cy="1499615"/>
            <a:chOff x="4053840" y="4687823"/>
            <a:chExt cx="1758695" cy="1499615"/>
          </a:xfrm>
        </p:grpSpPr>
        <p:sp>
          <p:nvSpPr>
            <p:cNvPr id="27" name="object 27"/>
            <p:cNvSpPr/>
            <p:nvPr/>
          </p:nvSpPr>
          <p:spPr>
            <a:xfrm>
              <a:off x="4703064" y="4687823"/>
              <a:ext cx="594360" cy="615950"/>
            </a:xfrm>
            <a:custGeom>
              <a:avLst/>
              <a:gdLst/>
              <a:ahLst/>
              <a:cxnLst/>
              <a:rect l="l" t="t" r="r" b="b"/>
              <a:pathLst>
                <a:path w="594360" h="615950">
                  <a:moveTo>
                    <a:pt x="297180" y="0"/>
                  </a:moveTo>
                  <a:lnTo>
                    <a:pt x="0" y="297180"/>
                  </a:lnTo>
                  <a:lnTo>
                    <a:pt x="148589" y="297180"/>
                  </a:lnTo>
                  <a:lnTo>
                    <a:pt x="148589" y="615695"/>
                  </a:lnTo>
                  <a:lnTo>
                    <a:pt x="445770" y="615695"/>
                  </a:lnTo>
                  <a:lnTo>
                    <a:pt x="445770" y="297180"/>
                  </a:lnTo>
                  <a:lnTo>
                    <a:pt x="594360" y="297180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03064" y="4687823"/>
              <a:ext cx="594360" cy="615950"/>
            </a:xfrm>
            <a:custGeom>
              <a:avLst/>
              <a:gdLst/>
              <a:ahLst/>
              <a:cxnLst/>
              <a:rect l="l" t="t" r="r" b="b"/>
              <a:pathLst>
                <a:path w="594360" h="615950">
                  <a:moveTo>
                    <a:pt x="148589" y="615695"/>
                  </a:moveTo>
                  <a:lnTo>
                    <a:pt x="148589" y="297180"/>
                  </a:lnTo>
                  <a:lnTo>
                    <a:pt x="0" y="297180"/>
                  </a:lnTo>
                  <a:lnTo>
                    <a:pt x="297180" y="0"/>
                  </a:lnTo>
                  <a:lnTo>
                    <a:pt x="594360" y="297180"/>
                  </a:lnTo>
                  <a:lnTo>
                    <a:pt x="445770" y="297180"/>
                  </a:lnTo>
                  <a:lnTo>
                    <a:pt x="445770" y="615695"/>
                  </a:lnTo>
                  <a:lnTo>
                    <a:pt x="148589" y="615695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40" y="5303519"/>
              <a:ext cx="1758695" cy="88391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57705" y="4830521"/>
            <a:ext cx="1254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87968" y="1767090"/>
            <a:ext cx="636905" cy="735330"/>
          </a:xfrm>
          <a:custGeom>
            <a:avLst/>
            <a:gdLst/>
            <a:ahLst/>
            <a:cxnLst/>
            <a:rect l="l" t="t" r="r" b="b"/>
            <a:pathLst>
              <a:path w="636905" h="735330">
                <a:moveTo>
                  <a:pt x="636739" y="183718"/>
                </a:moveTo>
                <a:lnTo>
                  <a:pt x="603554" y="164579"/>
                </a:lnTo>
                <a:lnTo>
                  <a:pt x="603554" y="222148"/>
                </a:lnTo>
                <a:lnTo>
                  <a:pt x="603554" y="532307"/>
                </a:lnTo>
                <a:lnTo>
                  <a:pt x="334975" y="687552"/>
                </a:lnTo>
                <a:lnTo>
                  <a:pt x="334975" y="566039"/>
                </a:lnTo>
                <a:lnTo>
                  <a:pt x="384695" y="537286"/>
                </a:lnTo>
                <a:lnTo>
                  <a:pt x="498398" y="471551"/>
                </a:lnTo>
                <a:lnTo>
                  <a:pt x="498398" y="282867"/>
                </a:lnTo>
                <a:lnTo>
                  <a:pt x="603554" y="222148"/>
                </a:lnTo>
                <a:lnTo>
                  <a:pt x="603554" y="164579"/>
                </a:lnTo>
                <a:lnTo>
                  <a:pt x="586968" y="155003"/>
                </a:lnTo>
                <a:lnTo>
                  <a:pt x="586968" y="193395"/>
                </a:lnTo>
                <a:lnTo>
                  <a:pt x="481787" y="254127"/>
                </a:lnTo>
                <a:lnTo>
                  <a:pt x="465213" y="244551"/>
                </a:lnTo>
                <a:lnTo>
                  <a:pt x="465213" y="302031"/>
                </a:lnTo>
                <a:lnTo>
                  <a:pt x="465213" y="452462"/>
                </a:lnTo>
                <a:lnTo>
                  <a:pt x="334975" y="527697"/>
                </a:lnTo>
                <a:lnTo>
                  <a:pt x="334975" y="377240"/>
                </a:lnTo>
                <a:lnTo>
                  <a:pt x="465213" y="302031"/>
                </a:lnTo>
                <a:lnTo>
                  <a:pt x="465213" y="244551"/>
                </a:lnTo>
                <a:lnTo>
                  <a:pt x="448652" y="234975"/>
                </a:lnTo>
                <a:lnTo>
                  <a:pt x="448652" y="273265"/>
                </a:lnTo>
                <a:lnTo>
                  <a:pt x="320395" y="347319"/>
                </a:lnTo>
                <a:lnTo>
                  <a:pt x="301790" y="336626"/>
                </a:lnTo>
                <a:lnTo>
                  <a:pt x="301790" y="375043"/>
                </a:lnTo>
                <a:lnTo>
                  <a:pt x="301790" y="527710"/>
                </a:lnTo>
                <a:lnTo>
                  <a:pt x="301790" y="566039"/>
                </a:lnTo>
                <a:lnTo>
                  <a:pt x="301790" y="687565"/>
                </a:lnTo>
                <a:lnTo>
                  <a:pt x="33185" y="532307"/>
                </a:lnTo>
                <a:lnTo>
                  <a:pt x="33185" y="220586"/>
                </a:lnTo>
                <a:lnTo>
                  <a:pt x="138366" y="281076"/>
                </a:lnTo>
                <a:lnTo>
                  <a:pt x="138366" y="471551"/>
                </a:lnTo>
                <a:lnTo>
                  <a:pt x="301790" y="566039"/>
                </a:lnTo>
                <a:lnTo>
                  <a:pt x="301790" y="527710"/>
                </a:lnTo>
                <a:lnTo>
                  <a:pt x="171551" y="452462"/>
                </a:lnTo>
                <a:lnTo>
                  <a:pt x="171551" y="300151"/>
                </a:lnTo>
                <a:lnTo>
                  <a:pt x="301790" y="375043"/>
                </a:lnTo>
                <a:lnTo>
                  <a:pt x="301790" y="336626"/>
                </a:lnTo>
                <a:lnTo>
                  <a:pt x="189839" y="272249"/>
                </a:lnTo>
                <a:lnTo>
                  <a:pt x="318376" y="197993"/>
                </a:lnTo>
                <a:lnTo>
                  <a:pt x="448652" y="273265"/>
                </a:lnTo>
                <a:lnTo>
                  <a:pt x="448652" y="234975"/>
                </a:lnTo>
                <a:lnTo>
                  <a:pt x="384695" y="197993"/>
                </a:lnTo>
                <a:lnTo>
                  <a:pt x="318376" y="159651"/>
                </a:lnTo>
                <a:lnTo>
                  <a:pt x="156641" y="253161"/>
                </a:lnTo>
                <a:lnTo>
                  <a:pt x="51219" y="192544"/>
                </a:lnTo>
                <a:lnTo>
                  <a:pt x="318376" y="38176"/>
                </a:lnTo>
                <a:lnTo>
                  <a:pt x="586968" y="193395"/>
                </a:lnTo>
                <a:lnTo>
                  <a:pt x="586968" y="155003"/>
                </a:lnTo>
                <a:lnTo>
                  <a:pt x="384530" y="38176"/>
                </a:lnTo>
                <a:lnTo>
                  <a:pt x="318376" y="0"/>
                </a:lnTo>
                <a:lnTo>
                  <a:pt x="0" y="183718"/>
                </a:lnTo>
                <a:lnTo>
                  <a:pt x="0" y="551561"/>
                </a:lnTo>
                <a:lnTo>
                  <a:pt x="318376" y="735317"/>
                </a:lnTo>
                <a:lnTo>
                  <a:pt x="384530" y="697141"/>
                </a:lnTo>
                <a:lnTo>
                  <a:pt x="636739" y="551561"/>
                </a:lnTo>
                <a:lnTo>
                  <a:pt x="636739" y="183718"/>
                </a:lnTo>
                <a:close/>
              </a:path>
            </a:pathLst>
          </a:custGeom>
          <a:solidFill>
            <a:srgbClr val="5A6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5671" y="2769984"/>
            <a:ext cx="651510" cy="637540"/>
          </a:xfrm>
          <a:custGeom>
            <a:avLst/>
            <a:gdLst/>
            <a:ahLst/>
            <a:cxnLst/>
            <a:rect l="l" t="t" r="r" b="b"/>
            <a:pathLst>
              <a:path w="651510" h="637539">
                <a:moveTo>
                  <a:pt x="599109" y="538264"/>
                </a:moveTo>
                <a:lnTo>
                  <a:pt x="592886" y="532053"/>
                </a:lnTo>
                <a:lnTo>
                  <a:pt x="585266" y="532053"/>
                </a:lnTo>
                <a:lnTo>
                  <a:pt x="421843" y="532053"/>
                </a:lnTo>
                <a:lnTo>
                  <a:pt x="415645" y="538264"/>
                </a:lnTo>
                <a:lnTo>
                  <a:pt x="415645" y="579602"/>
                </a:lnTo>
                <a:lnTo>
                  <a:pt x="421843" y="585800"/>
                </a:lnTo>
                <a:lnTo>
                  <a:pt x="592886" y="585800"/>
                </a:lnTo>
                <a:lnTo>
                  <a:pt x="599109" y="579602"/>
                </a:lnTo>
                <a:lnTo>
                  <a:pt x="599109" y="538264"/>
                </a:lnTo>
                <a:close/>
              </a:path>
              <a:path w="651510" h="637539">
                <a:moveTo>
                  <a:pt x="599109" y="57721"/>
                </a:moveTo>
                <a:lnTo>
                  <a:pt x="592886" y="51485"/>
                </a:lnTo>
                <a:lnTo>
                  <a:pt x="571423" y="51485"/>
                </a:lnTo>
                <a:lnTo>
                  <a:pt x="571423" y="79197"/>
                </a:lnTo>
                <a:lnTo>
                  <a:pt x="571423" y="376212"/>
                </a:lnTo>
                <a:lnTo>
                  <a:pt x="79883" y="376212"/>
                </a:lnTo>
                <a:lnTo>
                  <a:pt x="79883" y="79197"/>
                </a:lnTo>
                <a:lnTo>
                  <a:pt x="571423" y="79197"/>
                </a:lnTo>
                <a:lnTo>
                  <a:pt x="571423" y="51485"/>
                </a:lnTo>
                <a:lnTo>
                  <a:pt x="58394" y="51485"/>
                </a:lnTo>
                <a:lnTo>
                  <a:pt x="52197" y="57721"/>
                </a:lnTo>
                <a:lnTo>
                  <a:pt x="52197" y="397725"/>
                </a:lnTo>
                <a:lnTo>
                  <a:pt x="58394" y="403923"/>
                </a:lnTo>
                <a:lnTo>
                  <a:pt x="592886" y="403923"/>
                </a:lnTo>
                <a:lnTo>
                  <a:pt x="599109" y="397725"/>
                </a:lnTo>
                <a:lnTo>
                  <a:pt x="599109" y="376212"/>
                </a:lnTo>
                <a:lnTo>
                  <a:pt x="599109" y="79197"/>
                </a:lnTo>
                <a:lnTo>
                  <a:pt x="599109" y="57721"/>
                </a:lnTo>
                <a:close/>
              </a:path>
              <a:path w="651510" h="637539">
                <a:moveTo>
                  <a:pt x="650748" y="41554"/>
                </a:moveTo>
                <a:lnTo>
                  <a:pt x="647954" y="27711"/>
                </a:lnTo>
                <a:lnTo>
                  <a:pt x="647484" y="25374"/>
                </a:lnTo>
                <a:lnTo>
                  <a:pt x="638594" y="12166"/>
                </a:lnTo>
                <a:lnTo>
                  <a:pt x="625386" y="3263"/>
                </a:lnTo>
                <a:lnTo>
                  <a:pt x="623633" y="2921"/>
                </a:lnTo>
                <a:lnTo>
                  <a:pt x="623633" y="33883"/>
                </a:lnTo>
                <a:lnTo>
                  <a:pt x="623633" y="421690"/>
                </a:lnTo>
                <a:lnTo>
                  <a:pt x="617397" y="427888"/>
                </a:lnTo>
                <a:lnTo>
                  <a:pt x="34442" y="427888"/>
                </a:lnTo>
                <a:lnTo>
                  <a:pt x="28244" y="421678"/>
                </a:lnTo>
                <a:lnTo>
                  <a:pt x="28244" y="33883"/>
                </a:lnTo>
                <a:lnTo>
                  <a:pt x="34442" y="27711"/>
                </a:lnTo>
                <a:lnTo>
                  <a:pt x="617397" y="27711"/>
                </a:lnTo>
                <a:lnTo>
                  <a:pt x="623633" y="33883"/>
                </a:lnTo>
                <a:lnTo>
                  <a:pt x="623633" y="2921"/>
                </a:lnTo>
                <a:lnTo>
                  <a:pt x="609206" y="0"/>
                </a:lnTo>
                <a:lnTo>
                  <a:pt x="41529" y="0"/>
                </a:lnTo>
                <a:lnTo>
                  <a:pt x="25361" y="3263"/>
                </a:lnTo>
                <a:lnTo>
                  <a:pt x="12166" y="12166"/>
                </a:lnTo>
                <a:lnTo>
                  <a:pt x="3263" y="25374"/>
                </a:lnTo>
                <a:lnTo>
                  <a:pt x="0" y="41554"/>
                </a:lnTo>
                <a:lnTo>
                  <a:pt x="0" y="414312"/>
                </a:lnTo>
                <a:lnTo>
                  <a:pt x="3263" y="430479"/>
                </a:lnTo>
                <a:lnTo>
                  <a:pt x="12166" y="443699"/>
                </a:lnTo>
                <a:lnTo>
                  <a:pt x="25361" y="452602"/>
                </a:lnTo>
                <a:lnTo>
                  <a:pt x="41529" y="455866"/>
                </a:lnTo>
                <a:lnTo>
                  <a:pt x="609498" y="455866"/>
                </a:lnTo>
                <a:lnTo>
                  <a:pt x="647598" y="430225"/>
                </a:lnTo>
                <a:lnTo>
                  <a:pt x="650697" y="414312"/>
                </a:lnTo>
                <a:lnTo>
                  <a:pt x="650748" y="41554"/>
                </a:lnTo>
                <a:close/>
              </a:path>
              <a:path w="651510" h="637539">
                <a:moveTo>
                  <a:pt x="651319" y="528866"/>
                </a:moveTo>
                <a:lnTo>
                  <a:pt x="647446" y="509917"/>
                </a:lnTo>
                <a:lnTo>
                  <a:pt x="646023" y="507809"/>
                </a:lnTo>
                <a:lnTo>
                  <a:pt x="636993" y="494436"/>
                </a:lnTo>
                <a:lnTo>
                  <a:pt x="623633" y="485419"/>
                </a:lnTo>
                <a:lnTo>
                  <a:pt x="623633" y="528866"/>
                </a:lnTo>
                <a:lnTo>
                  <a:pt x="623544" y="588848"/>
                </a:lnTo>
                <a:lnTo>
                  <a:pt x="621969" y="596633"/>
                </a:lnTo>
                <a:lnTo>
                  <a:pt x="617448" y="603326"/>
                </a:lnTo>
                <a:lnTo>
                  <a:pt x="610755" y="607834"/>
                </a:lnTo>
                <a:lnTo>
                  <a:pt x="602576" y="609485"/>
                </a:lnTo>
                <a:lnTo>
                  <a:pt x="48729" y="609485"/>
                </a:lnTo>
                <a:lnTo>
                  <a:pt x="40728" y="607796"/>
                </a:lnTo>
                <a:lnTo>
                  <a:pt x="34175" y="603377"/>
                </a:lnTo>
                <a:lnTo>
                  <a:pt x="29705" y="596849"/>
                </a:lnTo>
                <a:lnTo>
                  <a:pt x="27965" y="588848"/>
                </a:lnTo>
                <a:lnTo>
                  <a:pt x="27965" y="528866"/>
                </a:lnTo>
                <a:lnTo>
                  <a:pt x="29591" y="520738"/>
                </a:lnTo>
                <a:lnTo>
                  <a:pt x="34036" y="514083"/>
                </a:lnTo>
                <a:lnTo>
                  <a:pt x="40627" y="509549"/>
                </a:lnTo>
                <a:lnTo>
                  <a:pt x="48729" y="507809"/>
                </a:lnTo>
                <a:lnTo>
                  <a:pt x="602576" y="507809"/>
                </a:lnTo>
                <a:lnTo>
                  <a:pt x="610755" y="509473"/>
                </a:lnTo>
                <a:lnTo>
                  <a:pt x="617448" y="513981"/>
                </a:lnTo>
                <a:lnTo>
                  <a:pt x="621969" y="520674"/>
                </a:lnTo>
                <a:lnTo>
                  <a:pt x="623633" y="528866"/>
                </a:lnTo>
                <a:lnTo>
                  <a:pt x="623633" y="485419"/>
                </a:lnTo>
                <a:lnTo>
                  <a:pt x="621512" y="483984"/>
                </a:lnTo>
                <a:lnTo>
                  <a:pt x="602576" y="480110"/>
                </a:lnTo>
                <a:lnTo>
                  <a:pt x="48729" y="480110"/>
                </a:lnTo>
                <a:lnTo>
                  <a:pt x="29870" y="484060"/>
                </a:lnTo>
                <a:lnTo>
                  <a:pt x="14490" y="494525"/>
                </a:lnTo>
                <a:lnTo>
                  <a:pt x="4114" y="509981"/>
                </a:lnTo>
                <a:lnTo>
                  <a:pt x="279" y="528866"/>
                </a:lnTo>
                <a:lnTo>
                  <a:pt x="279" y="588848"/>
                </a:lnTo>
                <a:lnTo>
                  <a:pt x="4229" y="607606"/>
                </a:lnTo>
                <a:lnTo>
                  <a:pt x="14630" y="622922"/>
                </a:lnTo>
                <a:lnTo>
                  <a:pt x="29972" y="633298"/>
                </a:lnTo>
                <a:lnTo>
                  <a:pt x="48729" y="637197"/>
                </a:lnTo>
                <a:lnTo>
                  <a:pt x="602576" y="637197"/>
                </a:lnTo>
                <a:lnTo>
                  <a:pt x="621411" y="633374"/>
                </a:lnTo>
                <a:lnTo>
                  <a:pt x="636841" y="623023"/>
                </a:lnTo>
                <a:lnTo>
                  <a:pt x="646074" y="609485"/>
                </a:lnTo>
                <a:lnTo>
                  <a:pt x="647204" y="607834"/>
                </a:lnTo>
                <a:lnTo>
                  <a:pt x="647331" y="607606"/>
                </a:lnTo>
                <a:lnTo>
                  <a:pt x="651319" y="588848"/>
                </a:lnTo>
                <a:lnTo>
                  <a:pt x="651319" y="52886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5279" y="1110593"/>
            <a:ext cx="1615439" cy="83429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4696714" y="2145538"/>
            <a:ext cx="607060" cy="625475"/>
            <a:chOff x="4696714" y="2145538"/>
            <a:chExt cx="607060" cy="625475"/>
          </a:xfrm>
        </p:grpSpPr>
        <p:sp>
          <p:nvSpPr>
            <p:cNvPr id="35" name="object 35"/>
            <p:cNvSpPr/>
            <p:nvPr/>
          </p:nvSpPr>
          <p:spPr>
            <a:xfrm>
              <a:off x="4703064" y="2151888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60" h="612775">
                  <a:moveTo>
                    <a:pt x="445770" y="0"/>
                  </a:moveTo>
                  <a:lnTo>
                    <a:pt x="148589" y="0"/>
                  </a:lnTo>
                  <a:lnTo>
                    <a:pt x="148589" y="315467"/>
                  </a:lnTo>
                  <a:lnTo>
                    <a:pt x="0" y="315467"/>
                  </a:lnTo>
                  <a:lnTo>
                    <a:pt x="297180" y="612648"/>
                  </a:lnTo>
                  <a:lnTo>
                    <a:pt x="594360" y="315467"/>
                  </a:lnTo>
                  <a:lnTo>
                    <a:pt x="445770" y="315467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03064" y="2151888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60" h="612775">
                  <a:moveTo>
                    <a:pt x="445770" y="0"/>
                  </a:moveTo>
                  <a:lnTo>
                    <a:pt x="445770" y="315467"/>
                  </a:lnTo>
                  <a:lnTo>
                    <a:pt x="594360" y="315467"/>
                  </a:lnTo>
                  <a:lnTo>
                    <a:pt x="297180" y="612648"/>
                  </a:lnTo>
                  <a:lnTo>
                    <a:pt x="0" y="315467"/>
                  </a:lnTo>
                  <a:lnTo>
                    <a:pt x="148589" y="315467"/>
                  </a:lnTo>
                  <a:lnTo>
                    <a:pt x="148589" y="0"/>
                  </a:lnTo>
                  <a:lnTo>
                    <a:pt x="445770" y="0"/>
                  </a:lnTo>
                  <a:close/>
                </a:path>
              </a:pathLst>
            </a:custGeom>
            <a:ln w="12699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906514" y="3974338"/>
            <a:ext cx="1261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600" b="1" spc="-1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44848"/>
                </a:solidFill>
                <a:latin typeface="Calibri"/>
                <a:cs typeface="Calibri"/>
              </a:rPr>
              <a:t>Kinesis 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50960" y="2255392"/>
            <a:ext cx="563880" cy="554990"/>
            <a:chOff x="8450960" y="2255392"/>
            <a:chExt cx="563880" cy="554990"/>
          </a:xfrm>
        </p:grpSpPr>
        <p:sp>
          <p:nvSpPr>
            <p:cNvPr id="39" name="object 39"/>
            <p:cNvSpPr/>
            <p:nvPr/>
          </p:nvSpPr>
          <p:spPr>
            <a:xfrm>
              <a:off x="8457310" y="2261742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129413" y="0"/>
                  </a:moveTo>
                  <a:lnTo>
                    <a:pt x="230759" y="109220"/>
                  </a:lnTo>
                  <a:lnTo>
                    <a:pt x="0" y="323342"/>
                  </a:lnTo>
                  <a:lnTo>
                    <a:pt x="202692" y="541909"/>
                  </a:lnTo>
                  <a:lnTo>
                    <a:pt x="433450" y="327787"/>
                  </a:lnTo>
                  <a:lnTo>
                    <a:pt x="534924" y="437134"/>
                  </a:lnTo>
                  <a:lnTo>
                    <a:pt x="550672" y="15748"/>
                  </a:lnTo>
                  <a:lnTo>
                    <a:pt x="12941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57310" y="2261742"/>
              <a:ext cx="551180" cy="542290"/>
            </a:xfrm>
            <a:custGeom>
              <a:avLst/>
              <a:gdLst/>
              <a:ahLst/>
              <a:cxnLst/>
              <a:rect l="l" t="t" r="r" b="b"/>
              <a:pathLst>
                <a:path w="551179" h="542289">
                  <a:moveTo>
                    <a:pt x="0" y="323342"/>
                  </a:moveTo>
                  <a:lnTo>
                    <a:pt x="230759" y="109220"/>
                  </a:lnTo>
                  <a:lnTo>
                    <a:pt x="129413" y="0"/>
                  </a:lnTo>
                  <a:lnTo>
                    <a:pt x="550672" y="15748"/>
                  </a:lnTo>
                  <a:lnTo>
                    <a:pt x="534924" y="437134"/>
                  </a:lnTo>
                  <a:lnTo>
                    <a:pt x="433450" y="327787"/>
                  </a:lnTo>
                  <a:lnTo>
                    <a:pt x="202692" y="541909"/>
                  </a:lnTo>
                  <a:lnTo>
                    <a:pt x="0" y="323342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488680" y="3998340"/>
            <a:ext cx="551815" cy="551815"/>
            <a:chOff x="8488680" y="3998340"/>
            <a:chExt cx="551815" cy="551815"/>
          </a:xfrm>
        </p:grpSpPr>
        <p:sp>
          <p:nvSpPr>
            <p:cNvPr id="42" name="object 42"/>
            <p:cNvSpPr/>
            <p:nvPr/>
          </p:nvSpPr>
          <p:spPr>
            <a:xfrm>
              <a:off x="8495030" y="4004690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10820" y="0"/>
                  </a:moveTo>
                  <a:lnTo>
                    <a:pt x="0" y="210819"/>
                  </a:lnTo>
                  <a:lnTo>
                    <a:pt x="222630" y="433450"/>
                  </a:lnTo>
                  <a:lnTo>
                    <a:pt x="117221" y="538860"/>
                  </a:lnTo>
                  <a:lnTo>
                    <a:pt x="538861" y="538860"/>
                  </a:lnTo>
                  <a:lnTo>
                    <a:pt x="538861" y="117220"/>
                  </a:lnTo>
                  <a:lnTo>
                    <a:pt x="433450" y="222630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95030" y="4004690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10820" y="0"/>
                  </a:moveTo>
                  <a:lnTo>
                    <a:pt x="433450" y="222630"/>
                  </a:lnTo>
                  <a:lnTo>
                    <a:pt x="538861" y="117220"/>
                  </a:lnTo>
                  <a:lnTo>
                    <a:pt x="538861" y="538860"/>
                  </a:lnTo>
                  <a:lnTo>
                    <a:pt x="117221" y="538860"/>
                  </a:lnTo>
                  <a:lnTo>
                    <a:pt x="222630" y="433450"/>
                  </a:lnTo>
                  <a:lnTo>
                    <a:pt x="0" y="210819"/>
                  </a:lnTo>
                  <a:lnTo>
                    <a:pt x="210820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8598154" y="3102610"/>
            <a:ext cx="625475" cy="607060"/>
            <a:chOff x="8598154" y="3102610"/>
            <a:chExt cx="625475" cy="607060"/>
          </a:xfrm>
        </p:grpSpPr>
        <p:sp>
          <p:nvSpPr>
            <p:cNvPr id="45" name="object 45"/>
            <p:cNvSpPr/>
            <p:nvPr/>
          </p:nvSpPr>
          <p:spPr>
            <a:xfrm>
              <a:off x="8604504" y="3108960"/>
              <a:ext cx="612775" cy="594360"/>
            </a:xfrm>
            <a:custGeom>
              <a:avLst/>
              <a:gdLst/>
              <a:ahLst/>
              <a:cxnLst/>
              <a:rect l="l" t="t" r="r" b="b"/>
              <a:pathLst>
                <a:path w="612775" h="594360">
                  <a:moveTo>
                    <a:pt x="315468" y="0"/>
                  </a:moveTo>
                  <a:lnTo>
                    <a:pt x="315468" y="148589"/>
                  </a:lnTo>
                  <a:lnTo>
                    <a:pt x="0" y="148589"/>
                  </a:lnTo>
                  <a:lnTo>
                    <a:pt x="0" y="445769"/>
                  </a:lnTo>
                  <a:lnTo>
                    <a:pt x="315468" y="445769"/>
                  </a:lnTo>
                  <a:lnTo>
                    <a:pt x="315468" y="594359"/>
                  </a:lnTo>
                  <a:lnTo>
                    <a:pt x="612648" y="297179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04504" y="3108960"/>
              <a:ext cx="612775" cy="594360"/>
            </a:xfrm>
            <a:custGeom>
              <a:avLst/>
              <a:gdLst/>
              <a:ahLst/>
              <a:cxnLst/>
              <a:rect l="l" t="t" r="r" b="b"/>
              <a:pathLst>
                <a:path w="612775" h="594360">
                  <a:moveTo>
                    <a:pt x="0" y="148589"/>
                  </a:moveTo>
                  <a:lnTo>
                    <a:pt x="315468" y="148589"/>
                  </a:lnTo>
                  <a:lnTo>
                    <a:pt x="315468" y="0"/>
                  </a:lnTo>
                  <a:lnTo>
                    <a:pt x="612648" y="297179"/>
                  </a:lnTo>
                  <a:lnTo>
                    <a:pt x="315468" y="594359"/>
                  </a:lnTo>
                  <a:lnTo>
                    <a:pt x="315468" y="445769"/>
                  </a:lnTo>
                  <a:lnTo>
                    <a:pt x="0" y="445769"/>
                  </a:lnTo>
                  <a:lnTo>
                    <a:pt x="0" y="148589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129735" y="2987527"/>
            <a:ext cx="833755" cy="836294"/>
            <a:chOff x="7129735" y="2987527"/>
            <a:chExt cx="833755" cy="836294"/>
          </a:xfrm>
        </p:grpSpPr>
        <p:sp>
          <p:nvSpPr>
            <p:cNvPr id="48" name="object 48"/>
            <p:cNvSpPr/>
            <p:nvPr/>
          </p:nvSpPr>
          <p:spPr>
            <a:xfrm>
              <a:off x="7129735" y="2987527"/>
              <a:ext cx="833755" cy="836294"/>
            </a:xfrm>
            <a:custGeom>
              <a:avLst/>
              <a:gdLst/>
              <a:ahLst/>
              <a:cxnLst/>
              <a:rect l="l" t="t" r="r" b="b"/>
              <a:pathLst>
                <a:path w="833754" h="836295">
                  <a:moveTo>
                    <a:pt x="833296" y="0"/>
                  </a:moveTo>
                  <a:lnTo>
                    <a:pt x="0" y="0"/>
                  </a:lnTo>
                  <a:lnTo>
                    <a:pt x="0" y="836077"/>
                  </a:lnTo>
                  <a:lnTo>
                    <a:pt x="833296" y="836077"/>
                  </a:lnTo>
                  <a:lnTo>
                    <a:pt x="833296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68616" y="3127006"/>
              <a:ext cx="555625" cy="384810"/>
            </a:xfrm>
            <a:custGeom>
              <a:avLst/>
              <a:gdLst/>
              <a:ahLst/>
              <a:cxnLst/>
              <a:rect l="l" t="t" r="r" b="b"/>
              <a:pathLst>
                <a:path w="555625" h="384810">
                  <a:moveTo>
                    <a:pt x="308317" y="263969"/>
                  </a:moveTo>
                  <a:lnTo>
                    <a:pt x="243141" y="258216"/>
                  </a:lnTo>
                  <a:lnTo>
                    <a:pt x="184226" y="249859"/>
                  </a:lnTo>
                  <a:lnTo>
                    <a:pt x="132041" y="238988"/>
                  </a:lnTo>
                  <a:lnTo>
                    <a:pt x="87045" y="225717"/>
                  </a:lnTo>
                  <a:lnTo>
                    <a:pt x="49733" y="210172"/>
                  </a:lnTo>
                  <a:lnTo>
                    <a:pt x="0" y="172656"/>
                  </a:lnTo>
                  <a:lnTo>
                    <a:pt x="0" y="204558"/>
                  </a:lnTo>
                  <a:lnTo>
                    <a:pt x="33769" y="227050"/>
                  </a:lnTo>
                  <a:lnTo>
                    <a:pt x="75349" y="245224"/>
                  </a:lnTo>
                  <a:lnTo>
                    <a:pt x="122682" y="259537"/>
                  </a:lnTo>
                  <a:lnTo>
                    <a:pt x="173723" y="270459"/>
                  </a:lnTo>
                  <a:lnTo>
                    <a:pt x="226428" y="278460"/>
                  </a:lnTo>
                  <a:lnTo>
                    <a:pt x="173710" y="286346"/>
                  </a:lnTo>
                  <a:lnTo>
                    <a:pt x="122643" y="297205"/>
                  </a:lnTo>
                  <a:lnTo>
                    <a:pt x="75298" y="311480"/>
                  </a:lnTo>
                  <a:lnTo>
                    <a:pt x="33731" y="329641"/>
                  </a:lnTo>
                  <a:lnTo>
                    <a:pt x="0" y="352145"/>
                  </a:lnTo>
                  <a:lnTo>
                    <a:pt x="0" y="384467"/>
                  </a:lnTo>
                  <a:lnTo>
                    <a:pt x="22593" y="362978"/>
                  </a:lnTo>
                  <a:lnTo>
                    <a:pt x="55194" y="343979"/>
                  </a:lnTo>
                  <a:lnTo>
                    <a:pt x="97231" y="327583"/>
                  </a:lnTo>
                  <a:lnTo>
                    <a:pt x="148082" y="313931"/>
                  </a:lnTo>
                  <a:lnTo>
                    <a:pt x="207162" y="303123"/>
                  </a:lnTo>
                  <a:lnTo>
                    <a:pt x="273875" y="295287"/>
                  </a:lnTo>
                  <a:lnTo>
                    <a:pt x="277088" y="291503"/>
                  </a:lnTo>
                  <a:lnTo>
                    <a:pt x="293344" y="275475"/>
                  </a:lnTo>
                  <a:lnTo>
                    <a:pt x="308317" y="263969"/>
                  </a:lnTo>
                  <a:close/>
                </a:path>
                <a:path w="555625" h="384810">
                  <a:moveTo>
                    <a:pt x="555536" y="267525"/>
                  </a:moveTo>
                  <a:lnTo>
                    <a:pt x="507631" y="267525"/>
                  </a:lnTo>
                  <a:lnTo>
                    <a:pt x="507771" y="267639"/>
                  </a:lnTo>
                  <a:lnTo>
                    <a:pt x="507631" y="267639"/>
                  </a:lnTo>
                  <a:lnTo>
                    <a:pt x="514096" y="272770"/>
                  </a:lnTo>
                  <a:lnTo>
                    <a:pt x="520319" y="278206"/>
                  </a:lnTo>
                  <a:lnTo>
                    <a:pt x="526288" y="283933"/>
                  </a:lnTo>
                  <a:lnTo>
                    <a:pt x="531977" y="289941"/>
                  </a:lnTo>
                  <a:lnTo>
                    <a:pt x="555536" y="289941"/>
                  </a:lnTo>
                  <a:lnTo>
                    <a:pt x="555536" y="267639"/>
                  </a:lnTo>
                  <a:close/>
                </a:path>
                <a:path w="555625" h="384810">
                  <a:moveTo>
                    <a:pt x="555536" y="222961"/>
                  </a:moveTo>
                  <a:lnTo>
                    <a:pt x="457860" y="223050"/>
                  </a:lnTo>
                  <a:lnTo>
                    <a:pt x="393547" y="220776"/>
                  </a:lnTo>
                  <a:lnTo>
                    <a:pt x="332130" y="214185"/>
                  </a:lnTo>
                  <a:lnTo>
                    <a:pt x="274307" y="203593"/>
                  </a:lnTo>
                  <a:lnTo>
                    <a:pt x="220738" y="189344"/>
                  </a:lnTo>
                  <a:lnTo>
                    <a:pt x="172110" y="171729"/>
                  </a:lnTo>
                  <a:lnTo>
                    <a:pt x="129108" y="151104"/>
                  </a:lnTo>
                  <a:lnTo>
                    <a:pt x="92392" y="127774"/>
                  </a:lnTo>
                  <a:lnTo>
                    <a:pt x="62661" y="102082"/>
                  </a:lnTo>
                  <a:lnTo>
                    <a:pt x="26835" y="44881"/>
                  </a:lnTo>
                  <a:lnTo>
                    <a:pt x="22085" y="9334"/>
                  </a:lnTo>
                  <a:lnTo>
                    <a:pt x="22466" y="4648"/>
                  </a:lnTo>
                  <a:lnTo>
                    <a:pt x="23215" y="0"/>
                  </a:lnTo>
                  <a:lnTo>
                    <a:pt x="990" y="0"/>
                  </a:lnTo>
                  <a:lnTo>
                    <a:pt x="368" y="4648"/>
                  </a:lnTo>
                  <a:lnTo>
                    <a:pt x="63" y="9334"/>
                  </a:lnTo>
                  <a:lnTo>
                    <a:pt x="101" y="14033"/>
                  </a:lnTo>
                  <a:lnTo>
                    <a:pt x="17551" y="78689"/>
                  </a:lnTo>
                  <a:lnTo>
                    <a:pt x="66852" y="135915"/>
                  </a:lnTo>
                  <a:lnTo>
                    <a:pt x="102019" y="161023"/>
                  </a:lnTo>
                  <a:lnTo>
                    <a:pt x="143421" y="183426"/>
                  </a:lnTo>
                  <a:lnTo>
                    <a:pt x="190512" y="202831"/>
                  </a:lnTo>
                  <a:lnTo>
                    <a:pt x="242697" y="218960"/>
                  </a:lnTo>
                  <a:lnTo>
                    <a:pt x="299415" y="231521"/>
                  </a:lnTo>
                  <a:lnTo>
                    <a:pt x="360083" y="240220"/>
                  </a:lnTo>
                  <a:lnTo>
                    <a:pt x="408736" y="244017"/>
                  </a:lnTo>
                  <a:lnTo>
                    <a:pt x="457530" y="245237"/>
                  </a:lnTo>
                  <a:lnTo>
                    <a:pt x="555536" y="245237"/>
                  </a:lnTo>
                  <a:lnTo>
                    <a:pt x="555536" y="223050"/>
                  </a:lnTo>
                  <a:close/>
                </a:path>
                <a:path w="555625" h="384810">
                  <a:moveTo>
                    <a:pt x="555536" y="178371"/>
                  </a:moveTo>
                  <a:lnTo>
                    <a:pt x="509524" y="178930"/>
                  </a:lnTo>
                  <a:lnTo>
                    <a:pt x="442709" y="176441"/>
                  </a:lnTo>
                  <a:lnTo>
                    <a:pt x="380530" y="169240"/>
                  </a:lnTo>
                  <a:lnTo>
                    <a:pt x="323850" y="157721"/>
                  </a:lnTo>
                  <a:lnTo>
                    <a:pt x="273532" y="142316"/>
                  </a:lnTo>
                  <a:lnTo>
                    <a:pt x="230428" y="123393"/>
                  </a:lnTo>
                  <a:lnTo>
                    <a:pt x="195414" y="101371"/>
                  </a:lnTo>
                  <a:lnTo>
                    <a:pt x="153047" y="49631"/>
                  </a:lnTo>
                  <a:lnTo>
                    <a:pt x="147434" y="20726"/>
                  </a:lnTo>
                  <a:lnTo>
                    <a:pt x="147434" y="330"/>
                  </a:lnTo>
                  <a:lnTo>
                    <a:pt x="125209" y="330"/>
                  </a:lnTo>
                  <a:lnTo>
                    <a:pt x="125209" y="20726"/>
                  </a:lnTo>
                  <a:lnTo>
                    <a:pt x="129971" y="51092"/>
                  </a:lnTo>
                  <a:lnTo>
                    <a:pt x="166230" y="105549"/>
                  </a:lnTo>
                  <a:lnTo>
                    <a:pt x="196494" y="129082"/>
                  </a:lnTo>
                  <a:lnTo>
                    <a:pt x="234035" y="149783"/>
                  </a:lnTo>
                  <a:lnTo>
                    <a:pt x="278257" y="167347"/>
                  </a:lnTo>
                  <a:lnTo>
                    <a:pt x="328523" y="181495"/>
                  </a:lnTo>
                  <a:lnTo>
                    <a:pt x="384225" y="191960"/>
                  </a:lnTo>
                  <a:lnTo>
                    <a:pt x="444766" y="198437"/>
                  </a:lnTo>
                  <a:lnTo>
                    <a:pt x="509524" y="200660"/>
                  </a:lnTo>
                  <a:lnTo>
                    <a:pt x="555536" y="200660"/>
                  </a:lnTo>
                  <a:lnTo>
                    <a:pt x="555536" y="178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8247" y="3464315"/>
              <a:ext cx="248247" cy="2199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524153" y="3383279"/>
              <a:ext cx="300355" cy="300990"/>
            </a:xfrm>
            <a:custGeom>
              <a:avLst/>
              <a:gdLst/>
              <a:ahLst/>
              <a:cxnLst/>
              <a:rect l="l" t="t" r="r" b="b"/>
              <a:pathLst>
                <a:path w="300354" h="300989">
                  <a:moveTo>
                    <a:pt x="166674" y="111480"/>
                  </a:moveTo>
                  <a:lnTo>
                    <a:pt x="111125" y="111480"/>
                  </a:lnTo>
                  <a:lnTo>
                    <a:pt x="111125" y="133769"/>
                  </a:lnTo>
                  <a:lnTo>
                    <a:pt x="166674" y="133769"/>
                  </a:lnTo>
                  <a:lnTo>
                    <a:pt x="166674" y="111480"/>
                  </a:lnTo>
                  <a:close/>
                </a:path>
                <a:path w="300354" h="300989">
                  <a:moveTo>
                    <a:pt x="299999" y="150495"/>
                  </a:moveTo>
                  <a:lnTo>
                    <a:pt x="292277" y="102920"/>
                  </a:lnTo>
                  <a:lnTo>
                    <a:pt x="289902" y="98323"/>
                  </a:lnTo>
                  <a:lnTo>
                    <a:pt x="279425" y="78028"/>
                  </a:lnTo>
                  <a:lnTo>
                    <a:pt x="277787" y="74866"/>
                  </a:lnTo>
                  <a:lnTo>
                    <a:pt x="277787" y="150495"/>
                  </a:lnTo>
                  <a:lnTo>
                    <a:pt x="277787" y="156083"/>
                  </a:lnTo>
                  <a:lnTo>
                    <a:pt x="277406" y="161671"/>
                  </a:lnTo>
                  <a:lnTo>
                    <a:pt x="276669" y="167208"/>
                  </a:lnTo>
                  <a:lnTo>
                    <a:pt x="200012" y="167208"/>
                  </a:lnTo>
                  <a:lnTo>
                    <a:pt x="200012" y="189509"/>
                  </a:lnTo>
                  <a:lnTo>
                    <a:pt x="272224" y="189509"/>
                  </a:lnTo>
                  <a:lnTo>
                    <a:pt x="269074" y="198323"/>
                  </a:lnTo>
                  <a:lnTo>
                    <a:pt x="265277" y="206870"/>
                  </a:lnTo>
                  <a:lnTo>
                    <a:pt x="260845" y="215087"/>
                  </a:lnTo>
                  <a:lnTo>
                    <a:pt x="255790" y="222948"/>
                  </a:lnTo>
                  <a:lnTo>
                    <a:pt x="200240" y="222948"/>
                  </a:lnTo>
                  <a:lnTo>
                    <a:pt x="200240" y="245249"/>
                  </a:lnTo>
                  <a:lnTo>
                    <a:pt x="236207" y="245249"/>
                  </a:lnTo>
                  <a:lnTo>
                    <a:pt x="195643" y="270344"/>
                  </a:lnTo>
                  <a:lnTo>
                    <a:pt x="150215" y="278714"/>
                  </a:lnTo>
                  <a:lnTo>
                    <a:pt x="104800" y="270344"/>
                  </a:lnTo>
                  <a:lnTo>
                    <a:pt x="64223" y="245249"/>
                  </a:lnTo>
                  <a:lnTo>
                    <a:pt x="77787" y="245249"/>
                  </a:lnTo>
                  <a:lnTo>
                    <a:pt x="77787" y="222948"/>
                  </a:lnTo>
                  <a:lnTo>
                    <a:pt x="44450" y="222948"/>
                  </a:lnTo>
                  <a:lnTo>
                    <a:pt x="39382" y="215087"/>
                  </a:lnTo>
                  <a:lnTo>
                    <a:pt x="34937" y="206870"/>
                  </a:lnTo>
                  <a:lnTo>
                    <a:pt x="31140" y="198323"/>
                  </a:lnTo>
                  <a:lnTo>
                    <a:pt x="28003" y="189509"/>
                  </a:lnTo>
                  <a:lnTo>
                    <a:pt x="77787" y="189509"/>
                  </a:lnTo>
                  <a:lnTo>
                    <a:pt x="77787" y="167208"/>
                  </a:lnTo>
                  <a:lnTo>
                    <a:pt x="23329" y="167208"/>
                  </a:lnTo>
                  <a:lnTo>
                    <a:pt x="22504" y="158864"/>
                  </a:lnTo>
                  <a:lnTo>
                    <a:pt x="22225" y="150495"/>
                  </a:lnTo>
                  <a:lnTo>
                    <a:pt x="22504" y="142113"/>
                  </a:lnTo>
                  <a:lnTo>
                    <a:pt x="23329" y="133769"/>
                  </a:lnTo>
                  <a:lnTo>
                    <a:pt x="88900" y="133769"/>
                  </a:lnTo>
                  <a:lnTo>
                    <a:pt x="88900" y="111480"/>
                  </a:lnTo>
                  <a:lnTo>
                    <a:pt x="28333" y="111480"/>
                  </a:lnTo>
                  <a:lnTo>
                    <a:pt x="31470" y="102654"/>
                  </a:lnTo>
                  <a:lnTo>
                    <a:pt x="35267" y="94119"/>
                  </a:lnTo>
                  <a:lnTo>
                    <a:pt x="39712" y="85902"/>
                  </a:lnTo>
                  <a:lnTo>
                    <a:pt x="44780" y="78028"/>
                  </a:lnTo>
                  <a:lnTo>
                    <a:pt x="167005" y="78028"/>
                  </a:lnTo>
                  <a:lnTo>
                    <a:pt x="167005" y="55740"/>
                  </a:lnTo>
                  <a:lnTo>
                    <a:pt x="63995" y="55740"/>
                  </a:lnTo>
                  <a:lnTo>
                    <a:pt x="104559" y="30645"/>
                  </a:lnTo>
                  <a:lnTo>
                    <a:pt x="149987" y="22275"/>
                  </a:lnTo>
                  <a:lnTo>
                    <a:pt x="195414" y="30645"/>
                  </a:lnTo>
                  <a:lnTo>
                    <a:pt x="235978" y="55740"/>
                  </a:lnTo>
                  <a:lnTo>
                    <a:pt x="193852" y="55740"/>
                  </a:lnTo>
                  <a:lnTo>
                    <a:pt x="188899" y="60731"/>
                  </a:lnTo>
                  <a:lnTo>
                    <a:pt x="188899" y="128778"/>
                  </a:lnTo>
                  <a:lnTo>
                    <a:pt x="193852" y="133769"/>
                  </a:lnTo>
                  <a:lnTo>
                    <a:pt x="261670" y="133769"/>
                  </a:lnTo>
                  <a:lnTo>
                    <a:pt x="266674" y="128778"/>
                  </a:lnTo>
                  <a:lnTo>
                    <a:pt x="266674" y="111480"/>
                  </a:lnTo>
                  <a:lnTo>
                    <a:pt x="266674" y="98323"/>
                  </a:lnTo>
                  <a:lnTo>
                    <a:pt x="271487" y="110871"/>
                  </a:lnTo>
                  <a:lnTo>
                    <a:pt x="274967" y="123812"/>
                  </a:lnTo>
                  <a:lnTo>
                    <a:pt x="277075" y="137058"/>
                  </a:lnTo>
                  <a:lnTo>
                    <a:pt x="277787" y="150495"/>
                  </a:lnTo>
                  <a:lnTo>
                    <a:pt x="277787" y="74866"/>
                  </a:lnTo>
                  <a:lnTo>
                    <a:pt x="270979" y="61671"/>
                  </a:lnTo>
                  <a:lnTo>
                    <a:pt x="245008" y="35598"/>
                  </a:lnTo>
                  <a:lnTo>
                    <a:pt x="245008" y="78028"/>
                  </a:lnTo>
                  <a:lnTo>
                    <a:pt x="245008" y="111480"/>
                  </a:lnTo>
                  <a:lnTo>
                    <a:pt x="211670" y="111480"/>
                  </a:lnTo>
                  <a:lnTo>
                    <a:pt x="211670" y="78028"/>
                  </a:lnTo>
                  <a:lnTo>
                    <a:pt x="245008" y="78028"/>
                  </a:lnTo>
                  <a:lnTo>
                    <a:pt x="245008" y="35598"/>
                  </a:lnTo>
                  <a:lnTo>
                    <a:pt x="238531" y="29095"/>
                  </a:lnTo>
                  <a:lnTo>
                    <a:pt x="225386" y="22275"/>
                  </a:lnTo>
                  <a:lnTo>
                    <a:pt x="197383" y="7721"/>
                  </a:lnTo>
                  <a:lnTo>
                    <a:pt x="150012" y="0"/>
                  </a:lnTo>
                  <a:lnTo>
                    <a:pt x="102590" y="7670"/>
                  </a:lnTo>
                  <a:lnTo>
                    <a:pt x="61404" y="29032"/>
                  </a:lnTo>
                  <a:lnTo>
                    <a:pt x="28943" y="61607"/>
                  </a:lnTo>
                  <a:lnTo>
                    <a:pt x="7645" y="102958"/>
                  </a:lnTo>
                  <a:lnTo>
                    <a:pt x="0" y="150495"/>
                  </a:lnTo>
                  <a:lnTo>
                    <a:pt x="7645" y="198056"/>
                  </a:lnTo>
                  <a:lnTo>
                    <a:pt x="28943" y="239369"/>
                  </a:lnTo>
                  <a:lnTo>
                    <a:pt x="61404" y="271945"/>
                  </a:lnTo>
                  <a:lnTo>
                    <a:pt x="102590" y="293319"/>
                  </a:lnTo>
                  <a:lnTo>
                    <a:pt x="150012" y="300990"/>
                  </a:lnTo>
                  <a:lnTo>
                    <a:pt x="197408" y="293319"/>
                  </a:lnTo>
                  <a:lnTo>
                    <a:pt x="225564" y="278714"/>
                  </a:lnTo>
                  <a:lnTo>
                    <a:pt x="238582" y="271945"/>
                  </a:lnTo>
                  <a:lnTo>
                    <a:pt x="271056" y="239369"/>
                  </a:lnTo>
                  <a:lnTo>
                    <a:pt x="292354" y="198056"/>
                  </a:lnTo>
                  <a:lnTo>
                    <a:pt x="299999" y="150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4171" y="3550487"/>
              <a:ext cx="77774" cy="7803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9468104" y="5298440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80678" y="3557778"/>
            <a:ext cx="2351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Consumer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  <a:p>
            <a:pPr marL="50800" algn="ctr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(KCL)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79285" y="5995212"/>
            <a:ext cx="2369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Connector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15850" y="4488942"/>
            <a:ext cx="2738755" cy="1478915"/>
            <a:chOff x="7215850" y="4488942"/>
            <a:chExt cx="2738755" cy="1478915"/>
          </a:xfrm>
        </p:grpSpPr>
        <p:sp>
          <p:nvSpPr>
            <p:cNvPr id="57" name="object 57"/>
            <p:cNvSpPr/>
            <p:nvPr/>
          </p:nvSpPr>
          <p:spPr>
            <a:xfrm>
              <a:off x="9317241" y="4488954"/>
              <a:ext cx="636905" cy="735330"/>
            </a:xfrm>
            <a:custGeom>
              <a:avLst/>
              <a:gdLst/>
              <a:ahLst/>
              <a:cxnLst/>
              <a:rect l="l" t="t" r="r" b="b"/>
              <a:pathLst>
                <a:path w="636904" h="735329">
                  <a:moveTo>
                    <a:pt x="636739" y="183718"/>
                  </a:moveTo>
                  <a:lnTo>
                    <a:pt x="603554" y="164579"/>
                  </a:lnTo>
                  <a:lnTo>
                    <a:pt x="603554" y="222148"/>
                  </a:lnTo>
                  <a:lnTo>
                    <a:pt x="603554" y="532307"/>
                  </a:lnTo>
                  <a:lnTo>
                    <a:pt x="334975" y="687552"/>
                  </a:lnTo>
                  <a:lnTo>
                    <a:pt x="334975" y="566039"/>
                  </a:lnTo>
                  <a:lnTo>
                    <a:pt x="384695" y="537286"/>
                  </a:lnTo>
                  <a:lnTo>
                    <a:pt x="498398" y="471551"/>
                  </a:lnTo>
                  <a:lnTo>
                    <a:pt x="498398" y="282867"/>
                  </a:lnTo>
                  <a:lnTo>
                    <a:pt x="603554" y="222148"/>
                  </a:lnTo>
                  <a:lnTo>
                    <a:pt x="603554" y="164579"/>
                  </a:lnTo>
                  <a:lnTo>
                    <a:pt x="586968" y="155003"/>
                  </a:lnTo>
                  <a:lnTo>
                    <a:pt x="586968" y="193395"/>
                  </a:lnTo>
                  <a:lnTo>
                    <a:pt x="481787" y="254127"/>
                  </a:lnTo>
                  <a:lnTo>
                    <a:pt x="465213" y="244551"/>
                  </a:lnTo>
                  <a:lnTo>
                    <a:pt x="465213" y="302031"/>
                  </a:lnTo>
                  <a:lnTo>
                    <a:pt x="465213" y="452462"/>
                  </a:lnTo>
                  <a:lnTo>
                    <a:pt x="334975" y="527697"/>
                  </a:lnTo>
                  <a:lnTo>
                    <a:pt x="334975" y="377240"/>
                  </a:lnTo>
                  <a:lnTo>
                    <a:pt x="465213" y="302031"/>
                  </a:lnTo>
                  <a:lnTo>
                    <a:pt x="465213" y="244551"/>
                  </a:lnTo>
                  <a:lnTo>
                    <a:pt x="448652" y="234975"/>
                  </a:lnTo>
                  <a:lnTo>
                    <a:pt x="448652" y="273265"/>
                  </a:lnTo>
                  <a:lnTo>
                    <a:pt x="320395" y="347319"/>
                  </a:lnTo>
                  <a:lnTo>
                    <a:pt x="301790" y="336626"/>
                  </a:lnTo>
                  <a:lnTo>
                    <a:pt x="301790" y="375043"/>
                  </a:lnTo>
                  <a:lnTo>
                    <a:pt x="301790" y="527710"/>
                  </a:lnTo>
                  <a:lnTo>
                    <a:pt x="301790" y="566039"/>
                  </a:lnTo>
                  <a:lnTo>
                    <a:pt x="301790" y="687565"/>
                  </a:lnTo>
                  <a:lnTo>
                    <a:pt x="33185" y="532307"/>
                  </a:lnTo>
                  <a:lnTo>
                    <a:pt x="33185" y="220586"/>
                  </a:lnTo>
                  <a:lnTo>
                    <a:pt x="138366" y="281076"/>
                  </a:lnTo>
                  <a:lnTo>
                    <a:pt x="138366" y="471551"/>
                  </a:lnTo>
                  <a:lnTo>
                    <a:pt x="301790" y="566039"/>
                  </a:lnTo>
                  <a:lnTo>
                    <a:pt x="301790" y="527710"/>
                  </a:lnTo>
                  <a:lnTo>
                    <a:pt x="171551" y="452462"/>
                  </a:lnTo>
                  <a:lnTo>
                    <a:pt x="171551" y="300151"/>
                  </a:lnTo>
                  <a:lnTo>
                    <a:pt x="301790" y="375043"/>
                  </a:lnTo>
                  <a:lnTo>
                    <a:pt x="301790" y="336626"/>
                  </a:lnTo>
                  <a:lnTo>
                    <a:pt x="189839" y="272249"/>
                  </a:lnTo>
                  <a:lnTo>
                    <a:pt x="318376" y="197993"/>
                  </a:lnTo>
                  <a:lnTo>
                    <a:pt x="448652" y="273265"/>
                  </a:lnTo>
                  <a:lnTo>
                    <a:pt x="448652" y="234975"/>
                  </a:lnTo>
                  <a:lnTo>
                    <a:pt x="384695" y="197993"/>
                  </a:lnTo>
                  <a:lnTo>
                    <a:pt x="318376" y="159651"/>
                  </a:lnTo>
                  <a:lnTo>
                    <a:pt x="156641" y="253161"/>
                  </a:lnTo>
                  <a:lnTo>
                    <a:pt x="51219" y="192544"/>
                  </a:lnTo>
                  <a:lnTo>
                    <a:pt x="318376" y="38176"/>
                  </a:lnTo>
                  <a:lnTo>
                    <a:pt x="586968" y="193395"/>
                  </a:lnTo>
                  <a:lnTo>
                    <a:pt x="586968" y="155003"/>
                  </a:lnTo>
                  <a:lnTo>
                    <a:pt x="384530" y="38176"/>
                  </a:lnTo>
                  <a:lnTo>
                    <a:pt x="318376" y="0"/>
                  </a:lnTo>
                  <a:lnTo>
                    <a:pt x="0" y="183718"/>
                  </a:lnTo>
                  <a:lnTo>
                    <a:pt x="0" y="551561"/>
                  </a:lnTo>
                  <a:lnTo>
                    <a:pt x="318376" y="735317"/>
                  </a:lnTo>
                  <a:lnTo>
                    <a:pt x="384530" y="697141"/>
                  </a:lnTo>
                  <a:lnTo>
                    <a:pt x="636739" y="551561"/>
                  </a:lnTo>
                  <a:lnTo>
                    <a:pt x="636739" y="183718"/>
                  </a:lnTo>
                  <a:close/>
                </a:path>
              </a:pathLst>
            </a:custGeom>
            <a:solidFill>
              <a:srgbClr val="5A6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238999" y="4620768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59" h="612775">
                  <a:moveTo>
                    <a:pt x="445770" y="0"/>
                  </a:moveTo>
                  <a:lnTo>
                    <a:pt x="148590" y="0"/>
                  </a:lnTo>
                  <a:lnTo>
                    <a:pt x="148590" y="315467"/>
                  </a:lnTo>
                  <a:lnTo>
                    <a:pt x="0" y="315467"/>
                  </a:lnTo>
                  <a:lnTo>
                    <a:pt x="297179" y="612647"/>
                  </a:lnTo>
                  <a:lnTo>
                    <a:pt x="594359" y="315467"/>
                  </a:lnTo>
                  <a:lnTo>
                    <a:pt x="445770" y="315467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38999" y="4620768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59" h="612775">
                  <a:moveTo>
                    <a:pt x="445770" y="0"/>
                  </a:moveTo>
                  <a:lnTo>
                    <a:pt x="445770" y="315467"/>
                  </a:lnTo>
                  <a:lnTo>
                    <a:pt x="594359" y="315467"/>
                  </a:lnTo>
                  <a:lnTo>
                    <a:pt x="297179" y="612647"/>
                  </a:lnTo>
                  <a:lnTo>
                    <a:pt x="0" y="315467"/>
                  </a:lnTo>
                  <a:lnTo>
                    <a:pt x="148590" y="315467"/>
                  </a:lnTo>
                  <a:lnTo>
                    <a:pt x="148590" y="0"/>
                  </a:lnTo>
                  <a:lnTo>
                    <a:pt x="445770" y="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15848" y="5330304"/>
              <a:ext cx="651510" cy="637540"/>
            </a:xfrm>
            <a:custGeom>
              <a:avLst/>
              <a:gdLst/>
              <a:ahLst/>
              <a:cxnLst/>
              <a:rect l="l" t="t" r="r" b="b"/>
              <a:pathLst>
                <a:path w="651509" h="637539">
                  <a:moveTo>
                    <a:pt x="599109" y="538264"/>
                  </a:moveTo>
                  <a:lnTo>
                    <a:pt x="592886" y="532053"/>
                  </a:lnTo>
                  <a:lnTo>
                    <a:pt x="585266" y="532053"/>
                  </a:lnTo>
                  <a:lnTo>
                    <a:pt x="421843" y="532053"/>
                  </a:lnTo>
                  <a:lnTo>
                    <a:pt x="415645" y="538264"/>
                  </a:lnTo>
                  <a:lnTo>
                    <a:pt x="415645" y="579602"/>
                  </a:lnTo>
                  <a:lnTo>
                    <a:pt x="421843" y="585800"/>
                  </a:lnTo>
                  <a:lnTo>
                    <a:pt x="592886" y="585800"/>
                  </a:lnTo>
                  <a:lnTo>
                    <a:pt x="599109" y="579602"/>
                  </a:lnTo>
                  <a:lnTo>
                    <a:pt x="599109" y="538264"/>
                  </a:lnTo>
                  <a:close/>
                </a:path>
                <a:path w="651509" h="637539">
                  <a:moveTo>
                    <a:pt x="599109" y="57721"/>
                  </a:moveTo>
                  <a:lnTo>
                    <a:pt x="592886" y="51485"/>
                  </a:lnTo>
                  <a:lnTo>
                    <a:pt x="571423" y="51485"/>
                  </a:lnTo>
                  <a:lnTo>
                    <a:pt x="571423" y="79197"/>
                  </a:lnTo>
                  <a:lnTo>
                    <a:pt x="571423" y="376212"/>
                  </a:lnTo>
                  <a:lnTo>
                    <a:pt x="79883" y="376212"/>
                  </a:lnTo>
                  <a:lnTo>
                    <a:pt x="79883" y="79197"/>
                  </a:lnTo>
                  <a:lnTo>
                    <a:pt x="571423" y="79197"/>
                  </a:lnTo>
                  <a:lnTo>
                    <a:pt x="571423" y="51485"/>
                  </a:lnTo>
                  <a:lnTo>
                    <a:pt x="58394" y="51485"/>
                  </a:lnTo>
                  <a:lnTo>
                    <a:pt x="52197" y="57721"/>
                  </a:lnTo>
                  <a:lnTo>
                    <a:pt x="52197" y="397725"/>
                  </a:lnTo>
                  <a:lnTo>
                    <a:pt x="58394" y="403923"/>
                  </a:lnTo>
                  <a:lnTo>
                    <a:pt x="592886" y="403923"/>
                  </a:lnTo>
                  <a:lnTo>
                    <a:pt x="599109" y="397725"/>
                  </a:lnTo>
                  <a:lnTo>
                    <a:pt x="599109" y="376212"/>
                  </a:lnTo>
                  <a:lnTo>
                    <a:pt x="599109" y="79197"/>
                  </a:lnTo>
                  <a:lnTo>
                    <a:pt x="599109" y="57721"/>
                  </a:lnTo>
                  <a:close/>
                </a:path>
                <a:path w="651509" h="637539">
                  <a:moveTo>
                    <a:pt x="650748" y="41554"/>
                  </a:moveTo>
                  <a:lnTo>
                    <a:pt x="647954" y="27711"/>
                  </a:lnTo>
                  <a:lnTo>
                    <a:pt x="647484" y="25374"/>
                  </a:lnTo>
                  <a:lnTo>
                    <a:pt x="638594" y="12166"/>
                  </a:lnTo>
                  <a:lnTo>
                    <a:pt x="625386" y="3263"/>
                  </a:lnTo>
                  <a:lnTo>
                    <a:pt x="623633" y="2921"/>
                  </a:lnTo>
                  <a:lnTo>
                    <a:pt x="623633" y="33883"/>
                  </a:lnTo>
                  <a:lnTo>
                    <a:pt x="623633" y="421678"/>
                  </a:lnTo>
                  <a:lnTo>
                    <a:pt x="617397" y="427888"/>
                  </a:lnTo>
                  <a:lnTo>
                    <a:pt x="34442" y="427888"/>
                  </a:lnTo>
                  <a:lnTo>
                    <a:pt x="28244" y="421678"/>
                  </a:lnTo>
                  <a:lnTo>
                    <a:pt x="28244" y="33883"/>
                  </a:lnTo>
                  <a:lnTo>
                    <a:pt x="34442" y="27711"/>
                  </a:lnTo>
                  <a:lnTo>
                    <a:pt x="617397" y="27711"/>
                  </a:lnTo>
                  <a:lnTo>
                    <a:pt x="623633" y="33883"/>
                  </a:lnTo>
                  <a:lnTo>
                    <a:pt x="623633" y="2921"/>
                  </a:lnTo>
                  <a:lnTo>
                    <a:pt x="609206" y="0"/>
                  </a:lnTo>
                  <a:lnTo>
                    <a:pt x="41529" y="0"/>
                  </a:lnTo>
                  <a:lnTo>
                    <a:pt x="25361" y="3263"/>
                  </a:lnTo>
                  <a:lnTo>
                    <a:pt x="12166" y="12166"/>
                  </a:lnTo>
                  <a:lnTo>
                    <a:pt x="3263" y="25374"/>
                  </a:lnTo>
                  <a:lnTo>
                    <a:pt x="0" y="41554"/>
                  </a:lnTo>
                  <a:lnTo>
                    <a:pt x="0" y="414312"/>
                  </a:lnTo>
                  <a:lnTo>
                    <a:pt x="3263" y="430479"/>
                  </a:lnTo>
                  <a:lnTo>
                    <a:pt x="12166" y="443699"/>
                  </a:lnTo>
                  <a:lnTo>
                    <a:pt x="25361" y="452602"/>
                  </a:lnTo>
                  <a:lnTo>
                    <a:pt x="41529" y="455866"/>
                  </a:lnTo>
                  <a:lnTo>
                    <a:pt x="609498" y="455866"/>
                  </a:lnTo>
                  <a:lnTo>
                    <a:pt x="647598" y="430225"/>
                  </a:lnTo>
                  <a:lnTo>
                    <a:pt x="650697" y="414312"/>
                  </a:lnTo>
                  <a:lnTo>
                    <a:pt x="650748" y="41554"/>
                  </a:lnTo>
                  <a:close/>
                </a:path>
                <a:path w="651509" h="637539">
                  <a:moveTo>
                    <a:pt x="651319" y="528866"/>
                  </a:moveTo>
                  <a:lnTo>
                    <a:pt x="647446" y="509917"/>
                  </a:lnTo>
                  <a:lnTo>
                    <a:pt x="646023" y="507809"/>
                  </a:lnTo>
                  <a:lnTo>
                    <a:pt x="636993" y="494436"/>
                  </a:lnTo>
                  <a:lnTo>
                    <a:pt x="623633" y="485406"/>
                  </a:lnTo>
                  <a:lnTo>
                    <a:pt x="623633" y="528866"/>
                  </a:lnTo>
                  <a:lnTo>
                    <a:pt x="623544" y="588848"/>
                  </a:lnTo>
                  <a:lnTo>
                    <a:pt x="621969" y="596633"/>
                  </a:lnTo>
                  <a:lnTo>
                    <a:pt x="617448" y="603326"/>
                  </a:lnTo>
                  <a:lnTo>
                    <a:pt x="610755" y="607834"/>
                  </a:lnTo>
                  <a:lnTo>
                    <a:pt x="602576" y="609485"/>
                  </a:lnTo>
                  <a:lnTo>
                    <a:pt x="48729" y="609485"/>
                  </a:lnTo>
                  <a:lnTo>
                    <a:pt x="40728" y="607796"/>
                  </a:lnTo>
                  <a:lnTo>
                    <a:pt x="34175" y="603377"/>
                  </a:lnTo>
                  <a:lnTo>
                    <a:pt x="29705" y="596849"/>
                  </a:lnTo>
                  <a:lnTo>
                    <a:pt x="27965" y="588848"/>
                  </a:lnTo>
                  <a:lnTo>
                    <a:pt x="27965" y="528866"/>
                  </a:lnTo>
                  <a:lnTo>
                    <a:pt x="29591" y="520738"/>
                  </a:lnTo>
                  <a:lnTo>
                    <a:pt x="34036" y="514083"/>
                  </a:lnTo>
                  <a:lnTo>
                    <a:pt x="40627" y="509549"/>
                  </a:lnTo>
                  <a:lnTo>
                    <a:pt x="48729" y="507809"/>
                  </a:lnTo>
                  <a:lnTo>
                    <a:pt x="602576" y="507809"/>
                  </a:lnTo>
                  <a:lnTo>
                    <a:pt x="610755" y="509473"/>
                  </a:lnTo>
                  <a:lnTo>
                    <a:pt x="617448" y="513981"/>
                  </a:lnTo>
                  <a:lnTo>
                    <a:pt x="621969" y="520674"/>
                  </a:lnTo>
                  <a:lnTo>
                    <a:pt x="623633" y="528866"/>
                  </a:lnTo>
                  <a:lnTo>
                    <a:pt x="623633" y="485406"/>
                  </a:lnTo>
                  <a:lnTo>
                    <a:pt x="621512" y="483971"/>
                  </a:lnTo>
                  <a:lnTo>
                    <a:pt x="602576" y="480110"/>
                  </a:lnTo>
                  <a:lnTo>
                    <a:pt x="48729" y="480110"/>
                  </a:lnTo>
                  <a:lnTo>
                    <a:pt x="29870" y="484060"/>
                  </a:lnTo>
                  <a:lnTo>
                    <a:pt x="14490" y="494525"/>
                  </a:lnTo>
                  <a:lnTo>
                    <a:pt x="4114" y="509981"/>
                  </a:lnTo>
                  <a:lnTo>
                    <a:pt x="279" y="528866"/>
                  </a:lnTo>
                  <a:lnTo>
                    <a:pt x="279" y="588848"/>
                  </a:lnTo>
                  <a:lnTo>
                    <a:pt x="4229" y="607606"/>
                  </a:lnTo>
                  <a:lnTo>
                    <a:pt x="14630" y="622922"/>
                  </a:lnTo>
                  <a:lnTo>
                    <a:pt x="29972" y="633298"/>
                  </a:lnTo>
                  <a:lnTo>
                    <a:pt x="48729" y="637197"/>
                  </a:lnTo>
                  <a:lnTo>
                    <a:pt x="602576" y="637197"/>
                  </a:lnTo>
                  <a:lnTo>
                    <a:pt x="621411" y="633374"/>
                  </a:lnTo>
                  <a:lnTo>
                    <a:pt x="636841" y="623023"/>
                  </a:lnTo>
                  <a:lnTo>
                    <a:pt x="646074" y="609485"/>
                  </a:lnTo>
                  <a:lnTo>
                    <a:pt x="647204" y="607834"/>
                  </a:lnTo>
                  <a:lnTo>
                    <a:pt x="647331" y="607606"/>
                  </a:lnTo>
                  <a:lnTo>
                    <a:pt x="651319" y="588848"/>
                  </a:lnTo>
                  <a:lnTo>
                    <a:pt x="651319" y="52886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9873704" y="2904096"/>
            <a:ext cx="651510" cy="637540"/>
          </a:xfrm>
          <a:custGeom>
            <a:avLst/>
            <a:gdLst/>
            <a:ahLst/>
            <a:cxnLst/>
            <a:rect l="l" t="t" r="r" b="b"/>
            <a:pathLst>
              <a:path w="651509" h="637539">
                <a:moveTo>
                  <a:pt x="599109" y="538264"/>
                </a:moveTo>
                <a:lnTo>
                  <a:pt x="592886" y="532053"/>
                </a:lnTo>
                <a:lnTo>
                  <a:pt x="585266" y="532053"/>
                </a:lnTo>
                <a:lnTo>
                  <a:pt x="421843" y="532053"/>
                </a:lnTo>
                <a:lnTo>
                  <a:pt x="415645" y="538264"/>
                </a:lnTo>
                <a:lnTo>
                  <a:pt x="415645" y="579602"/>
                </a:lnTo>
                <a:lnTo>
                  <a:pt x="421843" y="585800"/>
                </a:lnTo>
                <a:lnTo>
                  <a:pt x="592886" y="585800"/>
                </a:lnTo>
                <a:lnTo>
                  <a:pt x="599109" y="579602"/>
                </a:lnTo>
                <a:lnTo>
                  <a:pt x="599109" y="538264"/>
                </a:lnTo>
                <a:close/>
              </a:path>
              <a:path w="651509" h="637539">
                <a:moveTo>
                  <a:pt x="599109" y="57721"/>
                </a:moveTo>
                <a:lnTo>
                  <a:pt x="592886" y="51485"/>
                </a:lnTo>
                <a:lnTo>
                  <a:pt x="571423" y="51485"/>
                </a:lnTo>
                <a:lnTo>
                  <a:pt x="571423" y="79197"/>
                </a:lnTo>
                <a:lnTo>
                  <a:pt x="571423" y="376212"/>
                </a:lnTo>
                <a:lnTo>
                  <a:pt x="79883" y="376212"/>
                </a:lnTo>
                <a:lnTo>
                  <a:pt x="79883" y="79197"/>
                </a:lnTo>
                <a:lnTo>
                  <a:pt x="571423" y="79197"/>
                </a:lnTo>
                <a:lnTo>
                  <a:pt x="571423" y="51485"/>
                </a:lnTo>
                <a:lnTo>
                  <a:pt x="58394" y="51485"/>
                </a:lnTo>
                <a:lnTo>
                  <a:pt x="52197" y="57721"/>
                </a:lnTo>
                <a:lnTo>
                  <a:pt x="52197" y="397725"/>
                </a:lnTo>
                <a:lnTo>
                  <a:pt x="58394" y="403923"/>
                </a:lnTo>
                <a:lnTo>
                  <a:pt x="592886" y="403923"/>
                </a:lnTo>
                <a:lnTo>
                  <a:pt x="599109" y="397725"/>
                </a:lnTo>
                <a:lnTo>
                  <a:pt x="599109" y="376212"/>
                </a:lnTo>
                <a:lnTo>
                  <a:pt x="599109" y="79197"/>
                </a:lnTo>
                <a:lnTo>
                  <a:pt x="599109" y="57721"/>
                </a:lnTo>
                <a:close/>
              </a:path>
              <a:path w="651509" h="637539">
                <a:moveTo>
                  <a:pt x="650748" y="41554"/>
                </a:moveTo>
                <a:lnTo>
                  <a:pt x="647954" y="27711"/>
                </a:lnTo>
                <a:lnTo>
                  <a:pt x="647484" y="25374"/>
                </a:lnTo>
                <a:lnTo>
                  <a:pt x="638594" y="12166"/>
                </a:lnTo>
                <a:lnTo>
                  <a:pt x="625386" y="3263"/>
                </a:lnTo>
                <a:lnTo>
                  <a:pt x="623633" y="2921"/>
                </a:lnTo>
                <a:lnTo>
                  <a:pt x="623633" y="33883"/>
                </a:lnTo>
                <a:lnTo>
                  <a:pt x="623633" y="421690"/>
                </a:lnTo>
                <a:lnTo>
                  <a:pt x="617397" y="427888"/>
                </a:lnTo>
                <a:lnTo>
                  <a:pt x="34442" y="427888"/>
                </a:lnTo>
                <a:lnTo>
                  <a:pt x="28244" y="421678"/>
                </a:lnTo>
                <a:lnTo>
                  <a:pt x="28244" y="33883"/>
                </a:lnTo>
                <a:lnTo>
                  <a:pt x="34442" y="27711"/>
                </a:lnTo>
                <a:lnTo>
                  <a:pt x="617397" y="27711"/>
                </a:lnTo>
                <a:lnTo>
                  <a:pt x="623633" y="33883"/>
                </a:lnTo>
                <a:lnTo>
                  <a:pt x="623633" y="2921"/>
                </a:lnTo>
                <a:lnTo>
                  <a:pt x="609206" y="0"/>
                </a:lnTo>
                <a:lnTo>
                  <a:pt x="41529" y="0"/>
                </a:lnTo>
                <a:lnTo>
                  <a:pt x="25361" y="3263"/>
                </a:lnTo>
                <a:lnTo>
                  <a:pt x="12166" y="12166"/>
                </a:lnTo>
                <a:lnTo>
                  <a:pt x="3263" y="25374"/>
                </a:lnTo>
                <a:lnTo>
                  <a:pt x="0" y="41554"/>
                </a:lnTo>
                <a:lnTo>
                  <a:pt x="0" y="414312"/>
                </a:lnTo>
                <a:lnTo>
                  <a:pt x="3263" y="430479"/>
                </a:lnTo>
                <a:lnTo>
                  <a:pt x="12166" y="443699"/>
                </a:lnTo>
                <a:lnTo>
                  <a:pt x="25361" y="452602"/>
                </a:lnTo>
                <a:lnTo>
                  <a:pt x="41529" y="455866"/>
                </a:lnTo>
                <a:lnTo>
                  <a:pt x="609498" y="455866"/>
                </a:lnTo>
                <a:lnTo>
                  <a:pt x="647598" y="430225"/>
                </a:lnTo>
                <a:lnTo>
                  <a:pt x="650697" y="414312"/>
                </a:lnTo>
                <a:lnTo>
                  <a:pt x="650748" y="41554"/>
                </a:lnTo>
                <a:close/>
              </a:path>
              <a:path w="651509" h="637539">
                <a:moveTo>
                  <a:pt x="651319" y="528866"/>
                </a:moveTo>
                <a:lnTo>
                  <a:pt x="647446" y="509917"/>
                </a:lnTo>
                <a:lnTo>
                  <a:pt x="646023" y="507809"/>
                </a:lnTo>
                <a:lnTo>
                  <a:pt x="636993" y="494436"/>
                </a:lnTo>
                <a:lnTo>
                  <a:pt x="623633" y="485419"/>
                </a:lnTo>
                <a:lnTo>
                  <a:pt x="623633" y="528866"/>
                </a:lnTo>
                <a:lnTo>
                  <a:pt x="623544" y="588848"/>
                </a:lnTo>
                <a:lnTo>
                  <a:pt x="621969" y="596633"/>
                </a:lnTo>
                <a:lnTo>
                  <a:pt x="617448" y="603326"/>
                </a:lnTo>
                <a:lnTo>
                  <a:pt x="610755" y="607834"/>
                </a:lnTo>
                <a:lnTo>
                  <a:pt x="602576" y="609485"/>
                </a:lnTo>
                <a:lnTo>
                  <a:pt x="48729" y="609485"/>
                </a:lnTo>
                <a:lnTo>
                  <a:pt x="40728" y="607796"/>
                </a:lnTo>
                <a:lnTo>
                  <a:pt x="34175" y="603377"/>
                </a:lnTo>
                <a:lnTo>
                  <a:pt x="29705" y="596849"/>
                </a:lnTo>
                <a:lnTo>
                  <a:pt x="27965" y="588848"/>
                </a:lnTo>
                <a:lnTo>
                  <a:pt x="27965" y="528866"/>
                </a:lnTo>
                <a:lnTo>
                  <a:pt x="29591" y="520738"/>
                </a:lnTo>
                <a:lnTo>
                  <a:pt x="34036" y="514083"/>
                </a:lnTo>
                <a:lnTo>
                  <a:pt x="40627" y="509549"/>
                </a:lnTo>
                <a:lnTo>
                  <a:pt x="48729" y="507809"/>
                </a:lnTo>
                <a:lnTo>
                  <a:pt x="602576" y="507809"/>
                </a:lnTo>
                <a:lnTo>
                  <a:pt x="610755" y="509473"/>
                </a:lnTo>
                <a:lnTo>
                  <a:pt x="617448" y="513981"/>
                </a:lnTo>
                <a:lnTo>
                  <a:pt x="621969" y="520674"/>
                </a:lnTo>
                <a:lnTo>
                  <a:pt x="623633" y="528866"/>
                </a:lnTo>
                <a:lnTo>
                  <a:pt x="623633" y="485419"/>
                </a:lnTo>
                <a:lnTo>
                  <a:pt x="621512" y="483984"/>
                </a:lnTo>
                <a:lnTo>
                  <a:pt x="602576" y="480110"/>
                </a:lnTo>
                <a:lnTo>
                  <a:pt x="48729" y="480110"/>
                </a:lnTo>
                <a:lnTo>
                  <a:pt x="29870" y="484060"/>
                </a:lnTo>
                <a:lnTo>
                  <a:pt x="14490" y="494525"/>
                </a:lnTo>
                <a:lnTo>
                  <a:pt x="4114" y="509981"/>
                </a:lnTo>
                <a:lnTo>
                  <a:pt x="279" y="528866"/>
                </a:lnTo>
                <a:lnTo>
                  <a:pt x="279" y="588848"/>
                </a:lnTo>
                <a:lnTo>
                  <a:pt x="4229" y="607606"/>
                </a:lnTo>
                <a:lnTo>
                  <a:pt x="14630" y="622922"/>
                </a:lnTo>
                <a:lnTo>
                  <a:pt x="29972" y="633298"/>
                </a:lnTo>
                <a:lnTo>
                  <a:pt x="48729" y="637197"/>
                </a:lnTo>
                <a:lnTo>
                  <a:pt x="602576" y="637197"/>
                </a:lnTo>
                <a:lnTo>
                  <a:pt x="621411" y="633374"/>
                </a:lnTo>
                <a:lnTo>
                  <a:pt x="636841" y="623023"/>
                </a:lnTo>
                <a:lnTo>
                  <a:pt x="646074" y="609485"/>
                </a:lnTo>
                <a:lnTo>
                  <a:pt x="647204" y="607834"/>
                </a:lnTo>
                <a:lnTo>
                  <a:pt x="647331" y="607606"/>
                </a:lnTo>
                <a:lnTo>
                  <a:pt x="651319" y="588848"/>
                </a:lnTo>
                <a:lnTo>
                  <a:pt x="651319" y="528866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7232650" y="2066289"/>
            <a:ext cx="607060" cy="625475"/>
            <a:chOff x="7232650" y="2066289"/>
            <a:chExt cx="607060" cy="625475"/>
          </a:xfrm>
        </p:grpSpPr>
        <p:sp>
          <p:nvSpPr>
            <p:cNvPr id="63" name="object 63"/>
            <p:cNvSpPr/>
            <p:nvPr/>
          </p:nvSpPr>
          <p:spPr>
            <a:xfrm>
              <a:off x="7239000" y="2072639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59" h="612775">
                  <a:moveTo>
                    <a:pt x="297179" y="0"/>
                  </a:moveTo>
                  <a:lnTo>
                    <a:pt x="0" y="297180"/>
                  </a:lnTo>
                  <a:lnTo>
                    <a:pt x="148590" y="297180"/>
                  </a:lnTo>
                  <a:lnTo>
                    <a:pt x="148590" y="612648"/>
                  </a:lnTo>
                  <a:lnTo>
                    <a:pt x="445770" y="612648"/>
                  </a:lnTo>
                  <a:lnTo>
                    <a:pt x="445770" y="297180"/>
                  </a:lnTo>
                  <a:lnTo>
                    <a:pt x="594359" y="297180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239000" y="2072639"/>
              <a:ext cx="594360" cy="612775"/>
            </a:xfrm>
            <a:custGeom>
              <a:avLst/>
              <a:gdLst/>
              <a:ahLst/>
              <a:cxnLst/>
              <a:rect l="l" t="t" r="r" b="b"/>
              <a:pathLst>
                <a:path w="594359" h="612775">
                  <a:moveTo>
                    <a:pt x="148590" y="612648"/>
                  </a:moveTo>
                  <a:lnTo>
                    <a:pt x="148590" y="297180"/>
                  </a:lnTo>
                  <a:lnTo>
                    <a:pt x="0" y="297180"/>
                  </a:lnTo>
                  <a:lnTo>
                    <a:pt x="297179" y="0"/>
                  </a:lnTo>
                  <a:lnTo>
                    <a:pt x="594359" y="297180"/>
                  </a:lnTo>
                  <a:lnTo>
                    <a:pt x="445770" y="297180"/>
                  </a:lnTo>
                  <a:lnTo>
                    <a:pt x="445770" y="612648"/>
                  </a:lnTo>
                  <a:lnTo>
                    <a:pt x="148590" y="612648"/>
                  </a:lnTo>
                  <a:close/>
                </a:path>
              </a:pathLst>
            </a:custGeom>
            <a:ln w="12699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9983" y="1061825"/>
            <a:ext cx="1612392" cy="83429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8926090" y="1117139"/>
            <a:ext cx="584200" cy="586740"/>
            <a:chOff x="8926090" y="1117139"/>
            <a:chExt cx="584200" cy="586740"/>
          </a:xfrm>
        </p:grpSpPr>
        <p:sp>
          <p:nvSpPr>
            <p:cNvPr id="67" name="object 67"/>
            <p:cNvSpPr/>
            <p:nvPr/>
          </p:nvSpPr>
          <p:spPr>
            <a:xfrm>
              <a:off x="8926090" y="1117139"/>
              <a:ext cx="584200" cy="586740"/>
            </a:xfrm>
            <a:custGeom>
              <a:avLst/>
              <a:gdLst/>
              <a:ahLst/>
              <a:cxnLst/>
              <a:rect l="l" t="t" r="r" b="b"/>
              <a:pathLst>
                <a:path w="584200" h="586739">
                  <a:moveTo>
                    <a:pt x="583613" y="0"/>
                  </a:moveTo>
                  <a:lnTo>
                    <a:pt x="0" y="0"/>
                  </a:lnTo>
                  <a:lnTo>
                    <a:pt x="0" y="586454"/>
                  </a:lnTo>
                  <a:lnTo>
                    <a:pt x="583613" y="586455"/>
                  </a:lnTo>
                  <a:lnTo>
                    <a:pt x="583613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3358" y="1214648"/>
              <a:ext cx="389085" cy="391282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8888094" y="1788413"/>
            <a:ext cx="6305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10" dirty="0">
                <a:latin typeface="Calibri Light"/>
                <a:cs typeface="Calibri Light"/>
              </a:rPr>
              <a:t>Firehose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70" name="object 7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27919" y="1505711"/>
            <a:ext cx="597407" cy="597408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9852406" y="2197430"/>
            <a:ext cx="95694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0" spc="-10" dirty="0">
                <a:latin typeface="Calibri Light"/>
                <a:cs typeface="Calibri Light"/>
              </a:rPr>
              <a:t>AWS</a:t>
            </a:r>
            <a:r>
              <a:rPr sz="1400" b="0" spc="-6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Lambda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4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Firehose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97246" y="4141089"/>
            <a:ext cx="159194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spc="-10" dirty="0">
                <a:latin typeface="Calibri Light"/>
                <a:cs typeface="Calibri Light"/>
              </a:rPr>
              <a:t>Amazon</a:t>
            </a:r>
            <a:r>
              <a:rPr sz="2000" b="0" spc="-65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Kinesis</a:t>
            </a:r>
            <a:endParaRPr sz="2000">
              <a:latin typeface="Calibri Light"/>
              <a:cs typeface="Calibri Light"/>
            </a:endParaRPr>
          </a:p>
          <a:p>
            <a:pPr marL="100965">
              <a:lnSpc>
                <a:spcPct val="100000"/>
              </a:lnSpc>
            </a:pPr>
            <a:r>
              <a:rPr sz="2000" b="0" dirty="0">
                <a:latin typeface="Calibri Light"/>
                <a:cs typeface="Calibri Light"/>
              </a:rPr>
              <a:t>Data</a:t>
            </a:r>
            <a:r>
              <a:rPr sz="2000" b="0" spc="-95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Firehose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62921" y="2340864"/>
            <a:ext cx="1128395" cy="1767839"/>
            <a:chOff x="5662921" y="2340864"/>
            <a:chExt cx="1128395" cy="1767839"/>
          </a:xfrm>
        </p:grpSpPr>
        <p:sp>
          <p:nvSpPr>
            <p:cNvPr id="10" name="object 10"/>
            <p:cNvSpPr/>
            <p:nvPr/>
          </p:nvSpPr>
          <p:spPr>
            <a:xfrm>
              <a:off x="5662921" y="2980684"/>
              <a:ext cx="1128395" cy="1128395"/>
            </a:xfrm>
            <a:custGeom>
              <a:avLst/>
              <a:gdLst/>
              <a:ahLst/>
              <a:cxnLst/>
              <a:rect l="l" t="t" r="r" b="b"/>
              <a:pathLst>
                <a:path w="1128395" h="1128395">
                  <a:moveTo>
                    <a:pt x="1128112" y="0"/>
                  </a:moveTo>
                  <a:lnTo>
                    <a:pt x="0" y="0"/>
                  </a:lnTo>
                  <a:lnTo>
                    <a:pt x="0" y="1127798"/>
                  </a:lnTo>
                  <a:lnTo>
                    <a:pt x="1128112" y="1127798"/>
                  </a:lnTo>
                  <a:lnTo>
                    <a:pt x="112811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36727" y="3393448"/>
              <a:ext cx="105410" cy="300990"/>
            </a:xfrm>
            <a:custGeom>
              <a:avLst/>
              <a:gdLst/>
              <a:ahLst/>
              <a:cxnLst/>
              <a:rect l="l" t="t" r="r" b="b"/>
              <a:pathLst>
                <a:path w="105410" h="300989">
                  <a:moveTo>
                    <a:pt x="98559" y="0"/>
                  </a:moveTo>
                  <a:lnTo>
                    <a:pt x="6737" y="0"/>
                  </a:lnTo>
                  <a:lnTo>
                    <a:pt x="0" y="6766"/>
                  </a:lnTo>
                  <a:lnTo>
                    <a:pt x="0" y="294023"/>
                  </a:lnTo>
                  <a:lnTo>
                    <a:pt x="6737" y="300758"/>
                  </a:lnTo>
                  <a:lnTo>
                    <a:pt x="98559" y="300758"/>
                  </a:lnTo>
                  <a:lnTo>
                    <a:pt x="105290" y="294023"/>
                  </a:lnTo>
                  <a:lnTo>
                    <a:pt x="105290" y="270684"/>
                  </a:lnTo>
                  <a:lnTo>
                    <a:pt x="30082" y="270684"/>
                  </a:lnTo>
                  <a:lnTo>
                    <a:pt x="30082" y="30074"/>
                  </a:lnTo>
                  <a:lnTo>
                    <a:pt x="105290" y="30074"/>
                  </a:lnTo>
                  <a:lnTo>
                    <a:pt x="105290" y="6766"/>
                  </a:lnTo>
                  <a:lnTo>
                    <a:pt x="98559" y="0"/>
                  </a:lnTo>
                  <a:close/>
                </a:path>
                <a:path w="105410" h="300989">
                  <a:moveTo>
                    <a:pt x="105290" y="30074"/>
                  </a:moveTo>
                  <a:lnTo>
                    <a:pt x="75207" y="30074"/>
                  </a:lnTo>
                  <a:lnTo>
                    <a:pt x="75207" y="270684"/>
                  </a:lnTo>
                  <a:lnTo>
                    <a:pt x="105290" y="270684"/>
                  </a:lnTo>
                  <a:lnTo>
                    <a:pt x="105290" y="30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1872" y="3428347"/>
              <a:ext cx="210850" cy="2308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2618" y="3461867"/>
              <a:ext cx="150414" cy="16542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50928" y="3168205"/>
              <a:ext cx="255904" cy="752475"/>
            </a:xfrm>
            <a:custGeom>
              <a:avLst/>
              <a:gdLst/>
              <a:ahLst/>
              <a:cxnLst/>
              <a:rect l="l" t="t" r="r" b="b"/>
              <a:pathLst>
                <a:path w="255904" h="752475">
                  <a:moveTo>
                    <a:pt x="255714" y="472922"/>
                  </a:moveTo>
                  <a:lnTo>
                    <a:pt x="185229" y="485495"/>
                  </a:lnTo>
                  <a:lnTo>
                    <a:pt x="128460" y="504520"/>
                  </a:lnTo>
                  <a:lnTo>
                    <a:pt x="84086" y="528866"/>
                  </a:lnTo>
                  <a:lnTo>
                    <a:pt x="50774" y="557415"/>
                  </a:lnTo>
                  <a:lnTo>
                    <a:pt x="27178" y="589026"/>
                  </a:lnTo>
                  <a:lnTo>
                    <a:pt x="3886" y="656932"/>
                  </a:lnTo>
                  <a:lnTo>
                    <a:pt x="1511" y="690968"/>
                  </a:lnTo>
                  <a:lnTo>
                    <a:pt x="1511" y="752475"/>
                  </a:lnTo>
                  <a:lnTo>
                    <a:pt x="31445" y="750062"/>
                  </a:lnTo>
                  <a:lnTo>
                    <a:pt x="31445" y="691870"/>
                  </a:lnTo>
                  <a:lnTo>
                    <a:pt x="37744" y="641578"/>
                  </a:lnTo>
                  <a:lnTo>
                    <a:pt x="55486" y="601027"/>
                  </a:lnTo>
                  <a:lnTo>
                    <a:pt x="82956" y="568515"/>
                  </a:lnTo>
                  <a:lnTo>
                    <a:pt x="118440" y="543255"/>
                  </a:lnTo>
                  <a:lnTo>
                    <a:pt x="160210" y="524446"/>
                  </a:lnTo>
                  <a:lnTo>
                    <a:pt x="206540" y="511289"/>
                  </a:lnTo>
                  <a:lnTo>
                    <a:pt x="255714" y="502996"/>
                  </a:lnTo>
                  <a:lnTo>
                    <a:pt x="255714" y="472922"/>
                  </a:lnTo>
                  <a:close/>
                </a:path>
                <a:path w="255904" h="752475">
                  <a:moveTo>
                    <a:pt x="255714" y="422846"/>
                  </a:moveTo>
                  <a:lnTo>
                    <a:pt x="202260" y="428256"/>
                  </a:lnTo>
                  <a:lnTo>
                    <a:pt x="149644" y="438365"/>
                  </a:lnTo>
                  <a:lnTo>
                    <a:pt x="98196" y="453097"/>
                  </a:lnTo>
                  <a:lnTo>
                    <a:pt x="48221" y="472376"/>
                  </a:lnTo>
                  <a:lnTo>
                    <a:pt x="0" y="496087"/>
                  </a:lnTo>
                  <a:lnTo>
                    <a:pt x="0" y="531114"/>
                  </a:lnTo>
                  <a:lnTo>
                    <a:pt x="42443" y="507276"/>
                  </a:lnTo>
                  <a:lnTo>
                    <a:pt x="89662" y="487438"/>
                  </a:lnTo>
                  <a:lnTo>
                    <a:pt x="141249" y="471703"/>
                  </a:lnTo>
                  <a:lnTo>
                    <a:pt x="196748" y="460159"/>
                  </a:lnTo>
                  <a:lnTo>
                    <a:pt x="255714" y="452920"/>
                  </a:lnTo>
                  <a:lnTo>
                    <a:pt x="255714" y="422846"/>
                  </a:lnTo>
                  <a:close/>
                </a:path>
                <a:path w="255904" h="752475">
                  <a:moveTo>
                    <a:pt x="255714" y="360299"/>
                  </a:moveTo>
                  <a:lnTo>
                    <a:pt x="203936" y="357682"/>
                  </a:lnTo>
                  <a:lnTo>
                    <a:pt x="152400" y="352602"/>
                  </a:lnTo>
                  <a:lnTo>
                    <a:pt x="101168" y="345071"/>
                  </a:lnTo>
                  <a:lnTo>
                    <a:pt x="50342" y="335102"/>
                  </a:lnTo>
                  <a:lnTo>
                    <a:pt x="0" y="322707"/>
                  </a:lnTo>
                  <a:lnTo>
                    <a:pt x="0" y="353834"/>
                  </a:lnTo>
                  <a:lnTo>
                    <a:pt x="55854" y="367436"/>
                  </a:lnTo>
                  <a:lnTo>
                    <a:pt x="112509" y="377139"/>
                  </a:lnTo>
                  <a:lnTo>
                    <a:pt x="113817" y="377317"/>
                  </a:lnTo>
                  <a:lnTo>
                    <a:pt x="112814" y="377444"/>
                  </a:lnTo>
                  <a:lnTo>
                    <a:pt x="84315" y="381711"/>
                  </a:lnTo>
                  <a:lnTo>
                    <a:pt x="55994" y="386994"/>
                  </a:lnTo>
                  <a:lnTo>
                    <a:pt x="27889" y="393293"/>
                  </a:lnTo>
                  <a:lnTo>
                    <a:pt x="0" y="400596"/>
                  </a:lnTo>
                  <a:lnTo>
                    <a:pt x="0" y="431723"/>
                  </a:lnTo>
                  <a:lnTo>
                    <a:pt x="50342" y="419354"/>
                  </a:lnTo>
                  <a:lnTo>
                    <a:pt x="101168" y="409409"/>
                  </a:lnTo>
                  <a:lnTo>
                    <a:pt x="152400" y="401878"/>
                  </a:lnTo>
                  <a:lnTo>
                    <a:pt x="203936" y="396773"/>
                  </a:lnTo>
                  <a:lnTo>
                    <a:pt x="255714" y="394131"/>
                  </a:lnTo>
                  <a:lnTo>
                    <a:pt x="255714" y="390372"/>
                  </a:lnTo>
                  <a:lnTo>
                    <a:pt x="255714" y="364058"/>
                  </a:lnTo>
                  <a:lnTo>
                    <a:pt x="255714" y="360299"/>
                  </a:lnTo>
                  <a:close/>
                </a:path>
                <a:path w="255904" h="752475">
                  <a:moveTo>
                    <a:pt x="255714" y="300431"/>
                  </a:moveTo>
                  <a:lnTo>
                    <a:pt x="196672" y="293281"/>
                  </a:lnTo>
                  <a:lnTo>
                    <a:pt x="141135" y="281927"/>
                  </a:lnTo>
                  <a:lnTo>
                    <a:pt x="89560" y="266357"/>
                  </a:lnTo>
                  <a:lnTo>
                    <a:pt x="42367" y="246608"/>
                  </a:lnTo>
                  <a:lnTo>
                    <a:pt x="0" y="222681"/>
                  </a:lnTo>
                  <a:lnTo>
                    <a:pt x="0" y="257886"/>
                  </a:lnTo>
                  <a:lnTo>
                    <a:pt x="48221" y="281546"/>
                  </a:lnTo>
                  <a:lnTo>
                    <a:pt x="98209" y="300723"/>
                  </a:lnTo>
                  <a:lnTo>
                    <a:pt x="149656" y="315328"/>
                  </a:lnTo>
                  <a:lnTo>
                    <a:pt x="202260" y="325285"/>
                  </a:lnTo>
                  <a:lnTo>
                    <a:pt x="255714" y="330517"/>
                  </a:lnTo>
                  <a:lnTo>
                    <a:pt x="255714" y="300431"/>
                  </a:lnTo>
                  <a:close/>
                </a:path>
                <a:path w="255904" h="752475">
                  <a:moveTo>
                    <a:pt x="255714" y="251002"/>
                  </a:moveTo>
                  <a:lnTo>
                    <a:pt x="185750" y="237464"/>
                  </a:lnTo>
                  <a:lnTo>
                    <a:pt x="131330" y="217030"/>
                  </a:lnTo>
                  <a:lnTo>
                    <a:pt x="90716" y="191109"/>
                  </a:lnTo>
                  <a:lnTo>
                    <a:pt x="62166" y="161124"/>
                  </a:lnTo>
                  <a:lnTo>
                    <a:pt x="34277" y="94602"/>
                  </a:lnTo>
                  <a:lnTo>
                    <a:pt x="31445" y="60909"/>
                  </a:lnTo>
                  <a:lnTo>
                    <a:pt x="31445" y="0"/>
                  </a:lnTo>
                  <a:lnTo>
                    <a:pt x="1358" y="0"/>
                  </a:lnTo>
                  <a:lnTo>
                    <a:pt x="1409" y="60909"/>
                  </a:lnTo>
                  <a:lnTo>
                    <a:pt x="11938" y="129476"/>
                  </a:lnTo>
                  <a:lnTo>
                    <a:pt x="50749" y="195541"/>
                  </a:lnTo>
                  <a:lnTo>
                    <a:pt x="84074" y="224472"/>
                  </a:lnTo>
                  <a:lnTo>
                    <a:pt x="128460" y="249135"/>
                  </a:lnTo>
                  <a:lnTo>
                    <a:pt x="185229" y="268389"/>
                  </a:lnTo>
                  <a:lnTo>
                    <a:pt x="255714" y="281076"/>
                  </a:lnTo>
                  <a:lnTo>
                    <a:pt x="255714" y="2510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8042" y="2340864"/>
              <a:ext cx="85090" cy="630555"/>
            </a:xfrm>
            <a:custGeom>
              <a:avLst/>
              <a:gdLst/>
              <a:ahLst/>
              <a:cxnLst/>
              <a:rect l="l" t="t" r="r" b="b"/>
              <a:pathLst>
                <a:path w="85089" h="630555">
                  <a:moveTo>
                    <a:pt x="40040" y="554208"/>
                  </a:moveTo>
                  <a:lnTo>
                    <a:pt x="8382" y="554736"/>
                  </a:lnTo>
                  <a:lnTo>
                    <a:pt x="47752" y="630301"/>
                  </a:lnTo>
                  <a:lnTo>
                    <a:pt x="78129" y="566927"/>
                  </a:lnTo>
                  <a:lnTo>
                    <a:pt x="40259" y="566927"/>
                  </a:lnTo>
                  <a:lnTo>
                    <a:pt x="40040" y="554208"/>
                  </a:lnTo>
                  <a:close/>
                </a:path>
                <a:path w="85089" h="630555">
                  <a:moveTo>
                    <a:pt x="52741" y="553996"/>
                  </a:moveTo>
                  <a:lnTo>
                    <a:pt x="40040" y="554208"/>
                  </a:lnTo>
                  <a:lnTo>
                    <a:pt x="40259" y="566927"/>
                  </a:lnTo>
                  <a:lnTo>
                    <a:pt x="52959" y="566674"/>
                  </a:lnTo>
                  <a:lnTo>
                    <a:pt x="52741" y="553996"/>
                  </a:lnTo>
                  <a:close/>
                </a:path>
                <a:path w="85089" h="630555">
                  <a:moveTo>
                    <a:pt x="84582" y="553465"/>
                  </a:moveTo>
                  <a:lnTo>
                    <a:pt x="52741" y="553996"/>
                  </a:lnTo>
                  <a:lnTo>
                    <a:pt x="52959" y="566674"/>
                  </a:lnTo>
                  <a:lnTo>
                    <a:pt x="40259" y="566927"/>
                  </a:lnTo>
                  <a:lnTo>
                    <a:pt x="78129" y="566927"/>
                  </a:lnTo>
                  <a:lnTo>
                    <a:pt x="84582" y="553465"/>
                  </a:lnTo>
                  <a:close/>
                </a:path>
                <a:path w="85089" h="630555">
                  <a:moveTo>
                    <a:pt x="44541" y="76092"/>
                  </a:moveTo>
                  <a:lnTo>
                    <a:pt x="31840" y="76304"/>
                  </a:lnTo>
                  <a:lnTo>
                    <a:pt x="40040" y="554208"/>
                  </a:lnTo>
                  <a:lnTo>
                    <a:pt x="52741" y="553996"/>
                  </a:lnTo>
                  <a:lnTo>
                    <a:pt x="44541" y="76092"/>
                  </a:lnTo>
                  <a:close/>
                </a:path>
                <a:path w="85089" h="630555">
                  <a:moveTo>
                    <a:pt x="36830" y="0"/>
                  </a:moveTo>
                  <a:lnTo>
                    <a:pt x="0" y="76835"/>
                  </a:lnTo>
                  <a:lnTo>
                    <a:pt x="31840" y="76304"/>
                  </a:lnTo>
                  <a:lnTo>
                    <a:pt x="31623" y="63626"/>
                  </a:lnTo>
                  <a:lnTo>
                    <a:pt x="44323" y="63373"/>
                  </a:lnTo>
                  <a:lnTo>
                    <a:pt x="69847" y="63373"/>
                  </a:lnTo>
                  <a:lnTo>
                    <a:pt x="36830" y="0"/>
                  </a:lnTo>
                  <a:close/>
                </a:path>
                <a:path w="85089" h="630555">
                  <a:moveTo>
                    <a:pt x="44323" y="63373"/>
                  </a:moveTo>
                  <a:lnTo>
                    <a:pt x="31623" y="63626"/>
                  </a:lnTo>
                  <a:lnTo>
                    <a:pt x="31840" y="76304"/>
                  </a:lnTo>
                  <a:lnTo>
                    <a:pt x="44541" y="76092"/>
                  </a:lnTo>
                  <a:lnTo>
                    <a:pt x="44323" y="63373"/>
                  </a:lnTo>
                  <a:close/>
                </a:path>
                <a:path w="85089" h="630555">
                  <a:moveTo>
                    <a:pt x="69847" y="63373"/>
                  </a:moveTo>
                  <a:lnTo>
                    <a:pt x="44323" y="63373"/>
                  </a:lnTo>
                  <a:lnTo>
                    <a:pt x="44541" y="76092"/>
                  </a:lnTo>
                  <a:lnTo>
                    <a:pt x="76200" y="75564"/>
                  </a:lnTo>
                  <a:lnTo>
                    <a:pt x="69847" y="63373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96509" y="2059000"/>
            <a:ext cx="123952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99388" y="1497530"/>
            <a:ext cx="432434" cy="432434"/>
            <a:chOff x="5999388" y="1497530"/>
            <a:chExt cx="432434" cy="432434"/>
          </a:xfrm>
        </p:grpSpPr>
        <p:sp>
          <p:nvSpPr>
            <p:cNvPr id="18" name="object 18"/>
            <p:cNvSpPr/>
            <p:nvPr/>
          </p:nvSpPr>
          <p:spPr>
            <a:xfrm>
              <a:off x="6119968" y="1549176"/>
              <a:ext cx="234315" cy="294640"/>
            </a:xfrm>
            <a:custGeom>
              <a:avLst/>
              <a:gdLst/>
              <a:ahLst/>
              <a:cxnLst/>
              <a:rect l="l" t="t" r="r" b="b"/>
              <a:pathLst>
                <a:path w="234314" h="294639">
                  <a:moveTo>
                    <a:pt x="96409" y="0"/>
                  </a:moveTo>
                  <a:lnTo>
                    <a:pt x="4116" y="0"/>
                  </a:lnTo>
                  <a:lnTo>
                    <a:pt x="0" y="4137"/>
                  </a:lnTo>
                  <a:lnTo>
                    <a:pt x="0" y="74703"/>
                  </a:lnTo>
                  <a:lnTo>
                    <a:pt x="4116" y="78817"/>
                  </a:lnTo>
                  <a:lnTo>
                    <a:pt x="48710" y="78817"/>
                  </a:lnTo>
                  <a:lnTo>
                    <a:pt x="146499" y="289019"/>
                  </a:lnTo>
                  <a:lnTo>
                    <a:pt x="148034" y="292245"/>
                  </a:lnTo>
                  <a:lnTo>
                    <a:pt x="151293" y="294287"/>
                  </a:lnTo>
                  <a:lnTo>
                    <a:pt x="229697" y="294261"/>
                  </a:lnTo>
                  <a:lnTo>
                    <a:pt x="233810" y="290146"/>
                  </a:lnTo>
                  <a:lnTo>
                    <a:pt x="233810" y="275870"/>
                  </a:lnTo>
                  <a:lnTo>
                    <a:pt x="160285" y="275870"/>
                  </a:lnTo>
                  <a:lnTo>
                    <a:pt x="61450" y="62504"/>
                  </a:lnTo>
                  <a:lnTo>
                    <a:pt x="58196" y="60427"/>
                  </a:lnTo>
                  <a:lnTo>
                    <a:pt x="18473" y="60427"/>
                  </a:lnTo>
                  <a:lnTo>
                    <a:pt x="18473" y="18405"/>
                  </a:lnTo>
                  <a:lnTo>
                    <a:pt x="110645" y="18405"/>
                  </a:lnTo>
                  <a:lnTo>
                    <a:pt x="103111" y="2145"/>
                  </a:lnTo>
                  <a:lnTo>
                    <a:pt x="99932" y="76"/>
                  </a:lnTo>
                  <a:lnTo>
                    <a:pt x="96409" y="0"/>
                  </a:lnTo>
                  <a:close/>
                </a:path>
                <a:path w="234314" h="294639">
                  <a:moveTo>
                    <a:pt x="233810" y="233940"/>
                  </a:moveTo>
                  <a:lnTo>
                    <a:pt x="215428" y="233940"/>
                  </a:lnTo>
                  <a:lnTo>
                    <a:pt x="215428" y="275870"/>
                  </a:lnTo>
                  <a:lnTo>
                    <a:pt x="233810" y="275870"/>
                  </a:lnTo>
                  <a:lnTo>
                    <a:pt x="233810" y="233940"/>
                  </a:lnTo>
                  <a:close/>
                </a:path>
                <a:path w="234314" h="294639">
                  <a:moveTo>
                    <a:pt x="110645" y="18405"/>
                  </a:moveTo>
                  <a:lnTo>
                    <a:pt x="90619" y="18405"/>
                  </a:lnTo>
                  <a:lnTo>
                    <a:pt x="189641" y="231867"/>
                  </a:lnTo>
                  <a:lnTo>
                    <a:pt x="192907" y="233952"/>
                  </a:lnTo>
                  <a:lnTo>
                    <a:pt x="233810" y="233940"/>
                  </a:lnTo>
                  <a:lnTo>
                    <a:pt x="233810" y="219669"/>
                  </a:lnTo>
                  <a:lnTo>
                    <a:pt x="229697" y="215550"/>
                  </a:lnTo>
                  <a:lnTo>
                    <a:pt x="202194" y="215550"/>
                  </a:lnTo>
                  <a:lnTo>
                    <a:pt x="110645" y="18405"/>
                  </a:lnTo>
                  <a:close/>
                </a:path>
                <a:path w="234314" h="294639">
                  <a:moveTo>
                    <a:pt x="58184" y="60419"/>
                  </a:moveTo>
                  <a:lnTo>
                    <a:pt x="18473" y="60427"/>
                  </a:lnTo>
                  <a:lnTo>
                    <a:pt x="58196" y="60427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1178" y="1661548"/>
              <a:ext cx="134075" cy="1818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99388" y="149753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5" h="432435">
                  <a:moveTo>
                    <a:pt x="215979" y="0"/>
                  </a:moveTo>
                  <a:lnTo>
                    <a:pt x="166456" y="5706"/>
                  </a:lnTo>
                  <a:lnTo>
                    <a:pt x="120996" y="21960"/>
                  </a:lnTo>
                  <a:lnTo>
                    <a:pt x="80894" y="47466"/>
                  </a:lnTo>
                  <a:lnTo>
                    <a:pt x="47447" y="80927"/>
                  </a:lnTo>
                  <a:lnTo>
                    <a:pt x="21952" y="121046"/>
                  </a:lnTo>
                  <a:lnTo>
                    <a:pt x="5704" y="166526"/>
                  </a:lnTo>
                  <a:lnTo>
                    <a:pt x="0" y="216071"/>
                  </a:lnTo>
                  <a:lnTo>
                    <a:pt x="5704" y="265618"/>
                  </a:lnTo>
                  <a:lnTo>
                    <a:pt x="21952" y="311101"/>
                  </a:lnTo>
                  <a:lnTo>
                    <a:pt x="47448" y="351223"/>
                  </a:lnTo>
                  <a:lnTo>
                    <a:pt x="80895" y="384687"/>
                  </a:lnTo>
                  <a:lnTo>
                    <a:pt x="120997" y="410195"/>
                  </a:lnTo>
                  <a:lnTo>
                    <a:pt x="166457" y="426452"/>
                  </a:lnTo>
                  <a:lnTo>
                    <a:pt x="215979" y="432159"/>
                  </a:lnTo>
                  <a:lnTo>
                    <a:pt x="265483" y="426418"/>
                  </a:lnTo>
                  <a:lnTo>
                    <a:pt x="300804" y="413769"/>
                  </a:lnTo>
                  <a:lnTo>
                    <a:pt x="215979" y="413769"/>
                  </a:lnTo>
                  <a:lnTo>
                    <a:pt x="170672" y="408547"/>
                  </a:lnTo>
                  <a:lnTo>
                    <a:pt x="129080" y="393674"/>
                  </a:lnTo>
                  <a:lnTo>
                    <a:pt x="92391" y="370336"/>
                  </a:lnTo>
                  <a:lnTo>
                    <a:pt x="61791" y="339720"/>
                  </a:lnTo>
                  <a:lnTo>
                    <a:pt x="38465" y="303013"/>
                  </a:lnTo>
                  <a:lnTo>
                    <a:pt x="23600" y="261401"/>
                  </a:lnTo>
                  <a:lnTo>
                    <a:pt x="18381" y="216071"/>
                  </a:lnTo>
                  <a:lnTo>
                    <a:pt x="23599" y="170743"/>
                  </a:lnTo>
                  <a:lnTo>
                    <a:pt x="38465" y="129133"/>
                  </a:lnTo>
                  <a:lnTo>
                    <a:pt x="61791" y="92429"/>
                  </a:lnTo>
                  <a:lnTo>
                    <a:pt x="92391" y="61816"/>
                  </a:lnTo>
                  <a:lnTo>
                    <a:pt x="129080" y="38481"/>
                  </a:lnTo>
                  <a:lnTo>
                    <a:pt x="170671" y="23610"/>
                  </a:lnTo>
                  <a:lnTo>
                    <a:pt x="215979" y="18390"/>
                  </a:lnTo>
                  <a:lnTo>
                    <a:pt x="300978" y="18390"/>
                  </a:lnTo>
                  <a:lnTo>
                    <a:pt x="265502" y="5706"/>
                  </a:lnTo>
                  <a:lnTo>
                    <a:pt x="215979" y="0"/>
                  </a:lnTo>
                  <a:close/>
                </a:path>
                <a:path w="432435" h="432435">
                  <a:moveTo>
                    <a:pt x="300978" y="18390"/>
                  </a:moveTo>
                  <a:lnTo>
                    <a:pt x="215979" y="18390"/>
                  </a:lnTo>
                  <a:lnTo>
                    <a:pt x="261260" y="23662"/>
                  </a:lnTo>
                  <a:lnTo>
                    <a:pt x="302827" y="38559"/>
                  </a:lnTo>
                  <a:lnTo>
                    <a:pt x="339497" y="61900"/>
                  </a:lnTo>
                  <a:lnTo>
                    <a:pt x="370091" y="92503"/>
                  </a:lnTo>
                  <a:lnTo>
                    <a:pt x="393425" y="129187"/>
                  </a:lnTo>
                  <a:lnTo>
                    <a:pt x="408318" y="170770"/>
                  </a:lnTo>
                  <a:lnTo>
                    <a:pt x="413589" y="216071"/>
                  </a:lnTo>
                  <a:lnTo>
                    <a:pt x="408370" y="261401"/>
                  </a:lnTo>
                  <a:lnTo>
                    <a:pt x="393503" y="303013"/>
                  </a:lnTo>
                  <a:lnTo>
                    <a:pt x="370175" y="339721"/>
                  </a:lnTo>
                  <a:lnTo>
                    <a:pt x="339572" y="370336"/>
                  </a:lnTo>
                  <a:lnTo>
                    <a:pt x="302881" y="393674"/>
                  </a:lnTo>
                  <a:lnTo>
                    <a:pt x="261288" y="408547"/>
                  </a:lnTo>
                  <a:lnTo>
                    <a:pt x="215979" y="413769"/>
                  </a:lnTo>
                  <a:lnTo>
                    <a:pt x="300804" y="413769"/>
                  </a:lnTo>
                  <a:lnTo>
                    <a:pt x="351015" y="384631"/>
                  </a:lnTo>
                  <a:lnTo>
                    <a:pt x="384456" y="351173"/>
                  </a:lnTo>
                  <a:lnTo>
                    <a:pt x="409958" y="311065"/>
                  </a:lnTo>
                  <a:lnTo>
                    <a:pt x="426227" y="265599"/>
                  </a:lnTo>
                  <a:lnTo>
                    <a:pt x="431971" y="216071"/>
                  </a:lnTo>
                  <a:lnTo>
                    <a:pt x="426266" y="166526"/>
                  </a:lnTo>
                  <a:lnTo>
                    <a:pt x="410016" y="121046"/>
                  </a:lnTo>
                  <a:lnTo>
                    <a:pt x="384518" y="80927"/>
                  </a:lnTo>
                  <a:lnTo>
                    <a:pt x="351068" y="47466"/>
                  </a:lnTo>
                  <a:lnTo>
                    <a:pt x="310964" y="21960"/>
                  </a:lnTo>
                  <a:lnTo>
                    <a:pt x="300978" y="18390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6004" y="1516507"/>
            <a:ext cx="277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Producer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(KPL)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84461" y="2444444"/>
            <a:ext cx="358775" cy="614680"/>
          </a:xfrm>
          <a:custGeom>
            <a:avLst/>
            <a:gdLst/>
            <a:ahLst/>
            <a:cxnLst/>
            <a:rect l="l" t="t" r="r" b="b"/>
            <a:pathLst>
              <a:path w="358775" h="614680">
                <a:moveTo>
                  <a:pt x="296202" y="245160"/>
                </a:moveTo>
                <a:lnTo>
                  <a:pt x="62369" y="245160"/>
                </a:lnTo>
                <a:lnTo>
                  <a:pt x="62369" y="271310"/>
                </a:lnTo>
                <a:lnTo>
                  <a:pt x="296202" y="271310"/>
                </a:lnTo>
                <a:lnTo>
                  <a:pt x="296202" y="245160"/>
                </a:lnTo>
                <a:close/>
              </a:path>
              <a:path w="358775" h="614680">
                <a:moveTo>
                  <a:pt x="296202" y="183832"/>
                </a:moveTo>
                <a:lnTo>
                  <a:pt x="62369" y="183832"/>
                </a:lnTo>
                <a:lnTo>
                  <a:pt x="62369" y="209981"/>
                </a:lnTo>
                <a:lnTo>
                  <a:pt x="296202" y="209981"/>
                </a:lnTo>
                <a:lnTo>
                  <a:pt x="296202" y="183832"/>
                </a:lnTo>
                <a:close/>
              </a:path>
              <a:path w="358775" h="614680">
                <a:moveTo>
                  <a:pt x="296202" y="122631"/>
                </a:moveTo>
                <a:lnTo>
                  <a:pt x="62369" y="122631"/>
                </a:lnTo>
                <a:lnTo>
                  <a:pt x="62369" y="148780"/>
                </a:lnTo>
                <a:lnTo>
                  <a:pt x="296202" y="148780"/>
                </a:lnTo>
                <a:lnTo>
                  <a:pt x="296202" y="122631"/>
                </a:lnTo>
                <a:close/>
              </a:path>
              <a:path w="358775" h="614680">
                <a:moveTo>
                  <a:pt x="296202" y="61290"/>
                </a:moveTo>
                <a:lnTo>
                  <a:pt x="62369" y="61290"/>
                </a:lnTo>
                <a:lnTo>
                  <a:pt x="62369" y="87439"/>
                </a:lnTo>
                <a:lnTo>
                  <a:pt x="296202" y="87439"/>
                </a:lnTo>
                <a:lnTo>
                  <a:pt x="296202" y="61290"/>
                </a:lnTo>
                <a:close/>
              </a:path>
              <a:path w="358775" h="614680">
                <a:moveTo>
                  <a:pt x="358698" y="5829"/>
                </a:moveTo>
                <a:lnTo>
                  <a:pt x="352831" y="0"/>
                </a:lnTo>
                <a:lnTo>
                  <a:pt x="332447" y="0"/>
                </a:lnTo>
                <a:lnTo>
                  <a:pt x="332447" y="26149"/>
                </a:lnTo>
                <a:lnTo>
                  <a:pt x="332447" y="588416"/>
                </a:lnTo>
                <a:lnTo>
                  <a:pt x="26263" y="588416"/>
                </a:lnTo>
                <a:lnTo>
                  <a:pt x="26263" y="26149"/>
                </a:lnTo>
                <a:lnTo>
                  <a:pt x="332447" y="26149"/>
                </a:lnTo>
                <a:lnTo>
                  <a:pt x="332447" y="0"/>
                </a:lnTo>
                <a:lnTo>
                  <a:pt x="5880" y="0"/>
                </a:lnTo>
                <a:lnTo>
                  <a:pt x="0" y="5829"/>
                </a:lnTo>
                <a:lnTo>
                  <a:pt x="0" y="608711"/>
                </a:lnTo>
                <a:lnTo>
                  <a:pt x="5880" y="614565"/>
                </a:lnTo>
                <a:lnTo>
                  <a:pt x="352831" y="614565"/>
                </a:lnTo>
                <a:lnTo>
                  <a:pt x="358698" y="608711"/>
                </a:lnTo>
                <a:lnTo>
                  <a:pt x="358698" y="588416"/>
                </a:lnTo>
                <a:lnTo>
                  <a:pt x="358698" y="26149"/>
                </a:lnTo>
                <a:lnTo>
                  <a:pt x="358698" y="5829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56029" y="2570479"/>
            <a:ext cx="1254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52215" y="1194688"/>
            <a:ext cx="935990" cy="4603115"/>
            <a:chOff x="3252215" y="1194688"/>
            <a:chExt cx="935990" cy="4603115"/>
          </a:xfrm>
        </p:grpSpPr>
        <p:sp>
          <p:nvSpPr>
            <p:cNvPr id="25" name="object 25"/>
            <p:cNvSpPr/>
            <p:nvPr/>
          </p:nvSpPr>
          <p:spPr>
            <a:xfrm>
              <a:off x="3276104" y="1404378"/>
              <a:ext cx="636905" cy="735330"/>
            </a:xfrm>
            <a:custGeom>
              <a:avLst/>
              <a:gdLst/>
              <a:ahLst/>
              <a:cxnLst/>
              <a:rect l="l" t="t" r="r" b="b"/>
              <a:pathLst>
                <a:path w="636904" h="735330">
                  <a:moveTo>
                    <a:pt x="636739" y="183718"/>
                  </a:moveTo>
                  <a:lnTo>
                    <a:pt x="603554" y="164579"/>
                  </a:lnTo>
                  <a:lnTo>
                    <a:pt x="603554" y="222148"/>
                  </a:lnTo>
                  <a:lnTo>
                    <a:pt x="603554" y="532307"/>
                  </a:lnTo>
                  <a:lnTo>
                    <a:pt x="334975" y="687552"/>
                  </a:lnTo>
                  <a:lnTo>
                    <a:pt x="334975" y="566039"/>
                  </a:lnTo>
                  <a:lnTo>
                    <a:pt x="384695" y="537286"/>
                  </a:lnTo>
                  <a:lnTo>
                    <a:pt x="498398" y="471551"/>
                  </a:lnTo>
                  <a:lnTo>
                    <a:pt x="498398" y="282867"/>
                  </a:lnTo>
                  <a:lnTo>
                    <a:pt x="603554" y="222148"/>
                  </a:lnTo>
                  <a:lnTo>
                    <a:pt x="603554" y="164579"/>
                  </a:lnTo>
                  <a:lnTo>
                    <a:pt x="586968" y="155003"/>
                  </a:lnTo>
                  <a:lnTo>
                    <a:pt x="586968" y="193395"/>
                  </a:lnTo>
                  <a:lnTo>
                    <a:pt x="481787" y="254127"/>
                  </a:lnTo>
                  <a:lnTo>
                    <a:pt x="465213" y="244551"/>
                  </a:lnTo>
                  <a:lnTo>
                    <a:pt x="465213" y="302031"/>
                  </a:lnTo>
                  <a:lnTo>
                    <a:pt x="465213" y="452462"/>
                  </a:lnTo>
                  <a:lnTo>
                    <a:pt x="334975" y="527697"/>
                  </a:lnTo>
                  <a:lnTo>
                    <a:pt x="334975" y="377240"/>
                  </a:lnTo>
                  <a:lnTo>
                    <a:pt x="465213" y="302031"/>
                  </a:lnTo>
                  <a:lnTo>
                    <a:pt x="465213" y="244551"/>
                  </a:lnTo>
                  <a:lnTo>
                    <a:pt x="448652" y="234975"/>
                  </a:lnTo>
                  <a:lnTo>
                    <a:pt x="448652" y="273265"/>
                  </a:lnTo>
                  <a:lnTo>
                    <a:pt x="320395" y="347319"/>
                  </a:lnTo>
                  <a:lnTo>
                    <a:pt x="301790" y="336626"/>
                  </a:lnTo>
                  <a:lnTo>
                    <a:pt x="301790" y="375043"/>
                  </a:lnTo>
                  <a:lnTo>
                    <a:pt x="301790" y="527710"/>
                  </a:lnTo>
                  <a:lnTo>
                    <a:pt x="301790" y="566039"/>
                  </a:lnTo>
                  <a:lnTo>
                    <a:pt x="301790" y="687565"/>
                  </a:lnTo>
                  <a:lnTo>
                    <a:pt x="33185" y="532307"/>
                  </a:lnTo>
                  <a:lnTo>
                    <a:pt x="33185" y="220586"/>
                  </a:lnTo>
                  <a:lnTo>
                    <a:pt x="138366" y="281076"/>
                  </a:lnTo>
                  <a:lnTo>
                    <a:pt x="138366" y="471551"/>
                  </a:lnTo>
                  <a:lnTo>
                    <a:pt x="301790" y="566039"/>
                  </a:lnTo>
                  <a:lnTo>
                    <a:pt x="301790" y="527710"/>
                  </a:lnTo>
                  <a:lnTo>
                    <a:pt x="171551" y="452462"/>
                  </a:lnTo>
                  <a:lnTo>
                    <a:pt x="171551" y="300151"/>
                  </a:lnTo>
                  <a:lnTo>
                    <a:pt x="301790" y="375043"/>
                  </a:lnTo>
                  <a:lnTo>
                    <a:pt x="301790" y="336626"/>
                  </a:lnTo>
                  <a:lnTo>
                    <a:pt x="189839" y="272249"/>
                  </a:lnTo>
                  <a:lnTo>
                    <a:pt x="318376" y="197993"/>
                  </a:lnTo>
                  <a:lnTo>
                    <a:pt x="448652" y="273265"/>
                  </a:lnTo>
                  <a:lnTo>
                    <a:pt x="448652" y="234975"/>
                  </a:lnTo>
                  <a:lnTo>
                    <a:pt x="384695" y="197993"/>
                  </a:lnTo>
                  <a:lnTo>
                    <a:pt x="318376" y="159651"/>
                  </a:lnTo>
                  <a:lnTo>
                    <a:pt x="156641" y="253161"/>
                  </a:lnTo>
                  <a:lnTo>
                    <a:pt x="51219" y="192544"/>
                  </a:lnTo>
                  <a:lnTo>
                    <a:pt x="318376" y="38176"/>
                  </a:lnTo>
                  <a:lnTo>
                    <a:pt x="586968" y="193395"/>
                  </a:lnTo>
                  <a:lnTo>
                    <a:pt x="586968" y="155003"/>
                  </a:lnTo>
                  <a:lnTo>
                    <a:pt x="384530" y="38176"/>
                  </a:lnTo>
                  <a:lnTo>
                    <a:pt x="318376" y="0"/>
                  </a:lnTo>
                  <a:lnTo>
                    <a:pt x="0" y="183718"/>
                  </a:lnTo>
                  <a:lnTo>
                    <a:pt x="0" y="551561"/>
                  </a:lnTo>
                  <a:lnTo>
                    <a:pt x="318376" y="735317"/>
                  </a:lnTo>
                  <a:lnTo>
                    <a:pt x="384530" y="697141"/>
                  </a:lnTo>
                  <a:lnTo>
                    <a:pt x="636739" y="551561"/>
                  </a:lnTo>
                  <a:lnTo>
                    <a:pt x="636739" y="183718"/>
                  </a:lnTo>
                  <a:close/>
                </a:path>
              </a:pathLst>
            </a:custGeom>
            <a:solidFill>
              <a:srgbClr val="5A6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56833" y="3299507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39">
                  <a:moveTo>
                    <a:pt x="586618" y="0"/>
                  </a:moveTo>
                  <a:lnTo>
                    <a:pt x="0" y="0"/>
                  </a:lnTo>
                  <a:lnTo>
                    <a:pt x="0" y="586454"/>
                  </a:lnTo>
                  <a:lnTo>
                    <a:pt x="586618" y="586455"/>
                  </a:lnTo>
                  <a:lnTo>
                    <a:pt x="5866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4654" y="3397351"/>
              <a:ext cx="391160" cy="203835"/>
            </a:xfrm>
            <a:custGeom>
              <a:avLst/>
              <a:gdLst/>
              <a:ahLst/>
              <a:cxnLst/>
              <a:rect l="l" t="t" r="r" b="b"/>
              <a:pathLst>
                <a:path w="391160" h="203835">
                  <a:moveTo>
                    <a:pt x="391033" y="187655"/>
                  </a:moveTo>
                  <a:lnTo>
                    <a:pt x="357301" y="187655"/>
                  </a:lnTo>
                  <a:lnTo>
                    <a:pt x="363499" y="192303"/>
                  </a:lnTo>
                  <a:lnTo>
                    <a:pt x="369227" y="197548"/>
                  </a:lnTo>
                  <a:lnTo>
                    <a:pt x="374446" y="203288"/>
                  </a:lnTo>
                  <a:lnTo>
                    <a:pt x="391033" y="203288"/>
                  </a:lnTo>
                  <a:lnTo>
                    <a:pt x="391033" y="187655"/>
                  </a:lnTo>
                  <a:close/>
                </a:path>
                <a:path w="391160" h="203835">
                  <a:moveTo>
                    <a:pt x="391033" y="156387"/>
                  </a:moveTo>
                  <a:lnTo>
                    <a:pt x="322262" y="156451"/>
                  </a:lnTo>
                  <a:lnTo>
                    <a:pt x="260515" y="153466"/>
                  </a:lnTo>
                  <a:lnTo>
                    <a:pt x="202958" y="144919"/>
                  </a:lnTo>
                  <a:lnTo>
                    <a:pt x="150863" y="131381"/>
                  </a:lnTo>
                  <a:lnTo>
                    <a:pt x="105448" y="113474"/>
                  </a:lnTo>
                  <a:lnTo>
                    <a:pt x="67957" y="91757"/>
                  </a:lnTo>
                  <a:lnTo>
                    <a:pt x="21755" y="39357"/>
                  </a:lnTo>
                  <a:lnTo>
                    <a:pt x="15494" y="6540"/>
                  </a:lnTo>
                  <a:lnTo>
                    <a:pt x="15760" y="3251"/>
                  </a:lnTo>
                  <a:lnTo>
                    <a:pt x="16294" y="0"/>
                  </a:lnTo>
                  <a:lnTo>
                    <a:pt x="647" y="0"/>
                  </a:lnTo>
                  <a:lnTo>
                    <a:pt x="203" y="3251"/>
                  </a:lnTo>
                  <a:lnTo>
                    <a:pt x="0" y="6540"/>
                  </a:lnTo>
                  <a:lnTo>
                    <a:pt x="25" y="9842"/>
                  </a:lnTo>
                  <a:lnTo>
                    <a:pt x="24625" y="73126"/>
                  </a:lnTo>
                  <a:lnTo>
                    <a:pt x="53606" y="100545"/>
                  </a:lnTo>
                  <a:lnTo>
                    <a:pt x="92163" y="124371"/>
                  </a:lnTo>
                  <a:lnTo>
                    <a:pt x="139103" y="144030"/>
                  </a:lnTo>
                  <a:lnTo>
                    <a:pt x="193243" y="158927"/>
                  </a:lnTo>
                  <a:lnTo>
                    <a:pt x="253441" y="168490"/>
                  </a:lnTo>
                  <a:lnTo>
                    <a:pt x="304863" y="171805"/>
                  </a:lnTo>
                  <a:lnTo>
                    <a:pt x="322033" y="172008"/>
                  </a:lnTo>
                  <a:lnTo>
                    <a:pt x="391033" y="172008"/>
                  </a:lnTo>
                  <a:lnTo>
                    <a:pt x="391033" y="156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4603" y="3518445"/>
              <a:ext cx="217048" cy="148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42741" y="3397580"/>
              <a:ext cx="303530" cy="203200"/>
            </a:xfrm>
            <a:custGeom>
              <a:avLst/>
              <a:gdLst/>
              <a:ahLst/>
              <a:cxnLst/>
              <a:rect l="l" t="t" r="r" b="b"/>
              <a:pathLst>
                <a:path w="303529" h="203200">
                  <a:moveTo>
                    <a:pt x="302945" y="187502"/>
                  </a:moveTo>
                  <a:lnTo>
                    <a:pt x="269214" y="187502"/>
                  </a:lnTo>
                  <a:lnTo>
                    <a:pt x="275412" y="192163"/>
                  </a:lnTo>
                  <a:lnTo>
                    <a:pt x="281139" y="197396"/>
                  </a:lnTo>
                  <a:lnTo>
                    <a:pt x="286359" y="203136"/>
                  </a:lnTo>
                  <a:lnTo>
                    <a:pt x="302945" y="203136"/>
                  </a:lnTo>
                  <a:lnTo>
                    <a:pt x="302945" y="187502"/>
                  </a:lnTo>
                  <a:close/>
                </a:path>
                <a:path w="303529" h="203200">
                  <a:moveTo>
                    <a:pt x="302945" y="124879"/>
                  </a:moveTo>
                  <a:lnTo>
                    <a:pt x="201180" y="121399"/>
                  </a:lnTo>
                  <a:lnTo>
                    <a:pt x="139839" y="110401"/>
                  </a:lnTo>
                  <a:lnTo>
                    <a:pt x="88569" y="93243"/>
                  </a:lnTo>
                  <a:lnTo>
                    <a:pt x="49428" y="70866"/>
                  </a:lnTo>
                  <a:lnTo>
                    <a:pt x="15646" y="14300"/>
                  </a:lnTo>
                  <a:lnTo>
                    <a:pt x="15646" y="0"/>
                  </a:lnTo>
                  <a:lnTo>
                    <a:pt x="0" y="0"/>
                  </a:lnTo>
                  <a:lnTo>
                    <a:pt x="0" y="14300"/>
                  </a:lnTo>
                  <a:lnTo>
                    <a:pt x="6781" y="44310"/>
                  </a:lnTo>
                  <a:lnTo>
                    <a:pt x="57238" y="94665"/>
                  </a:lnTo>
                  <a:lnTo>
                    <a:pt x="98399" y="113855"/>
                  </a:lnTo>
                  <a:lnTo>
                    <a:pt x="148501" y="128282"/>
                  </a:lnTo>
                  <a:lnTo>
                    <a:pt x="206311" y="137363"/>
                  </a:lnTo>
                  <a:lnTo>
                    <a:pt x="270548" y="140512"/>
                  </a:lnTo>
                  <a:lnTo>
                    <a:pt x="302945" y="140512"/>
                  </a:lnTo>
                  <a:lnTo>
                    <a:pt x="302945" y="125272"/>
                  </a:lnTo>
                  <a:lnTo>
                    <a:pt x="302945" y="124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4342" y="3577097"/>
              <a:ext cx="391349" cy="21112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2215" y="4142231"/>
              <a:ext cx="615696" cy="6156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2215" y="4943855"/>
              <a:ext cx="594360" cy="5943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89247" y="1197863"/>
              <a:ext cx="295910" cy="4596765"/>
            </a:xfrm>
            <a:custGeom>
              <a:avLst/>
              <a:gdLst/>
              <a:ahLst/>
              <a:cxnLst/>
              <a:rect l="l" t="t" r="r" b="b"/>
              <a:pathLst>
                <a:path w="295910" h="4596765">
                  <a:moveTo>
                    <a:pt x="0" y="0"/>
                  </a:moveTo>
                  <a:lnTo>
                    <a:pt x="78609" y="881"/>
                  </a:lnTo>
                  <a:lnTo>
                    <a:pt x="149239" y="3367"/>
                  </a:lnTo>
                  <a:lnTo>
                    <a:pt x="209073" y="7223"/>
                  </a:lnTo>
                  <a:lnTo>
                    <a:pt x="255298" y="12210"/>
                  </a:lnTo>
                  <a:lnTo>
                    <a:pt x="295655" y="24637"/>
                  </a:lnTo>
                  <a:lnTo>
                    <a:pt x="295655" y="4571746"/>
                  </a:lnTo>
                  <a:lnTo>
                    <a:pt x="255298" y="4584178"/>
                  </a:lnTo>
                  <a:lnTo>
                    <a:pt x="209073" y="4589165"/>
                  </a:lnTo>
                  <a:lnTo>
                    <a:pt x="149239" y="4593018"/>
                  </a:lnTo>
                  <a:lnTo>
                    <a:pt x="78609" y="4595503"/>
                  </a:lnTo>
                  <a:lnTo>
                    <a:pt x="0" y="4596384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38834" y="3445891"/>
            <a:ext cx="194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6523" y="4284040"/>
            <a:ext cx="2482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CloudWatch</a:t>
            </a:r>
            <a:r>
              <a:rPr sz="1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Logs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&amp;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Events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67433" y="5005196"/>
            <a:ext cx="1544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rules</a:t>
            </a:r>
            <a:r>
              <a:rPr sz="1800" spc="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actions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80305" y="3276346"/>
            <a:ext cx="842010" cy="500380"/>
            <a:chOff x="4480305" y="3276346"/>
            <a:chExt cx="842010" cy="500380"/>
          </a:xfrm>
        </p:grpSpPr>
        <p:sp>
          <p:nvSpPr>
            <p:cNvPr id="38" name="object 38"/>
            <p:cNvSpPr/>
            <p:nvPr/>
          </p:nvSpPr>
          <p:spPr>
            <a:xfrm>
              <a:off x="4486655" y="3282696"/>
              <a:ext cx="829310" cy="487680"/>
            </a:xfrm>
            <a:custGeom>
              <a:avLst/>
              <a:gdLst/>
              <a:ahLst/>
              <a:cxnLst/>
              <a:rect l="l" t="t" r="r" b="b"/>
              <a:pathLst>
                <a:path w="829310" h="487679">
                  <a:moveTo>
                    <a:pt x="585216" y="0"/>
                  </a:moveTo>
                  <a:lnTo>
                    <a:pt x="585216" y="121919"/>
                  </a:lnTo>
                  <a:lnTo>
                    <a:pt x="0" y="121919"/>
                  </a:lnTo>
                  <a:lnTo>
                    <a:pt x="0" y="365759"/>
                  </a:lnTo>
                  <a:lnTo>
                    <a:pt x="585216" y="365759"/>
                  </a:lnTo>
                  <a:lnTo>
                    <a:pt x="585216" y="487679"/>
                  </a:lnTo>
                  <a:lnTo>
                    <a:pt x="829056" y="243839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86655" y="3282696"/>
              <a:ext cx="829310" cy="487680"/>
            </a:xfrm>
            <a:custGeom>
              <a:avLst/>
              <a:gdLst/>
              <a:ahLst/>
              <a:cxnLst/>
              <a:rect l="l" t="t" r="r" b="b"/>
              <a:pathLst>
                <a:path w="829310" h="487679">
                  <a:moveTo>
                    <a:pt x="0" y="121919"/>
                  </a:moveTo>
                  <a:lnTo>
                    <a:pt x="585216" y="121919"/>
                  </a:lnTo>
                  <a:lnTo>
                    <a:pt x="585216" y="0"/>
                  </a:lnTo>
                  <a:lnTo>
                    <a:pt x="829056" y="243839"/>
                  </a:lnTo>
                  <a:lnTo>
                    <a:pt x="585216" y="487679"/>
                  </a:lnTo>
                  <a:lnTo>
                    <a:pt x="585216" y="365759"/>
                  </a:lnTo>
                  <a:lnTo>
                    <a:pt x="0" y="365759"/>
                  </a:lnTo>
                  <a:lnTo>
                    <a:pt x="0" y="121919"/>
                  </a:lnTo>
                  <a:close/>
                </a:path>
              </a:pathLst>
            </a:custGeom>
            <a:ln w="12700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275321" y="3276346"/>
            <a:ext cx="842010" cy="503555"/>
            <a:chOff x="7275321" y="3276346"/>
            <a:chExt cx="842010" cy="503555"/>
          </a:xfrm>
        </p:grpSpPr>
        <p:sp>
          <p:nvSpPr>
            <p:cNvPr id="41" name="object 41"/>
            <p:cNvSpPr/>
            <p:nvPr/>
          </p:nvSpPr>
          <p:spPr>
            <a:xfrm>
              <a:off x="7281671" y="3282696"/>
              <a:ext cx="829310" cy="490855"/>
            </a:xfrm>
            <a:custGeom>
              <a:avLst/>
              <a:gdLst/>
              <a:ahLst/>
              <a:cxnLst/>
              <a:rect l="l" t="t" r="r" b="b"/>
              <a:pathLst>
                <a:path w="829309" h="490854">
                  <a:moveTo>
                    <a:pt x="583692" y="0"/>
                  </a:moveTo>
                  <a:lnTo>
                    <a:pt x="583692" y="122681"/>
                  </a:lnTo>
                  <a:lnTo>
                    <a:pt x="0" y="122681"/>
                  </a:lnTo>
                  <a:lnTo>
                    <a:pt x="0" y="368045"/>
                  </a:lnTo>
                  <a:lnTo>
                    <a:pt x="583692" y="368045"/>
                  </a:lnTo>
                  <a:lnTo>
                    <a:pt x="583692" y="490727"/>
                  </a:lnTo>
                  <a:lnTo>
                    <a:pt x="829055" y="245363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81671" y="3282696"/>
              <a:ext cx="829310" cy="490855"/>
            </a:xfrm>
            <a:custGeom>
              <a:avLst/>
              <a:gdLst/>
              <a:ahLst/>
              <a:cxnLst/>
              <a:rect l="l" t="t" r="r" b="b"/>
              <a:pathLst>
                <a:path w="829309" h="490854">
                  <a:moveTo>
                    <a:pt x="0" y="122681"/>
                  </a:moveTo>
                  <a:lnTo>
                    <a:pt x="583692" y="122681"/>
                  </a:lnTo>
                  <a:lnTo>
                    <a:pt x="583692" y="0"/>
                  </a:lnTo>
                  <a:lnTo>
                    <a:pt x="829055" y="245363"/>
                  </a:lnTo>
                  <a:lnTo>
                    <a:pt x="583692" y="490727"/>
                  </a:lnTo>
                  <a:lnTo>
                    <a:pt x="583692" y="368045"/>
                  </a:lnTo>
                  <a:lnTo>
                    <a:pt x="0" y="368045"/>
                  </a:lnTo>
                  <a:lnTo>
                    <a:pt x="0" y="122681"/>
                  </a:lnTo>
                  <a:close/>
                </a:path>
              </a:pathLst>
            </a:custGeom>
            <a:ln w="12700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8369807" y="1246632"/>
            <a:ext cx="295910" cy="4596765"/>
          </a:xfrm>
          <a:custGeom>
            <a:avLst/>
            <a:gdLst/>
            <a:ahLst/>
            <a:cxnLst/>
            <a:rect l="l" t="t" r="r" b="b"/>
            <a:pathLst>
              <a:path w="295909" h="4596765">
                <a:moveTo>
                  <a:pt x="295656" y="4596383"/>
                </a:moveTo>
                <a:lnTo>
                  <a:pt x="217046" y="4595503"/>
                </a:lnTo>
                <a:lnTo>
                  <a:pt x="146416" y="4593018"/>
                </a:lnTo>
                <a:lnTo>
                  <a:pt x="86582" y="4589165"/>
                </a:lnTo>
                <a:lnTo>
                  <a:pt x="40357" y="4584178"/>
                </a:lnTo>
                <a:lnTo>
                  <a:pt x="0" y="4571745"/>
                </a:lnTo>
                <a:lnTo>
                  <a:pt x="0" y="24637"/>
                </a:lnTo>
                <a:lnTo>
                  <a:pt x="40357" y="12210"/>
                </a:lnTo>
                <a:lnTo>
                  <a:pt x="86582" y="7223"/>
                </a:lnTo>
                <a:lnTo>
                  <a:pt x="146416" y="3367"/>
                </a:lnTo>
                <a:lnTo>
                  <a:pt x="217046" y="881"/>
                </a:lnTo>
                <a:lnTo>
                  <a:pt x="295656" y="0"/>
                </a:lnTo>
              </a:path>
            </a:pathLst>
          </a:custGeom>
          <a:ln w="635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42247" y="1456944"/>
            <a:ext cx="710183" cy="710184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773157" y="1574114"/>
            <a:ext cx="1047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42247" y="2551176"/>
            <a:ext cx="710183" cy="71018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9809733" y="2676525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809733" y="3900678"/>
            <a:ext cx="1148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OpenSearch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31591" y="4956243"/>
            <a:ext cx="1524487" cy="46369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42247" y="3758184"/>
            <a:ext cx="710183" cy="710183"/>
          </a:xfrm>
          <a:prstGeom prst="rect">
            <a:avLst/>
          </a:prstGeom>
        </p:spPr>
      </p:pic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45" dirty="0"/>
              <a:t> </a:t>
            </a:r>
            <a:r>
              <a:rPr spc="-10" dirty="0"/>
              <a:t>Data</a:t>
            </a:r>
            <a:r>
              <a:rPr spc="-295" dirty="0"/>
              <a:t> </a:t>
            </a:r>
            <a:r>
              <a:rPr spc="-10" dirty="0"/>
              <a:t>Analytics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08066" y="2086403"/>
            <a:ext cx="6125210" cy="3278504"/>
            <a:chOff x="3208066" y="2086403"/>
            <a:chExt cx="6125210" cy="3278504"/>
          </a:xfrm>
        </p:grpSpPr>
        <p:sp>
          <p:nvSpPr>
            <p:cNvPr id="9" name="object 9"/>
            <p:cNvSpPr/>
            <p:nvPr/>
          </p:nvSpPr>
          <p:spPr>
            <a:xfrm>
              <a:off x="3208066" y="2857547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39">
                  <a:moveTo>
                    <a:pt x="586618" y="0"/>
                  </a:moveTo>
                  <a:lnTo>
                    <a:pt x="0" y="0"/>
                  </a:lnTo>
                  <a:lnTo>
                    <a:pt x="0" y="586454"/>
                  </a:lnTo>
                  <a:lnTo>
                    <a:pt x="586618" y="586455"/>
                  </a:lnTo>
                  <a:lnTo>
                    <a:pt x="5866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5835" y="2955056"/>
              <a:ext cx="391088" cy="3912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08066" y="2086403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39">
                  <a:moveTo>
                    <a:pt x="586618" y="0"/>
                  </a:moveTo>
                  <a:lnTo>
                    <a:pt x="0" y="0"/>
                  </a:lnTo>
                  <a:lnTo>
                    <a:pt x="0" y="586454"/>
                  </a:lnTo>
                  <a:lnTo>
                    <a:pt x="586618" y="586454"/>
                  </a:lnTo>
                  <a:lnTo>
                    <a:pt x="5866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5886" y="2184247"/>
              <a:ext cx="391160" cy="203835"/>
            </a:xfrm>
            <a:custGeom>
              <a:avLst/>
              <a:gdLst/>
              <a:ahLst/>
              <a:cxnLst/>
              <a:rect l="l" t="t" r="r" b="b"/>
              <a:pathLst>
                <a:path w="391160" h="203835">
                  <a:moveTo>
                    <a:pt x="391033" y="187655"/>
                  </a:moveTo>
                  <a:lnTo>
                    <a:pt x="357301" y="187655"/>
                  </a:lnTo>
                  <a:lnTo>
                    <a:pt x="363499" y="192303"/>
                  </a:lnTo>
                  <a:lnTo>
                    <a:pt x="369227" y="197548"/>
                  </a:lnTo>
                  <a:lnTo>
                    <a:pt x="374446" y="203288"/>
                  </a:lnTo>
                  <a:lnTo>
                    <a:pt x="391033" y="203288"/>
                  </a:lnTo>
                  <a:lnTo>
                    <a:pt x="391033" y="187655"/>
                  </a:lnTo>
                  <a:close/>
                </a:path>
                <a:path w="391160" h="203835">
                  <a:moveTo>
                    <a:pt x="391033" y="156387"/>
                  </a:moveTo>
                  <a:lnTo>
                    <a:pt x="322262" y="156451"/>
                  </a:lnTo>
                  <a:lnTo>
                    <a:pt x="260515" y="153466"/>
                  </a:lnTo>
                  <a:lnTo>
                    <a:pt x="202958" y="144919"/>
                  </a:lnTo>
                  <a:lnTo>
                    <a:pt x="150863" y="131381"/>
                  </a:lnTo>
                  <a:lnTo>
                    <a:pt x="105448" y="113474"/>
                  </a:lnTo>
                  <a:lnTo>
                    <a:pt x="67957" y="91757"/>
                  </a:lnTo>
                  <a:lnTo>
                    <a:pt x="21755" y="39357"/>
                  </a:lnTo>
                  <a:lnTo>
                    <a:pt x="15494" y="6540"/>
                  </a:lnTo>
                  <a:lnTo>
                    <a:pt x="15760" y="3251"/>
                  </a:lnTo>
                  <a:lnTo>
                    <a:pt x="16294" y="0"/>
                  </a:lnTo>
                  <a:lnTo>
                    <a:pt x="647" y="0"/>
                  </a:lnTo>
                  <a:lnTo>
                    <a:pt x="203" y="3251"/>
                  </a:lnTo>
                  <a:lnTo>
                    <a:pt x="0" y="6540"/>
                  </a:lnTo>
                  <a:lnTo>
                    <a:pt x="25" y="9842"/>
                  </a:lnTo>
                  <a:lnTo>
                    <a:pt x="24625" y="73126"/>
                  </a:lnTo>
                  <a:lnTo>
                    <a:pt x="53606" y="100545"/>
                  </a:lnTo>
                  <a:lnTo>
                    <a:pt x="92163" y="124371"/>
                  </a:lnTo>
                  <a:lnTo>
                    <a:pt x="139103" y="144030"/>
                  </a:lnTo>
                  <a:lnTo>
                    <a:pt x="193243" y="158927"/>
                  </a:lnTo>
                  <a:lnTo>
                    <a:pt x="253441" y="168490"/>
                  </a:lnTo>
                  <a:lnTo>
                    <a:pt x="304863" y="171805"/>
                  </a:lnTo>
                  <a:lnTo>
                    <a:pt x="322033" y="172008"/>
                  </a:lnTo>
                  <a:lnTo>
                    <a:pt x="391033" y="172008"/>
                  </a:lnTo>
                  <a:lnTo>
                    <a:pt x="391033" y="156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5835" y="2305341"/>
              <a:ext cx="217048" cy="1485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93973" y="2184475"/>
              <a:ext cx="303530" cy="203200"/>
            </a:xfrm>
            <a:custGeom>
              <a:avLst/>
              <a:gdLst/>
              <a:ahLst/>
              <a:cxnLst/>
              <a:rect l="l" t="t" r="r" b="b"/>
              <a:pathLst>
                <a:path w="303529" h="203200">
                  <a:moveTo>
                    <a:pt x="302945" y="187502"/>
                  </a:moveTo>
                  <a:lnTo>
                    <a:pt x="269214" y="187502"/>
                  </a:lnTo>
                  <a:lnTo>
                    <a:pt x="275412" y="192163"/>
                  </a:lnTo>
                  <a:lnTo>
                    <a:pt x="281139" y="197396"/>
                  </a:lnTo>
                  <a:lnTo>
                    <a:pt x="286359" y="203136"/>
                  </a:lnTo>
                  <a:lnTo>
                    <a:pt x="302945" y="203136"/>
                  </a:lnTo>
                  <a:lnTo>
                    <a:pt x="302945" y="187502"/>
                  </a:lnTo>
                  <a:close/>
                </a:path>
                <a:path w="303529" h="203200">
                  <a:moveTo>
                    <a:pt x="302945" y="124879"/>
                  </a:moveTo>
                  <a:lnTo>
                    <a:pt x="201180" y="121399"/>
                  </a:lnTo>
                  <a:lnTo>
                    <a:pt x="139839" y="110401"/>
                  </a:lnTo>
                  <a:lnTo>
                    <a:pt x="88569" y="93243"/>
                  </a:lnTo>
                  <a:lnTo>
                    <a:pt x="49428" y="70866"/>
                  </a:lnTo>
                  <a:lnTo>
                    <a:pt x="15646" y="14300"/>
                  </a:lnTo>
                  <a:lnTo>
                    <a:pt x="15646" y="0"/>
                  </a:lnTo>
                  <a:lnTo>
                    <a:pt x="0" y="0"/>
                  </a:lnTo>
                  <a:lnTo>
                    <a:pt x="0" y="14300"/>
                  </a:lnTo>
                  <a:lnTo>
                    <a:pt x="6781" y="44310"/>
                  </a:lnTo>
                  <a:lnTo>
                    <a:pt x="57238" y="94665"/>
                  </a:lnTo>
                  <a:lnTo>
                    <a:pt x="98399" y="113855"/>
                  </a:lnTo>
                  <a:lnTo>
                    <a:pt x="148501" y="128282"/>
                  </a:lnTo>
                  <a:lnTo>
                    <a:pt x="206311" y="137363"/>
                  </a:lnTo>
                  <a:lnTo>
                    <a:pt x="270548" y="140512"/>
                  </a:lnTo>
                  <a:lnTo>
                    <a:pt x="302945" y="140512"/>
                  </a:lnTo>
                  <a:lnTo>
                    <a:pt x="302945" y="125272"/>
                  </a:lnTo>
                  <a:lnTo>
                    <a:pt x="302945" y="124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574" y="2363993"/>
              <a:ext cx="391349" cy="2111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97530" y="2173390"/>
              <a:ext cx="1949450" cy="1951989"/>
            </a:xfrm>
            <a:custGeom>
              <a:avLst/>
              <a:gdLst/>
              <a:ahLst/>
              <a:cxnLst/>
              <a:rect l="l" t="t" r="r" b="b"/>
              <a:pathLst>
                <a:path w="1949450" h="1951989">
                  <a:moveTo>
                    <a:pt x="1949378" y="0"/>
                  </a:moveTo>
                  <a:lnTo>
                    <a:pt x="0" y="0"/>
                  </a:lnTo>
                  <a:lnTo>
                    <a:pt x="0" y="1951812"/>
                  </a:lnTo>
                  <a:lnTo>
                    <a:pt x="1949378" y="1951812"/>
                  </a:lnTo>
                  <a:lnTo>
                    <a:pt x="194937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22417" y="2498458"/>
              <a:ext cx="1299845" cy="1301750"/>
            </a:xfrm>
            <a:custGeom>
              <a:avLst/>
              <a:gdLst/>
              <a:ahLst/>
              <a:cxnLst/>
              <a:rect l="l" t="t" r="r" b="b"/>
              <a:pathLst>
                <a:path w="1299845" h="1301750">
                  <a:moveTo>
                    <a:pt x="519836" y="964704"/>
                  </a:moveTo>
                  <a:lnTo>
                    <a:pt x="469049" y="993330"/>
                  </a:lnTo>
                  <a:lnTo>
                    <a:pt x="424078" y="1024293"/>
                  </a:lnTo>
                  <a:lnTo>
                    <a:pt x="385216" y="1057440"/>
                  </a:lnTo>
                  <a:lnTo>
                    <a:pt x="352780" y="1092644"/>
                  </a:lnTo>
                  <a:lnTo>
                    <a:pt x="327037" y="1129753"/>
                  </a:lnTo>
                  <a:lnTo>
                    <a:pt x="308279" y="1168654"/>
                  </a:lnTo>
                  <a:lnTo>
                    <a:pt x="296811" y="1209192"/>
                  </a:lnTo>
                  <a:lnTo>
                    <a:pt x="292925" y="1251229"/>
                  </a:lnTo>
                  <a:lnTo>
                    <a:pt x="292925" y="1301457"/>
                  </a:lnTo>
                  <a:lnTo>
                    <a:pt x="344906" y="1301457"/>
                  </a:lnTo>
                  <a:lnTo>
                    <a:pt x="344906" y="1251229"/>
                  </a:lnTo>
                  <a:lnTo>
                    <a:pt x="350202" y="1208151"/>
                  </a:lnTo>
                  <a:lnTo>
                    <a:pt x="365721" y="1166787"/>
                  </a:lnTo>
                  <a:lnTo>
                    <a:pt x="390956" y="1127353"/>
                  </a:lnTo>
                  <a:lnTo>
                    <a:pt x="425386" y="1090091"/>
                  </a:lnTo>
                  <a:lnTo>
                    <a:pt x="468528" y="1055230"/>
                  </a:lnTo>
                  <a:lnTo>
                    <a:pt x="519836" y="1022997"/>
                  </a:lnTo>
                  <a:lnTo>
                    <a:pt x="519836" y="964704"/>
                  </a:lnTo>
                  <a:close/>
                </a:path>
                <a:path w="1299845" h="1301750">
                  <a:moveTo>
                    <a:pt x="519836" y="804392"/>
                  </a:moveTo>
                  <a:lnTo>
                    <a:pt x="462305" y="822845"/>
                  </a:lnTo>
                  <a:lnTo>
                    <a:pt x="407428" y="843051"/>
                  </a:lnTo>
                  <a:lnTo>
                    <a:pt x="355371" y="864920"/>
                  </a:lnTo>
                  <a:lnTo>
                    <a:pt x="306260" y="888403"/>
                  </a:lnTo>
                  <a:lnTo>
                    <a:pt x="260261" y="913409"/>
                  </a:lnTo>
                  <a:lnTo>
                    <a:pt x="217512" y="939876"/>
                  </a:lnTo>
                  <a:lnTo>
                    <a:pt x="178142" y="967727"/>
                  </a:lnTo>
                  <a:lnTo>
                    <a:pt x="142303" y="996899"/>
                  </a:lnTo>
                  <a:lnTo>
                    <a:pt x="110159" y="1027328"/>
                  </a:lnTo>
                  <a:lnTo>
                    <a:pt x="81826" y="1058938"/>
                  </a:lnTo>
                  <a:lnTo>
                    <a:pt x="57467" y="1091653"/>
                  </a:lnTo>
                  <a:lnTo>
                    <a:pt x="37223" y="1125410"/>
                  </a:lnTo>
                  <a:lnTo>
                    <a:pt x="21234" y="1160145"/>
                  </a:lnTo>
                  <a:lnTo>
                    <a:pt x="2603" y="1232230"/>
                  </a:lnTo>
                  <a:lnTo>
                    <a:pt x="266" y="1269441"/>
                  </a:lnTo>
                  <a:lnTo>
                    <a:pt x="2336" y="1301457"/>
                  </a:lnTo>
                  <a:lnTo>
                    <a:pt x="54330" y="1301457"/>
                  </a:lnTo>
                  <a:lnTo>
                    <a:pt x="51981" y="1269441"/>
                  </a:lnTo>
                  <a:lnTo>
                    <a:pt x="54800" y="1232916"/>
                  </a:lnTo>
                  <a:lnTo>
                    <a:pt x="76733" y="1162126"/>
                  </a:lnTo>
                  <a:lnTo>
                    <a:pt x="95453" y="1128052"/>
                  </a:lnTo>
                  <a:lnTo>
                    <a:pt x="119075" y="1095006"/>
                  </a:lnTo>
                  <a:lnTo>
                    <a:pt x="147408" y="1063066"/>
                  </a:lnTo>
                  <a:lnTo>
                    <a:pt x="180251" y="1032332"/>
                  </a:lnTo>
                  <a:lnTo>
                    <a:pt x="217411" y="1002893"/>
                  </a:lnTo>
                  <a:lnTo>
                    <a:pt x="258686" y="974864"/>
                  </a:lnTo>
                  <a:lnTo>
                    <a:pt x="303872" y="948321"/>
                  </a:lnTo>
                  <a:lnTo>
                    <a:pt x="352780" y="923378"/>
                  </a:lnTo>
                  <a:lnTo>
                    <a:pt x="405206" y="900112"/>
                  </a:lnTo>
                  <a:lnTo>
                    <a:pt x="460959" y="878636"/>
                  </a:lnTo>
                  <a:lnTo>
                    <a:pt x="519836" y="859040"/>
                  </a:lnTo>
                  <a:lnTo>
                    <a:pt x="519836" y="804392"/>
                  </a:lnTo>
                  <a:close/>
                </a:path>
                <a:path w="1299845" h="1301750">
                  <a:moveTo>
                    <a:pt x="519836" y="651891"/>
                  </a:moveTo>
                  <a:lnTo>
                    <a:pt x="464489" y="659536"/>
                  </a:lnTo>
                  <a:lnTo>
                    <a:pt x="409473" y="668464"/>
                  </a:lnTo>
                  <a:lnTo>
                    <a:pt x="355219" y="678789"/>
                  </a:lnTo>
                  <a:lnTo>
                    <a:pt x="302145" y="690600"/>
                  </a:lnTo>
                  <a:lnTo>
                    <a:pt x="250698" y="703973"/>
                  </a:lnTo>
                  <a:lnTo>
                    <a:pt x="201282" y="719023"/>
                  </a:lnTo>
                  <a:lnTo>
                    <a:pt x="154355" y="735838"/>
                  </a:lnTo>
                  <a:lnTo>
                    <a:pt x="110337" y="754519"/>
                  </a:lnTo>
                  <a:lnTo>
                    <a:pt x="69646" y="775131"/>
                  </a:lnTo>
                  <a:lnTo>
                    <a:pt x="32727" y="797801"/>
                  </a:lnTo>
                  <a:lnTo>
                    <a:pt x="0" y="822604"/>
                  </a:lnTo>
                  <a:lnTo>
                    <a:pt x="0" y="897813"/>
                  </a:lnTo>
                  <a:lnTo>
                    <a:pt x="22148" y="873442"/>
                  </a:lnTo>
                  <a:lnTo>
                    <a:pt x="49771" y="850303"/>
                  </a:lnTo>
                  <a:lnTo>
                    <a:pt x="82715" y="828433"/>
                  </a:lnTo>
                  <a:lnTo>
                    <a:pt x="120840" y="807885"/>
                  </a:lnTo>
                  <a:lnTo>
                    <a:pt x="163995" y="788682"/>
                  </a:lnTo>
                  <a:lnTo>
                    <a:pt x="212013" y="770877"/>
                  </a:lnTo>
                  <a:lnTo>
                    <a:pt x="264744" y="754481"/>
                  </a:lnTo>
                  <a:lnTo>
                    <a:pt x="322059" y="739559"/>
                  </a:lnTo>
                  <a:lnTo>
                    <a:pt x="383768" y="726135"/>
                  </a:lnTo>
                  <a:lnTo>
                    <a:pt x="449745" y="714248"/>
                  </a:lnTo>
                  <a:lnTo>
                    <a:pt x="519836" y="703935"/>
                  </a:lnTo>
                  <a:lnTo>
                    <a:pt x="519836" y="651891"/>
                  </a:lnTo>
                  <a:close/>
                </a:path>
                <a:path w="1299845" h="1301750">
                  <a:moveTo>
                    <a:pt x="519836" y="597496"/>
                  </a:moveTo>
                  <a:lnTo>
                    <a:pt x="449745" y="587121"/>
                  </a:lnTo>
                  <a:lnTo>
                    <a:pt x="383768" y="575183"/>
                  </a:lnTo>
                  <a:lnTo>
                    <a:pt x="322059" y="561733"/>
                  </a:lnTo>
                  <a:lnTo>
                    <a:pt x="264744" y="546785"/>
                  </a:lnTo>
                  <a:lnTo>
                    <a:pt x="212013" y="530377"/>
                  </a:lnTo>
                  <a:lnTo>
                    <a:pt x="163995" y="512572"/>
                  </a:lnTo>
                  <a:lnTo>
                    <a:pt x="120840" y="493382"/>
                  </a:lnTo>
                  <a:lnTo>
                    <a:pt x="82715" y="472859"/>
                  </a:lnTo>
                  <a:lnTo>
                    <a:pt x="49771" y="451027"/>
                  </a:lnTo>
                  <a:lnTo>
                    <a:pt x="0" y="403593"/>
                  </a:lnTo>
                  <a:lnTo>
                    <a:pt x="0" y="478307"/>
                  </a:lnTo>
                  <a:lnTo>
                    <a:pt x="32727" y="503123"/>
                  </a:lnTo>
                  <a:lnTo>
                    <a:pt x="69672" y="525805"/>
                  </a:lnTo>
                  <a:lnTo>
                    <a:pt x="110375" y="546455"/>
                  </a:lnTo>
                  <a:lnTo>
                    <a:pt x="154419" y="565162"/>
                  </a:lnTo>
                  <a:lnTo>
                    <a:pt x="201371" y="582028"/>
                  </a:lnTo>
                  <a:lnTo>
                    <a:pt x="250799" y="597128"/>
                  </a:lnTo>
                  <a:lnTo>
                    <a:pt x="302260" y="610565"/>
                  </a:lnTo>
                  <a:lnTo>
                    <a:pt x="355333" y="622439"/>
                  </a:lnTo>
                  <a:lnTo>
                    <a:pt x="409575" y="632828"/>
                  </a:lnTo>
                  <a:lnTo>
                    <a:pt x="464553" y="641832"/>
                  </a:lnTo>
                  <a:lnTo>
                    <a:pt x="519836" y="649541"/>
                  </a:lnTo>
                  <a:lnTo>
                    <a:pt x="519836" y="597496"/>
                  </a:lnTo>
                  <a:close/>
                </a:path>
                <a:path w="1299845" h="1301750">
                  <a:moveTo>
                    <a:pt x="1299616" y="702894"/>
                  </a:moveTo>
                  <a:lnTo>
                    <a:pt x="1297571" y="692759"/>
                  </a:lnTo>
                  <a:lnTo>
                    <a:pt x="1291983" y="684491"/>
                  </a:lnTo>
                  <a:lnTo>
                    <a:pt x="1283716" y="678916"/>
                  </a:lnTo>
                  <a:lnTo>
                    <a:pt x="1273632" y="676871"/>
                  </a:lnTo>
                  <a:lnTo>
                    <a:pt x="1247635" y="676871"/>
                  </a:lnTo>
                  <a:lnTo>
                    <a:pt x="1247635" y="728916"/>
                  </a:lnTo>
                  <a:lnTo>
                    <a:pt x="1247635" y="1249400"/>
                  </a:lnTo>
                  <a:lnTo>
                    <a:pt x="1221651" y="1249400"/>
                  </a:lnTo>
                  <a:lnTo>
                    <a:pt x="1221651" y="833018"/>
                  </a:lnTo>
                  <a:lnTo>
                    <a:pt x="1219593" y="822883"/>
                  </a:lnTo>
                  <a:lnTo>
                    <a:pt x="1214005" y="814616"/>
                  </a:lnTo>
                  <a:lnTo>
                    <a:pt x="1205750" y="809040"/>
                  </a:lnTo>
                  <a:lnTo>
                    <a:pt x="1195654" y="806996"/>
                  </a:lnTo>
                  <a:lnTo>
                    <a:pt x="1169657" y="806996"/>
                  </a:lnTo>
                  <a:lnTo>
                    <a:pt x="1169657" y="859040"/>
                  </a:lnTo>
                  <a:lnTo>
                    <a:pt x="1169657" y="1249400"/>
                  </a:lnTo>
                  <a:lnTo>
                    <a:pt x="1117676" y="1249400"/>
                  </a:lnTo>
                  <a:lnTo>
                    <a:pt x="1117676" y="859040"/>
                  </a:lnTo>
                  <a:lnTo>
                    <a:pt x="1169657" y="859040"/>
                  </a:lnTo>
                  <a:lnTo>
                    <a:pt x="1169657" y="806996"/>
                  </a:lnTo>
                  <a:lnTo>
                    <a:pt x="1091692" y="806996"/>
                  </a:lnTo>
                  <a:lnTo>
                    <a:pt x="1081544" y="809040"/>
                  </a:lnTo>
                  <a:lnTo>
                    <a:pt x="1073289" y="814616"/>
                  </a:lnTo>
                  <a:lnTo>
                    <a:pt x="1067727" y="822883"/>
                  </a:lnTo>
                  <a:lnTo>
                    <a:pt x="1065695" y="833018"/>
                  </a:lnTo>
                  <a:lnTo>
                    <a:pt x="1065695" y="1249400"/>
                  </a:lnTo>
                  <a:lnTo>
                    <a:pt x="1013714" y="1249400"/>
                  </a:lnTo>
                  <a:lnTo>
                    <a:pt x="1013714" y="937107"/>
                  </a:lnTo>
                  <a:lnTo>
                    <a:pt x="1011656" y="926985"/>
                  </a:lnTo>
                  <a:lnTo>
                    <a:pt x="1006081" y="918705"/>
                  </a:lnTo>
                  <a:lnTo>
                    <a:pt x="997813" y="913130"/>
                  </a:lnTo>
                  <a:lnTo>
                    <a:pt x="987717" y="911085"/>
                  </a:lnTo>
                  <a:lnTo>
                    <a:pt x="961732" y="911085"/>
                  </a:lnTo>
                  <a:lnTo>
                    <a:pt x="961732" y="963142"/>
                  </a:lnTo>
                  <a:lnTo>
                    <a:pt x="961732" y="1249400"/>
                  </a:lnTo>
                  <a:lnTo>
                    <a:pt x="909739" y="1249400"/>
                  </a:lnTo>
                  <a:lnTo>
                    <a:pt x="909739" y="963142"/>
                  </a:lnTo>
                  <a:lnTo>
                    <a:pt x="961732" y="963142"/>
                  </a:lnTo>
                  <a:lnTo>
                    <a:pt x="961732" y="911085"/>
                  </a:lnTo>
                  <a:lnTo>
                    <a:pt x="883754" y="911085"/>
                  </a:lnTo>
                  <a:lnTo>
                    <a:pt x="873620" y="913130"/>
                  </a:lnTo>
                  <a:lnTo>
                    <a:pt x="865352" y="918705"/>
                  </a:lnTo>
                  <a:lnTo>
                    <a:pt x="859802" y="926985"/>
                  </a:lnTo>
                  <a:lnTo>
                    <a:pt x="857758" y="937107"/>
                  </a:lnTo>
                  <a:lnTo>
                    <a:pt x="857758" y="1249400"/>
                  </a:lnTo>
                  <a:lnTo>
                    <a:pt x="805776" y="1249400"/>
                  </a:lnTo>
                  <a:lnTo>
                    <a:pt x="805776" y="1015187"/>
                  </a:lnTo>
                  <a:lnTo>
                    <a:pt x="803732" y="1005052"/>
                  </a:lnTo>
                  <a:lnTo>
                    <a:pt x="798144" y="996784"/>
                  </a:lnTo>
                  <a:lnTo>
                    <a:pt x="789876" y="991209"/>
                  </a:lnTo>
                  <a:lnTo>
                    <a:pt x="779792" y="989164"/>
                  </a:lnTo>
                  <a:lnTo>
                    <a:pt x="753795" y="989164"/>
                  </a:lnTo>
                  <a:lnTo>
                    <a:pt x="753795" y="1041209"/>
                  </a:lnTo>
                  <a:lnTo>
                    <a:pt x="753795" y="1249400"/>
                  </a:lnTo>
                  <a:lnTo>
                    <a:pt x="701776" y="1249400"/>
                  </a:lnTo>
                  <a:lnTo>
                    <a:pt x="701776" y="1041209"/>
                  </a:lnTo>
                  <a:lnTo>
                    <a:pt x="753795" y="1041209"/>
                  </a:lnTo>
                  <a:lnTo>
                    <a:pt x="753795" y="989164"/>
                  </a:lnTo>
                  <a:lnTo>
                    <a:pt x="675792" y="989164"/>
                  </a:lnTo>
                  <a:lnTo>
                    <a:pt x="665670" y="991209"/>
                  </a:lnTo>
                  <a:lnTo>
                    <a:pt x="657415" y="996784"/>
                  </a:lnTo>
                  <a:lnTo>
                    <a:pt x="651840" y="1005052"/>
                  </a:lnTo>
                  <a:lnTo>
                    <a:pt x="649795" y="1015187"/>
                  </a:lnTo>
                  <a:lnTo>
                    <a:pt x="649795" y="1249400"/>
                  </a:lnTo>
                  <a:lnTo>
                    <a:pt x="623798" y="1249400"/>
                  </a:lnTo>
                  <a:lnTo>
                    <a:pt x="623798" y="728916"/>
                  </a:lnTo>
                  <a:lnTo>
                    <a:pt x="1247635" y="728916"/>
                  </a:lnTo>
                  <a:lnTo>
                    <a:pt x="1247635" y="676871"/>
                  </a:lnTo>
                  <a:lnTo>
                    <a:pt x="597814" y="676871"/>
                  </a:lnTo>
                  <a:lnTo>
                    <a:pt x="587692" y="678916"/>
                  </a:lnTo>
                  <a:lnTo>
                    <a:pt x="579437" y="684491"/>
                  </a:lnTo>
                  <a:lnTo>
                    <a:pt x="573862" y="692759"/>
                  </a:lnTo>
                  <a:lnTo>
                    <a:pt x="571817" y="702894"/>
                  </a:lnTo>
                  <a:lnTo>
                    <a:pt x="571817" y="1301457"/>
                  </a:lnTo>
                  <a:lnTo>
                    <a:pt x="597814" y="1301457"/>
                  </a:lnTo>
                  <a:lnTo>
                    <a:pt x="623798" y="1301457"/>
                  </a:lnTo>
                  <a:lnTo>
                    <a:pt x="1247635" y="1301457"/>
                  </a:lnTo>
                  <a:lnTo>
                    <a:pt x="1273594" y="1301457"/>
                  </a:lnTo>
                  <a:lnTo>
                    <a:pt x="1299616" y="1301457"/>
                  </a:lnTo>
                  <a:lnTo>
                    <a:pt x="1299616" y="702894"/>
                  </a:lnTo>
                  <a:close/>
                </a:path>
                <a:path w="1299845" h="1301750">
                  <a:moveTo>
                    <a:pt x="1299616" y="520700"/>
                  </a:moveTo>
                  <a:lnTo>
                    <a:pt x="1070356" y="520700"/>
                  </a:lnTo>
                  <a:lnTo>
                    <a:pt x="942746" y="516902"/>
                  </a:lnTo>
                  <a:lnTo>
                    <a:pt x="819810" y="505777"/>
                  </a:lnTo>
                  <a:lnTo>
                    <a:pt x="702513" y="487819"/>
                  </a:lnTo>
                  <a:lnTo>
                    <a:pt x="591820" y="463473"/>
                  </a:lnTo>
                  <a:lnTo>
                    <a:pt x="488683" y="433197"/>
                  </a:lnTo>
                  <a:lnTo>
                    <a:pt x="394081" y="397471"/>
                  </a:lnTo>
                  <a:lnTo>
                    <a:pt x="308965" y="356730"/>
                  </a:lnTo>
                  <a:lnTo>
                    <a:pt x="270268" y="334632"/>
                  </a:lnTo>
                  <a:lnTo>
                    <a:pt x="234302" y="311454"/>
                  </a:lnTo>
                  <a:lnTo>
                    <a:pt x="201180" y="287248"/>
                  </a:lnTo>
                  <a:lnTo>
                    <a:pt x="171043" y="262089"/>
                  </a:lnTo>
                  <a:lnTo>
                    <a:pt x="120180" y="209118"/>
                  </a:lnTo>
                  <a:lnTo>
                    <a:pt x="82651" y="152984"/>
                  </a:lnTo>
                  <a:lnTo>
                    <a:pt x="59423" y="94145"/>
                  </a:lnTo>
                  <a:lnTo>
                    <a:pt x="51460" y="33083"/>
                  </a:lnTo>
                  <a:lnTo>
                    <a:pt x="54063" y="215"/>
                  </a:lnTo>
                  <a:lnTo>
                    <a:pt x="2082" y="215"/>
                  </a:lnTo>
                  <a:lnTo>
                    <a:pt x="1790" y="65265"/>
                  </a:lnTo>
                  <a:lnTo>
                    <a:pt x="15773" y="127939"/>
                  </a:lnTo>
                  <a:lnTo>
                    <a:pt x="43040" y="188036"/>
                  </a:lnTo>
                  <a:lnTo>
                    <a:pt x="82842" y="245173"/>
                  </a:lnTo>
                  <a:lnTo>
                    <a:pt x="134442" y="298983"/>
                  </a:lnTo>
                  <a:lnTo>
                    <a:pt x="164426" y="324523"/>
                  </a:lnTo>
                  <a:lnTo>
                    <a:pt x="197078" y="349097"/>
                  </a:lnTo>
                  <a:lnTo>
                    <a:pt x="232308" y="372643"/>
                  </a:lnTo>
                  <a:lnTo>
                    <a:pt x="270014" y="395122"/>
                  </a:lnTo>
                  <a:lnTo>
                    <a:pt x="352513" y="436714"/>
                  </a:lnTo>
                  <a:lnTo>
                    <a:pt x="443826" y="473468"/>
                  </a:lnTo>
                  <a:lnTo>
                    <a:pt x="543204" y="505040"/>
                  </a:lnTo>
                  <a:lnTo>
                    <a:pt x="649922" y="531037"/>
                  </a:lnTo>
                  <a:lnTo>
                    <a:pt x="763206" y="551091"/>
                  </a:lnTo>
                  <a:lnTo>
                    <a:pt x="882332" y="564832"/>
                  </a:lnTo>
                  <a:lnTo>
                    <a:pt x="1006563" y="571881"/>
                  </a:lnTo>
                  <a:lnTo>
                    <a:pt x="1299616" y="572770"/>
                  </a:lnTo>
                  <a:lnTo>
                    <a:pt x="1299616" y="520700"/>
                  </a:lnTo>
                  <a:close/>
                </a:path>
                <a:path w="1299845" h="1301750">
                  <a:moveTo>
                    <a:pt x="1299616" y="416394"/>
                  </a:moveTo>
                  <a:lnTo>
                    <a:pt x="1124242" y="415315"/>
                  </a:lnTo>
                  <a:lnTo>
                    <a:pt x="1057960" y="412115"/>
                  </a:lnTo>
                  <a:lnTo>
                    <a:pt x="993597" y="406882"/>
                  </a:lnTo>
                  <a:lnTo>
                    <a:pt x="931329" y="399694"/>
                  </a:lnTo>
                  <a:lnTo>
                    <a:pt x="871308" y="390601"/>
                  </a:lnTo>
                  <a:lnTo>
                    <a:pt x="813689" y="379704"/>
                  </a:lnTo>
                  <a:lnTo>
                    <a:pt x="758634" y="367042"/>
                  </a:lnTo>
                  <a:lnTo>
                    <a:pt x="706297" y="352717"/>
                  </a:lnTo>
                  <a:lnTo>
                    <a:pt x="656844" y="336791"/>
                  </a:lnTo>
                  <a:lnTo>
                    <a:pt x="610438" y="319341"/>
                  </a:lnTo>
                  <a:lnTo>
                    <a:pt x="567232" y="300443"/>
                  </a:lnTo>
                  <a:lnTo>
                    <a:pt x="527392" y="280162"/>
                  </a:lnTo>
                  <a:lnTo>
                    <a:pt x="491058" y="258572"/>
                  </a:lnTo>
                  <a:lnTo>
                    <a:pt x="458406" y="235750"/>
                  </a:lnTo>
                  <a:lnTo>
                    <a:pt x="404787" y="186690"/>
                  </a:lnTo>
                  <a:lnTo>
                    <a:pt x="367779" y="133591"/>
                  </a:lnTo>
                  <a:lnTo>
                    <a:pt x="348665" y="77012"/>
                  </a:lnTo>
                  <a:lnTo>
                    <a:pt x="346214" y="47612"/>
                  </a:lnTo>
                  <a:lnTo>
                    <a:pt x="346214" y="0"/>
                  </a:lnTo>
                  <a:lnTo>
                    <a:pt x="291363" y="0"/>
                  </a:lnTo>
                  <a:lnTo>
                    <a:pt x="293497" y="79032"/>
                  </a:lnTo>
                  <a:lnTo>
                    <a:pt x="310172" y="139369"/>
                  </a:lnTo>
                  <a:lnTo>
                    <a:pt x="342633" y="196037"/>
                  </a:lnTo>
                  <a:lnTo>
                    <a:pt x="389953" y="248577"/>
                  </a:lnTo>
                  <a:lnTo>
                    <a:pt x="451205" y="296557"/>
                  </a:lnTo>
                  <a:lnTo>
                    <a:pt x="486765" y="318706"/>
                  </a:lnTo>
                  <a:lnTo>
                    <a:pt x="525449" y="339559"/>
                  </a:lnTo>
                  <a:lnTo>
                    <a:pt x="567156" y="359041"/>
                  </a:lnTo>
                  <a:lnTo>
                    <a:pt x="611759" y="377126"/>
                  </a:lnTo>
                  <a:lnTo>
                    <a:pt x="659142" y="393750"/>
                  </a:lnTo>
                  <a:lnTo>
                    <a:pt x="709206" y="408838"/>
                  </a:lnTo>
                  <a:lnTo>
                    <a:pt x="761809" y="422363"/>
                  </a:lnTo>
                  <a:lnTo>
                    <a:pt x="816851" y="434263"/>
                  </a:lnTo>
                  <a:lnTo>
                    <a:pt x="874217" y="444487"/>
                  </a:lnTo>
                  <a:lnTo>
                    <a:pt x="933780" y="452958"/>
                  </a:lnTo>
                  <a:lnTo>
                    <a:pt x="995438" y="459651"/>
                  </a:lnTo>
                  <a:lnTo>
                    <a:pt x="1124534" y="467448"/>
                  </a:lnTo>
                  <a:lnTo>
                    <a:pt x="1299616" y="468439"/>
                  </a:lnTo>
                  <a:lnTo>
                    <a:pt x="1299616" y="416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97808" y="2339339"/>
              <a:ext cx="1483360" cy="850900"/>
            </a:xfrm>
            <a:custGeom>
              <a:avLst/>
              <a:gdLst/>
              <a:ahLst/>
              <a:cxnLst/>
              <a:rect l="l" t="t" r="r" b="b"/>
              <a:pathLst>
                <a:path w="1483360" h="850900">
                  <a:moveTo>
                    <a:pt x="1483233" y="812292"/>
                  </a:moveTo>
                  <a:lnTo>
                    <a:pt x="1470533" y="805942"/>
                  </a:lnTo>
                  <a:lnTo>
                    <a:pt x="1407033" y="774192"/>
                  </a:lnTo>
                  <a:lnTo>
                    <a:pt x="1407033" y="805942"/>
                  </a:lnTo>
                  <a:lnTo>
                    <a:pt x="0" y="805942"/>
                  </a:lnTo>
                  <a:lnTo>
                    <a:pt x="0" y="818642"/>
                  </a:lnTo>
                  <a:lnTo>
                    <a:pt x="1407033" y="818642"/>
                  </a:lnTo>
                  <a:lnTo>
                    <a:pt x="1407033" y="850392"/>
                  </a:lnTo>
                  <a:lnTo>
                    <a:pt x="1470533" y="818642"/>
                  </a:lnTo>
                  <a:lnTo>
                    <a:pt x="1483233" y="812292"/>
                  </a:lnTo>
                  <a:close/>
                </a:path>
                <a:path w="1483360" h="850900">
                  <a:moveTo>
                    <a:pt x="1483233" y="38100"/>
                  </a:moveTo>
                  <a:lnTo>
                    <a:pt x="1470533" y="31750"/>
                  </a:lnTo>
                  <a:lnTo>
                    <a:pt x="1407033" y="0"/>
                  </a:lnTo>
                  <a:lnTo>
                    <a:pt x="1407033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407033" y="44450"/>
                  </a:lnTo>
                  <a:lnTo>
                    <a:pt x="1407033" y="76200"/>
                  </a:lnTo>
                  <a:lnTo>
                    <a:pt x="1470533" y="44450"/>
                  </a:lnTo>
                  <a:lnTo>
                    <a:pt x="1483233" y="381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46281" y="2836185"/>
              <a:ext cx="586740" cy="583565"/>
            </a:xfrm>
            <a:custGeom>
              <a:avLst/>
              <a:gdLst/>
              <a:ahLst/>
              <a:cxnLst/>
              <a:rect l="l" t="t" r="r" b="b"/>
              <a:pathLst>
                <a:path w="586740" h="583564">
                  <a:moveTo>
                    <a:pt x="586618" y="0"/>
                  </a:moveTo>
                  <a:lnTo>
                    <a:pt x="0" y="0"/>
                  </a:lnTo>
                  <a:lnTo>
                    <a:pt x="0" y="583450"/>
                  </a:lnTo>
                  <a:lnTo>
                    <a:pt x="586619" y="583450"/>
                  </a:lnTo>
                  <a:lnTo>
                    <a:pt x="5866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4051" y="2933194"/>
              <a:ext cx="391088" cy="38927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57287" y="3089147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59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59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59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46281" y="2086403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586618" y="0"/>
                  </a:moveTo>
                  <a:lnTo>
                    <a:pt x="0" y="0"/>
                  </a:lnTo>
                  <a:lnTo>
                    <a:pt x="0" y="586454"/>
                  </a:lnTo>
                  <a:lnTo>
                    <a:pt x="586619" y="586454"/>
                  </a:lnTo>
                  <a:lnTo>
                    <a:pt x="5866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44102" y="2184247"/>
              <a:ext cx="391160" cy="203835"/>
            </a:xfrm>
            <a:custGeom>
              <a:avLst/>
              <a:gdLst/>
              <a:ahLst/>
              <a:cxnLst/>
              <a:rect l="l" t="t" r="r" b="b"/>
              <a:pathLst>
                <a:path w="391159" h="203835">
                  <a:moveTo>
                    <a:pt x="391033" y="187655"/>
                  </a:moveTo>
                  <a:lnTo>
                    <a:pt x="357301" y="187655"/>
                  </a:lnTo>
                  <a:lnTo>
                    <a:pt x="363499" y="192303"/>
                  </a:lnTo>
                  <a:lnTo>
                    <a:pt x="369227" y="197548"/>
                  </a:lnTo>
                  <a:lnTo>
                    <a:pt x="374446" y="203288"/>
                  </a:lnTo>
                  <a:lnTo>
                    <a:pt x="391033" y="203288"/>
                  </a:lnTo>
                  <a:lnTo>
                    <a:pt x="391033" y="187655"/>
                  </a:lnTo>
                  <a:close/>
                </a:path>
                <a:path w="391159" h="203835">
                  <a:moveTo>
                    <a:pt x="391033" y="156387"/>
                  </a:moveTo>
                  <a:lnTo>
                    <a:pt x="322262" y="156451"/>
                  </a:lnTo>
                  <a:lnTo>
                    <a:pt x="260515" y="153466"/>
                  </a:lnTo>
                  <a:lnTo>
                    <a:pt x="202958" y="144919"/>
                  </a:lnTo>
                  <a:lnTo>
                    <a:pt x="150863" y="131381"/>
                  </a:lnTo>
                  <a:lnTo>
                    <a:pt x="105448" y="113474"/>
                  </a:lnTo>
                  <a:lnTo>
                    <a:pt x="67957" y="91757"/>
                  </a:lnTo>
                  <a:lnTo>
                    <a:pt x="21755" y="39357"/>
                  </a:lnTo>
                  <a:lnTo>
                    <a:pt x="15494" y="6540"/>
                  </a:lnTo>
                  <a:lnTo>
                    <a:pt x="15760" y="3251"/>
                  </a:lnTo>
                  <a:lnTo>
                    <a:pt x="16294" y="0"/>
                  </a:lnTo>
                  <a:lnTo>
                    <a:pt x="647" y="0"/>
                  </a:lnTo>
                  <a:lnTo>
                    <a:pt x="203" y="3251"/>
                  </a:lnTo>
                  <a:lnTo>
                    <a:pt x="0" y="6540"/>
                  </a:lnTo>
                  <a:lnTo>
                    <a:pt x="25" y="9842"/>
                  </a:lnTo>
                  <a:lnTo>
                    <a:pt x="24625" y="73126"/>
                  </a:lnTo>
                  <a:lnTo>
                    <a:pt x="53606" y="100545"/>
                  </a:lnTo>
                  <a:lnTo>
                    <a:pt x="92163" y="124371"/>
                  </a:lnTo>
                  <a:lnTo>
                    <a:pt x="139103" y="144030"/>
                  </a:lnTo>
                  <a:lnTo>
                    <a:pt x="193243" y="158927"/>
                  </a:lnTo>
                  <a:lnTo>
                    <a:pt x="253441" y="168490"/>
                  </a:lnTo>
                  <a:lnTo>
                    <a:pt x="304863" y="171805"/>
                  </a:lnTo>
                  <a:lnTo>
                    <a:pt x="322033" y="172008"/>
                  </a:lnTo>
                  <a:lnTo>
                    <a:pt x="391033" y="172008"/>
                  </a:lnTo>
                  <a:lnTo>
                    <a:pt x="391033" y="156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4051" y="2305341"/>
              <a:ext cx="217048" cy="148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932189" y="2184475"/>
              <a:ext cx="303530" cy="203200"/>
            </a:xfrm>
            <a:custGeom>
              <a:avLst/>
              <a:gdLst/>
              <a:ahLst/>
              <a:cxnLst/>
              <a:rect l="l" t="t" r="r" b="b"/>
              <a:pathLst>
                <a:path w="303529" h="203200">
                  <a:moveTo>
                    <a:pt x="302945" y="187502"/>
                  </a:moveTo>
                  <a:lnTo>
                    <a:pt x="269214" y="187502"/>
                  </a:lnTo>
                  <a:lnTo>
                    <a:pt x="275412" y="192163"/>
                  </a:lnTo>
                  <a:lnTo>
                    <a:pt x="281139" y="197396"/>
                  </a:lnTo>
                  <a:lnTo>
                    <a:pt x="286359" y="203136"/>
                  </a:lnTo>
                  <a:lnTo>
                    <a:pt x="302945" y="203136"/>
                  </a:lnTo>
                  <a:lnTo>
                    <a:pt x="302945" y="187502"/>
                  </a:lnTo>
                  <a:close/>
                </a:path>
                <a:path w="303529" h="203200">
                  <a:moveTo>
                    <a:pt x="302945" y="124879"/>
                  </a:moveTo>
                  <a:lnTo>
                    <a:pt x="201180" y="121399"/>
                  </a:lnTo>
                  <a:lnTo>
                    <a:pt x="139839" y="110401"/>
                  </a:lnTo>
                  <a:lnTo>
                    <a:pt x="88569" y="93243"/>
                  </a:lnTo>
                  <a:lnTo>
                    <a:pt x="49428" y="70866"/>
                  </a:lnTo>
                  <a:lnTo>
                    <a:pt x="15646" y="14300"/>
                  </a:lnTo>
                  <a:lnTo>
                    <a:pt x="15646" y="0"/>
                  </a:lnTo>
                  <a:lnTo>
                    <a:pt x="0" y="0"/>
                  </a:lnTo>
                  <a:lnTo>
                    <a:pt x="0" y="14300"/>
                  </a:lnTo>
                  <a:lnTo>
                    <a:pt x="6781" y="44310"/>
                  </a:lnTo>
                  <a:lnTo>
                    <a:pt x="57238" y="94665"/>
                  </a:lnTo>
                  <a:lnTo>
                    <a:pt x="98399" y="113855"/>
                  </a:lnTo>
                  <a:lnTo>
                    <a:pt x="148501" y="128282"/>
                  </a:lnTo>
                  <a:lnTo>
                    <a:pt x="206311" y="137363"/>
                  </a:lnTo>
                  <a:lnTo>
                    <a:pt x="270548" y="140512"/>
                  </a:lnTo>
                  <a:lnTo>
                    <a:pt x="302945" y="140512"/>
                  </a:lnTo>
                  <a:lnTo>
                    <a:pt x="302945" y="125272"/>
                  </a:lnTo>
                  <a:lnTo>
                    <a:pt x="302945" y="124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3790" y="2363993"/>
              <a:ext cx="391349" cy="2111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257287" y="2360675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59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59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59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5688" y="4767072"/>
              <a:ext cx="597408" cy="59740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46292" y="4136135"/>
              <a:ext cx="76200" cy="633095"/>
            </a:xfrm>
            <a:custGeom>
              <a:avLst/>
              <a:gdLst/>
              <a:ahLst/>
              <a:cxnLst/>
              <a:rect l="l" t="t" r="r" b="b"/>
              <a:pathLst>
                <a:path w="76200" h="633095">
                  <a:moveTo>
                    <a:pt x="31750" y="556768"/>
                  </a:moveTo>
                  <a:lnTo>
                    <a:pt x="0" y="556768"/>
                  </a:lnTo>
                  <a:lnTo>
                    <a:pt x="38100" y="632968"/>
                  </a:lnTo>
                  <a:lnTo>
                    <a:pt x="69850" y="569468"/>
                  </a:lnTo>
                  <a:lnTo>
                    <a:pt x="31750" y="569468"/>
                  </a:lnTo>
                  <a:lnTo>
                    <a:pt x="31750" y="556768"/>
                  </a:lnTo>
                  <a:close/>
                </a:path>
                <a:path w="76200" h="6330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69468"/>
                  </a:lnTo>
                  <a:lnTo>
                    <a:pt x="44450" y="569468"/>
                  </a:lnTo>
                  <a:lnTo>
                    <a:pt x="44450" y="63500"/>
                  </a:lnTo>
                  <a:close/>
                </a:path>
                <a:path w="76200" h="633095">
                  <a:moveTo>
                    <a:pt x="76200" y="556768"/>
                  </a:moveTo>
                  <a:lnTo>
                    <a:pt x="44450" y="556768"/>
                  </a:lnTo>
                  <a:lnTo>
                    <a:pt x="44450" y="569468"/>
                  </a:lnTo>
                  <a:lnTo>
                    <a:pt x="69850" y="569468"/>
                  </a:lnTo>
                  <a:lnTo>
                    <a:pt x="76200" y="556768"/>
                  </a:lnTo>
                  <a:close/>
                </a:path>
                <a:path w="76200" h="6330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330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91285" y="2232152"/>
            <a:ext cx="195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1285" y="2984753"/>
            <a:ext cx="19932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Firehose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44846" y="1538732"/>
            <a:ext cx="2085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16288" y="2220925"/>
            <a:ext cx="19500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16288" y="2950540"/>
            <a:ext cx="1986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80305" y="5097907"/>
            <a:ext cx="2084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Record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pre-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03448" y="3563111"/>
            <a:ext cx="6136005" cy="680085"/>
            <a:chOff x="3203448" y="3563111"/>
            <a:chExt cx="6136005" cy="68008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3448" y="3648455"/>
              <a:ext cx="594360" cy="59435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88664" y="3854195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60" h="76200">
                  <a:moveTo>
                    <a:pt x="1407033" y="0"/>
                  </a:moveTo>
                  <a:lnTo>
                    <a:pt x="1407033" y="76199"/>
                  </a:lnTo>
                  <a:lnTo>
                    <a:pt x="1470533" y="44449"/>
                  </a:lnTo>
                  <a:lnTo>
                    <a:pt x="1419733" y="44449"/>
                  </a:lnTo>
                  <a:lnTo>
                    <a:pt x="1419733" y="31749"/>
                  </a:lnTo>
                  <a:lnTo>
                    <a:pt x="1470533" y="31749"/>
                  </a:lnTo>
                  <a:lnTo>
                    <a:pt x="1407033" y="0"/>
                  </a:lnTo>
                  <a:close/>
                </a:path>
                <a:path w="1483360" h="76200">
                  <a:moveTo>
                    <a:pt x="1407033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407033" y="44449"/>
                  </a:lnTo>
                  <a:lnTo>
                    <a:pt x="1407033" y="31749"/>
                  </a:lnTo>
                  <a:close/>
                </a:path>
                <a:path w="1483360" h="76200">
                  <a:moveTo>
                    <a:pt x="1470533" y="31749"/>
                  </a:moveTo>
                  <a:lnTo>
                    <a:pt x="1419733" y="31749"/>
                  </a:lnTo>
                  <a:lnTo>
                    <a:pt x="1419733" y="44449"/>
                  </a:lnTo>
                  <a:lnTo>
                    <a:pt x="1470533" y="44449"/>
                  </a:lnTo>
                  <a:lnTo>
                    <a:pt x="1483233" y="38099"/>
                  </a:lnTo>
                  <a:lnTo>
                    <a:pt x="1470533" y="3174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1663" y="3563111"/>
              <a:ext cx="597407" cy="5974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57288" y="3845051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59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59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59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606" y="3751275"/>
            <a:ext cx="3071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Reference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(JSON,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CSV)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416288" y="3662883"/>
            <a:ext cx="2107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SQS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859023" y="2417064"/>
            <a:ext cx="5507990" cy="2054860"/>
            <a:chOff x="2859023" y="2417064"/>
            <a:chExt cx="5507990" cy="20548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59" y="2767584"/>
              <a:ext cx="1359408" cy="13624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9352" y="3483864"/>
              <a:ext cx="597407" cy="5974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8023" y="3765804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59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59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59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9352" y="2761488"/>
              <a:ext cx="594359" cy="5943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97167" y="3049524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59" h="76200">
                  <a:moveTo>
                    <a:pt x="1407033" y="0"/>
                  </a:moveTo>
                  <a:lnTo>
                    <a:pt x="1407033" y="76200"/>
                  </a:lnTo>
                  <a:lnTo>
                    <a:pt x="1470533" y="44450"/>
                  </a:lnTo>
                  <a:lnTo>
                    <a:pt x="1419733" y="44450"/>
                  </a:lnTo>
                  <a:lnTo>
                    <a:pt x="1419733" y="31750"/>
                  </a:lnTo>
                  <a:lnTo>
                    <a:pt x="1470533" y="31750"/>
                  </a:lnTo>
                  <a:lnTo>
                    <a:pt x="1407033" y="0"/>
                  </a:lnTo>
                  <a:close/>
                </a:path>
                <a:path w="1483359" h="76200">
                  <a:moveTo>
                    <a:pt x="140703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3" y="44450"/>
                  </a:lnTo>
                  <a:lnTo>
                    <a:pt x="1407033" y="31750"/>
                  </a:lnTo>
                  <a:close/>
                </a:path>
                <a:path w="1483359" h="76200">
                  <a:moveTo>
                    <a:pt x="1470533" y="31750"/>
                  </a:moveTo>
                  <a:lnTo>
                    <a:pt x="1419733" y="31750"/>
                  </a:lnTo>
                  <a:lnTo>
                    <a:pt x="1419733" y="44450"/>
                  </a:lnTo>
                  <a:lnTo>
                    <a:pt x="1470533" y="44450"/>
                  </a:lnTo>
                  <a:lnTo>
                    <a:pt x="1483233" y="38100"/>
                  </a:lnTo>
                  <a:lnTo>
                    <a:pt x="1470533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023" y="2417064"/>
              <a:ext cx="594360" cy="5943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53383" y="2665476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60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60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60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9023" y="3121152"/>
              <a:ext cx="594360" cy="5943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53383" y="3357372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60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60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60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9023" y="3877056"/>
              <a:ext cx="594360" cy="5943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53383" y="4143756"/>
              <a:ext cx="1483360" cy="76200"/>
            </a:xfrm>
            <a:custGeom>
              <a:avLst/>
              <a:gdLst/>
              <a:ahLst/>
              <a:cxnLst/>
              <a:rect l="l" t="t" r="r" b="b"/>
              <a:pathLst>
                <a:path w="1483360" h="76200">
                  <a:moveTo>
                    <a:pt x="1407032" y="0"/>
                  </a:moveTo>
                  <a:lnTo>
                    <a:pt x="1407032" y="76200"/>
                  </a:lnTo>
                  <a:lnTo>
                    <a:pt x="1470532" y="44450"/>
                  </a:lnTo>
                  <a:lnTo>
                    <a:pt x="1419732" y="44450"/>
                  </a:lnTo>
                  <a:lnTo>
                    <a:pt x="1419732" y="31750"/>
                  </a:lnTo>
                  <a:lnTo>
                    <a:pt x="1470532" y="31750"/>
                  </a:lnTo>
                  <a:lnTo>
                    <a:pt x="1407032" y="0"/>
                  </a:lnTo>
                  <a:close/>
                </a:path>
                <a:path w="1483360" h="76200">
                  <a:moveTo>
                    <a:pt x="140703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07032" y="44450"/>
                  </a:lnTo>
                  <a:lnTo>
                    <a:pt x="1407032" y="31750"/>
                  </a:lnTo>
                  <a:close/>
                </a:path>
                <a:path w="1483360" h="76200">
                  <a:moveTo>
                    <a:pt x="1470532" y="31750"/>
                  </a:moveTo>
                  <a:lnTo>
                    <a:pt x="1419732" y="31750"/>
                  </a:lnTo>
                  <a:lnTo>
                    <a:pt x="1419732" y="44450"/>
                  </a:lnTo>
                  <a:lnTo>
                    <a:pt x="1470532" y="44450"/>
                  </a:lnTo>
                  <a:lnTo>
                    <a:pt x="1483232" y="38100"/>
                  </a:lnTo>
                  <a:lnTo>
                    <a:pt x="1470532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17946" y="2251709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444610" y="3583304"/>
            <a:ext cx="210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4610" y="2787472"/>
            <a:ext cx="208978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SDK-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based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EC2,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ECS,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etc…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7075" y="2378405"/>
            <a:ext cx="208978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SDK-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based</a:t>
            </a:r>
            <a:r>
              <a:rPr sz="1800" spc="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EC2,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ECS,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etc…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841" y="3251403"/>
            <a:ext cx="2166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Core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(Rules</a:t>
            </a:r>
            <a:r>
              <a:rPr sz="18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Engine)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0986" y="3978351"/>
            <a:ext cx="1925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events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(new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files)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S3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7216" y="1457530"/>
            <a:ext cx="686240" cy="65992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447032" y="1319783"/>
            <a:ext cx="4695443" cy="4749165"/>
            <a:chOff x="4447032" y="1319783"/>
            <a:chExt cx="4695443" cy="4749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7032" y="1453895"/>
              <a:ext cx="710184" cy="713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032" y="2438400"/>
              <a:ext cx="710184" cy="7101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7032" y="3374135"/>
              <a:ext cx="710184" cy="713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7032" y="4312919"/>
              <a:ext cx="710184" cy="7101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99304" y="1319783"/>
              <a:ext cx="295910" cy="4749165"/>
            </a:xfrm>
            <a:custGeom>
              <a:avLst/>
              <a:gdLst/>
              <a:ahLst/>
              <a:cxnLst/>
              <a:rect l="l" t="t" r="r" b="b"/>
              <a:pathLst>
                <a:path w="295910" h="4749165">
                  <a:moveTo>
                    <a:pt x="0" y="0"/>
                  </a:moveTo>
                  <a:lnTo>
                    <a:pt x="78609" y="881"/>
                  </a:lnTo>
                  <a:lnTo>
                    <a:pt x="149239" y="3367"/>
                  </a:lnTo>
                  <a:lnTo>
                    <a:pt x="209073" y="7223"/>
                  </a:lnTo>
                  <a:lnTo>
                    <a:pt x="255298" y="12210"/>
                  </a:lnTo>
                  <a:lnTo>
                    <a:pt x="295656" y="24637"/>
                  </a:lnTo>
                  <a:lnTo>
                    <a:pt x="295656" y="4724146"/>
                  </a:lnTo>
                  <a:lnTo>
                    <a:pt x="255298" y="4736578"/>
                  </a:lnTo>
                  <a:lnTo>
                    <a:pt x="209073" y="4741565"/>
                  </a:lnTo>
                  <a:lnTo>
                    <a:pt x="149239" y="4745418"/>
                  </a:lnTo>
                  <a:lnTo>
                    <a:pt x="78609" y="4747903"/>
                  </a:lnTo>
                  <a:lnTo>
                    <a:pt x="0" y="4748783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7032" y="5230368"/>
              <a:ext cx="710184" cy="7132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8167" y="2959607"/>
              <a:ext cx="1389887" cy="13898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68055" y="3619500"/>
              <a:ext cx="1074420" cy="76200"/>
            </a:xfrm>
            <a:custGeom>
              <a:avLst/>
              <a:gdLst/>
              <a:ahLst/>
              <a:cxnLst/>
              <a:rect l="l" t="t" r="r" b="b"/>
              <a:pathLst>
                <a:path w="1074420" h="76200">
                  <a:moveTo>
                    <a:pt x="998220" y="0"/>
                  </a:moveTo>
                  <a:lnTo>
                    <a:pt x="998220" y="76200"/>
                  </a:lnTo>
                  <a:lnTo>
                    <a:pt x="1061720" y="44450"/>
                  </a:lnTo>
                  <a:lnTo>
                    <a:pt x="1010920" y="44450"/>
                  </a:lnTo>
                  <a:lnTo>
                    <a:pt x="1010920" y="31750"/>
                  </a:lnTo>
                  <a:lnTo>
                    <a:pt x="1061720" y="31750"/>
                  </a:lnTo>
                  <a:lnTo>
                    <a:pt x="998220" y="0"/>
                  </a:lnTo>
                  <a:close/>
                </a:path>
                <a:path w="1074420" h="76200">
                  <a:moveTo>
                    <a:pt x="99822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98220" y="44450"/>
                  </a:lnTo>
                  <a:lnTo>
                    <a:pt x="998220" y="31750"/>
                  </a:lnTo>
                  <a:close/>
                </a:path>
                <a:path w="1074420" h="76200">
                  <a:moveTo>
                    <a:pt x="1061720" y="31750"/>
                  </a:moveTo>
                  <a:lnTo>
                    <a:pt x="1010920" y="31750"/>
                  </a:lnTo>
                  <a:lnTo>
                    <a:pt x="1010920" y="44450"/>
                  </a:lnTo>
                  <a:lnTo>
                    <a:pt x="1061720" y="44450"/>
                  </a:lnTo>
                  <a:lnTo>
                    <a:pt x="1074420" y="38100"/>
                  </a:lnTo>
                  <a:lnTo>
                    <a:pt x="1061720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02224" y="3649979"/>
              <a:ext cx="1074420" cy="76200"/>
            </a:xfrm>
            <a:custGeom>
              <a:avLst/>
              <a:gdLst/>
              <a:ahLst/>
              <a:cxnLst/>
              <a:rect l="l" t="t" r="r" b="b"/>
              <a:pathLst>
                <a:path w="1074420" h="76200">
                  <a:moveTo>
                    <a:pt x="998220" y="0"/>
                  </a:moveTo>
                  <a:lnTo>
                    <a:pt x="998220" y="76200"/>
                  </a:lnTo>
                  <a:lnTo>
                    <a:pt x="1061720" y="44450"/>
                  </a:lnTo>
                  <a:lnTo>
                    <a:pt x="1010920" y="44450"/>
                  </a:lnTo>
                  <a:lnTo>
                    <a:pt x="1010920" y="31750"/>
                  </a:lnTo>
                  <a:lnTo>
                    <a:pt x="1061720" y="31750"/>
                  </a:lnTo>
                  <a:lnTo>
                    <a:pt x="998220" y="0"/>
                  </a:lnTo>
                  <a:close/>
                </a:path>
                <a:path w="1074420" h="76200">
                  <a:moveTo>
                    <a:pt x="99822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98220" y="44450"/>
                  </a:lnTo>
                  <a:lnTo>
                    <a:pt x="998220" y="31750"/>
                  </a:lnTo>
                  <a:close/>
                </a:path>
                <a:path w="1074420" h="76200">
                  <a:moveTo>
                    <a:pt x="1061720" y="31750"/>
                  </a:moveTo>
                  <a:lnTo>
                    <a:pt x="1010920" y="31750"/>
                  </a:lnTo>
                  <a:lnTo>
                    <a:pt x="1010920" y="44450"/>
                  </a:lnTo>
                  <a:lnTo>
                    <a:pt x="1061720" y="44450"/>
                  </a:lnTo>
                  <a:lnTo>
                    <a:pt x="1074420" y="38100"/>
                  </a:lnTo>
                  <a:lnTo>
                    <a:pt x="1061720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84275" y="1635709"/>
            <a:ext cx="867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78568" y="2258441"/>
            <a:ext cx="771525" cy="2947670"/>
            <a:chOff x="9378568" y="2258441"/>
            <a:chExt cx="771525" cy="294767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2431" y="2587752"/>
              <a:ext cx="597407" cy="5974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2431" y="3416808"/>
              <a:ext cx="594359" cy="5943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2431" y="4276344"/>
              <a:ext cx="594359" cy="5943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81743" y="2261616"/>
              <a:ext cx="295910" cy="2941320"/>
            </a:xfrm>
            <a:custGeom>
              <a:avLst/>
              <a:gdLst/>
              <a:ahLst/>
              <a:cxnLst/>
              <a:rect l="l" t="t" r="r" b="b"/>
              <a:pathLst>
                <a:path w="295909" h="2941320">
                  <a:moveTo>
                    <a:pt x="295655" y="2941320"/>
                  </a:moveTo>
                  <a:lnTo>
                    <a:pt x="217046" y="2940438"/>
                  </a:lnTo>
                  <a:lnTo>
                    <a:pt x="146416" y="2937952"/>
                  </a:lnTo>
                  <a:lnTo>
                    <a:pt x="86582" y="2934096"/>
                  </a:lnTo>
                  <a:lnTo>
                    <a:pt x="40357" y="2929109"/>
                  </a:lnTo>
                  <a:lnTo>
                    <a:pt x="0" y="2916682"/>
                  </a:lnTo>
                  <a:lnTo>
                    <a:pt x="0" y="24637"/>
                  </a:lnTo>
                  <a:lnTo>
                    <a:pt x="40357" y="12210"/>
                  </a:lnTo>
                  <a:lnTo>
                    <a:pt x="86582" y="7223"/>
                  </a:lnTo>
                  <a:lnTo>
                    <a:pt x="146416" y="3367"/>
                  </a:lnTo>
                  <a:lnTo>
                    <a:pt x="217046" y="881"/>
                  </a:lnTo>
                  <a:lnTo>
                    <a:pt x="295655" y="0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227944" y="2688158"/>
            <a:ext cx="1243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51185" y="3546094"/>
            <a:ext cx="105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51185" y="4410582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SNS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Topic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9054" y="4407484"/>
            <a:ext cx="9220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73223" y="2417064"/>
            <a:ext cx="713232" cy="71323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89280" y="2561920"/>
            <a:ext cx="1367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Edge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1636" y="3511422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84814" y="3361320"/>
            <a:ext cx="698500" cy="695325"/>
            <a:chOff x="2184814" y="3361320"/>
            <a:chExt cx="698500" cy="695325"/>
          </a:xfrm>
        </p:grpSpPr>
        <p:sp>
          <p:nvSpPr>
            <p:cNvPr id="32" name="object 32"/>
            <p:cNvSpPr/>
            <p:nvPr/>
          </p:nvSpPr>
          <p:spPr>
            <a:xfrm>
              <a:off x="2184814" y="3361320"/>
              <a:ext cx="698500" cy="695325"/>
            </a:xfrm>
            <a:custGeom>
              <a:avLst/>
              <a:gdLst/>
              <a:ahLst/>
              <a:cxnLst/>
              <a:rect l="l" t="t" r="r" b="b"/>
              <a:pathLst>
                <a:path w="698500" h="695325">
                  <a:moveTo>
                    <a:pt x="697922" y="0"/>
                  </a:moveTo>
                  <a:lnTo>
                    <a:pt x="0" y="0"/>
                  </a:lnTo>
                  <a:lnTo>
                    <a:pt x="0" y="694723"/>
                  </a:lnTo>
                  <a:lnTo>
                    <a:pt x="697922" y="694723"/>
                  </a:lnTo>
                  <a:lnTo>
                    <a:pt x="69792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01134" y="3476831"/>
              <a:ext cx="465293" cy="463519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79320" y="4288535"/>
            <a:ext cx="713232" cy="71018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65961" y="4518786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73223" y="5230367"/>
            <a:ext cx="713232" cy="71323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51636" y="5422798"/>
            <a:ext cx="68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Athena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051175" y="1644141"/>
            <a:ext cx="124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Pipeline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7344" y="2589098"/>
            <a:ext cx="800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12414" y="3544570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0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06190" y="4518786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06190" y="5422798"/>
            <a:ext cx="453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DynamoDB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8432" y="2938272"/>
            <a:ext cx="710184" cy="71018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34790" y="3655263"/>
            <a:ext cx="1069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7440" y="1987295"/>
            <a:ext cx="713232" cy="7101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586729" y="2773171"/>
            <a:ext cx="18694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70176" y="1219200"/>
            <a:ext cx="6642100" cy="4160520"/>
            <a:chOff x="2170176" y="1219200"/>
            <a:chExt cx="6642100" cy="41605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440" y="3959351"/>
              <a:ext cx="713232" cy="710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24806" y="2343911"/>
              <a:ext cx="1262380" cy="1971675"/>
            </a:xfrm>
            <a:custGeom>
              <a:avLst/>
              <a:gdLst/>
              <a:ahLst/>
              <a:cxnLst/>
              <a:rect l="l" t="t" r="r" b="b"/>
              <a:pathLst>
                <a:path w="1262379" h="1971675">
                  <a:moveTo>
                    <a:pt x="1241679" y="0"/>
                  </a:moveTo>
                  <a:lnTo>
                    <a:pt x="1157986" y="16129"/>
                  </a:lnTo>
                  <a:lnTo>
                    <a:pt x="1177353" y="41402"/>
                  </a:lnTo>
                  <a:lnTo>
                    <a:pt x="0" y="944626"/>
                  </a:lnTo>
                  <a:lnTo>
                    <a:pt x="7620" y="954659"/>
                  </a:lnTo>
                  <a:lnTo>
                    <a:pt x="1185062" y="51460"/>
                  </a:lnTo>
                  <a:lnTo>
                    <a:pt x="1204341" y="76581"/>
                  </a:lnTo>
                  <a:lnTo>
                    <a:pt x="1225257" y="33655"/>
                  </a:lnTo>
                  <a:lnTo>
                    <a:pt x="1241679" y="0"/>
                  </a:lnTo>
                  <a:close/>
                </a:path>
                <a:path w="1262379" h="1971675">
                  <a:moveTo>
                    <a:pt x="1262380" y="1971167"/>
                  </a:moveTo>
                  <a:lnTo>
                    <a:pt x="1245298" y="1941322"/>
                  </a:lnTo>
                  <a:lnTo>
                    <a:pt x="1220089" y="1897253"/>
                  </a:lnTo>
                  <a:lnTo>
                    <a:pt x="1202461" y="1923669"/>
                  </a:lnTo>
                  <a:lnTo>
                    <a:pt x="7366" y="1128522"/>
                  </a:lnTo>
                  <a:lnTo>
                    <a:pt x="254" y="1139190"/>
                  </a:lnTo>
                  <a:lnTo>
                    <a:pt x="1195387" y="1934273"/>
                  </a:lnTo>
                  <a:lnTo>
                    <a:pt x="1177798" y="1960626"/>
                  </a:lnTo>
                  <a:lnTo>
                    <a:pt x="1262380" y="1971167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360" y="1447800"/>
              <a:ext cx="597407" cy="594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4360" y="2343911"/>
              <a:ext cx="594359" cy="5943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98005" y="1740280"/>
              <a:ext cx="1318895" cy="921385"/>
            </a:xfrm>
            <a:custGeom>
              <a:avLst/>
              <a:gdLst/>
              <a:ahLst/>
              <a:cxnLst/>
              <a:rect l="l" t="t" r="r" b="b"/>
              <a:pathLst>
                <a:path w="1318895" h="921385">
                  <a:moveTo>
                    <a:pt x="1318768" y="3175"/>
                  </a:moveTo>
                  <a:lnTo>
                    <a:pt x="1233678" y="0"/>
                  </a:lnTo>
                  <a:lnTo>
                    <a:pt x="1246733" y="28879"/>
                  </a:lnTo>
                  <a:lnTo>
                    <a:pt x="0" y="594106"/>
                  </a:lnTo>
                  <a:lnTo>
                    <a:pt x="2768" y="600113"/>
                  </a:lnTo>
                  <a:lnTo>
                    <a:pt x="1270" y="606806"/>
                  </a:lnTo>
                  <a:lnTo>
                    <a:pt x="1243063" y="889876"/>
                  </a:lnTo>
                  <a:lnTo>
                    <a:pt x="1235964" y="920877"/>
                  </a:lnTo>
                  <a:lnTo>
                    <a:pt x="1318768" y="900684"/>
                  </a:lnTo>
                  <a:lnTo>
                    <a:pt x="1309027" y="892683"/>
                  </a:lnTo>
                  <a:lnTo>
                    <a:pt x="1252982" y="846582"/>
                  </a:lnTo>
                  <a:lnTo>
                    <a:pt x="1245882" y="877531"/>
                  </a:lnTo>
                  <a:lnTo>
                    <a:pt x="21488" y="598335"/>
                  </a:lnTo>
                  <a:lnTo>
                    <a:pt x="1251953" y="40424"/>
                  </a:lnTo>
                  <a:lnTo>
                    <a:pt x="1265047" y="69342"/>
                  </a:lnTo>
                  <a:lnTo>
                    <a:pt x="1302156" y="23622"/>
                  </a:lnTo>
                  <a:lnTo>
                    <a:pt x="1318768" y="3175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0176" y="2996183"/>
              <a:ext cx="594360" cy="5943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64536" y="3256788"/>
              <a:ext cx="1454150" cy="76200"/>
            </a:xfrm>
            <a:custGeom>
              <a:avLst/>
              <a:gdLst/>
              <a:ahLst/>
              <a:cxnLst/>
              <a:rect l="l" t="t" r="r" b="b"/>
              <a:pathLst>
                <a:path w="14541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454150" h="76200">
                  <a:moveTo>
                    <a:pt x="1377823" y="0"/>
                  </a:moveTo>
                  <a:lnTo>
                    <a:pt x="1377823" y="76200"/>
                  </a:lnTo>
                  <a:lnTo>
                    <a:pt x="1441323" y="44450"/>
                  </a:lnTo>
                  <a:lnTo>
                    <a:pt x="1390523" y="44450"/>
                  </a:lnTo>
                  <a:lnTo>
                    <a:pt x="1390523" y="31750"/>
                  </a:lnTo>
                  <a:lnTo>
                    <a:pt x="1441323" y="31750"/>
                  </a:lnTo>
                  <a:lnTo>
                    <a:pt x="1377823" y="0"/>
                  </a:lnTo>
                  <a:close/>
                </a:path>
                <a:path w="14541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454150" h="76200">
                  <a:moveTo>
                    <a:pt x="137782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377823" y="44450"/>
                  </a:lnTo>
                  <a:lnTo>
                    <a:pt x="1377823" y="31750"/>
                  </a:lnTo>
                  <a:close/>
                </a:path>
                <a:path w="1454150" h="76200">
                  <a:moveTo>
                    <a:pt x="1441323" y="31750"/>
                  </a:moveTo>
                  <a:lnTo>
                    <a:pt x="1390523" y="31750"/>
                  </a:lnTo>
                  <a:lnTo>
                    <a:pt x="1390523" y="44450"/>
                  </a:lnTo>
                  <a:lnTo>
                    <a:pt x="1441323" y="44450"/>
                  </a:lnTo>
                  <a:lnTo>
                    <a:pt x="1454023" y="38100"/>
                  </a:lnTo>
                  <a:lnTo>
                    <a:pt x="1441323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8432" y="4669535"/>
              <a:ext cx="710184" cy="7101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36948" y="4005072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31750" y="588009"/>
                  </a:moveTo>
                  <a:lnTo>
                    <a:pt x="0" y="588009"/>
                  </a:lnTo>
                  <a:lnTo>
                    <a:pt x="38100" y="664209"/>
                  </a:lnTo>
                  <a:lnTo>
                    <a:pt x="69850" y="600709"/>
                  </a:lnTo>
                  <a:lnTo>
                    <a:pt x="31750" y="600709"/>
                  </a:lnTo>
                  <a:lnTo>
                    <a:pt x="31750" y="588009"/>
                  </a:lnTo>
                  <a:close/>
                </a:path>
                <a:path w="76200" h="664210">
                  <a:moveTo>
                    <a:pt x="44450" y="0"/>
                  </a:moveTo>
                  <a:lnTo>
                    <a:pt x="31750" y="0"/>
                  </a:lnTo>
                  <a:lnTo>
                    <a:pt x="31750" y="600709"/>
                  </a:lnTo>
                  <a:lnTo>
                    <a:pt x="44450" y="600709"/>
                  </a:lnTo>
                  <a:lnTo>
                    <a:pt x="44450" y="0"/>
                  </a:lnTo>
                  <a:close/>
                </a:path>
                <a:path w="76200" h="664210">
                  <a:moveTo>
                    <a:pt x="76200" y="588009"/>
                  </a:moveTo>
                  <a:lnTo>
                    <a:pt x="44450" y="588009"/>
                  </a:lnTo>
                  <a:lnTo>
                    <a:pt x="44450" y="600709"/>
                  </a:lnTo>
                  <a:lnTo>
                    <a:pt x="69850" y="600709"/>
                  </a:lnTo>
                  <a:lnTo>
                    <a:pt x="76200" y="58800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240" y="1219200"/>
              <a:ext cx="713232" cy="7132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5645" y="1932431"/>
              <a:ext cx="85725" cy="1007110"/>
            </a:xfrm>
            <a:custGeom>
              <a:avLst/>
              <a:gdLst/>
              <a:ahLst/>
              <a:cxnLst/>
              <a:rect l="l" t="t" r="r" b="b"/>
              <a:pathLst>
                <a:path w="85725" h="1007110">
                  <a:moveTo>
                    <a:pt x="41007" y="930719"/>
                  </a:moveTo>
                  <a:lnTo>
                    <a:pt x="9270" y="931037"/>
                  </a:lnTo>
                  <a:lnTo>
                    <a:pt x="48132" y="1006855"/>
                  </a:lnTo>
                  <a:lnTo>
                    <a:pt x="78926" y="943482"/>
                  </a:lnTo>
                  <a:lnTo>
                    <a:pt x="41147" y="943482"/>
                  </a:lnTo>
                  <a:lnTo>
                    <a:pt x="41007" y="930719"/>
                  </a:lnTo>
                  <a:close/>
                </a:path>
                <a:path w="85725" h="1007110">
                  <a:moveTo>
                    <a:pt x="53707" y="930591"/>
                  </a:moveTo>
                  <a:lnTo>
                    <a:pt x="41007" y="930719"/>
                  </a:lnTo>
                  <a:lnTo>
                    <a:pt x="41147" y="943482"/>
                  </a:lnTo>
                  <a:lnTo>
                    <a:pt x="53847" y="943355"/>
                  </a:lnTo>
                  <a:lnTo>
                    <a:pt x="53707" y="930591"/>
                  </a:lnTo>
                  <a:close/>
                </a:path>
                <a:path w="85725" h="1007110">
                  <a:moveTo>
                    <a:pt x="85343" y="930275"/>
                  </a:moveTo>
                  <a:lnTo>
                    <a:pt x="53707" y="930591"/>
                  </a:lnTo>
                  <a:lnTo>
                    <a:pt x="53847" y="943355"/>
                  </a:lnTo>
                  <a:lnTo>
                    <a:pt x="41147" y="943482"/>
                  </a:lnTo>
                  <a:lnTo>
                    <a:pt x="78926" y="943482"/>
                  </a:lnTo>
                  <a:lnTo>
                    <a:pt x="85343" y="930275"/>
                  </a:lnTo>
                  <a:close/>
                </a:path>
                <a:path w="85725" h="1007110">
                  <a:moveTo>
                    <a:pt x="44335" y="76136"/>
                  </a:moveTo>
                  <a:lnTo>
                    <a:pt x="31634" y="76264"/>
                  </a:lnTo>
                  <a:lnTo>
                    <a:pt x="41007" y="930719"/>
                  </a:lnTo>
                  <a:lnTo>
                    <a:pt x="53707" y="930591"/>
                  </a:lnTo>
                  <a:lnTo>
                    <a:pt x="44335" y="76136"/>
                  </a:lnTo>
                  <a:close/>
                </a:path>
                <a:path w="85725" h="1007110">
                  <a:moveTo>
                    <a:pt x="37210" y="0"/>
                  </a:moveTo>
                  <a:lnTo>
                    <a:pt x="0" y="76580"/>
                  </a:lnTo>
                  <a:lnTo>
                    <a:pt x="31634" y="76264"/>
                  </a:lnTo>
                  <a:lnTo>
                    <a:pt x="31495" y="63626"/>
                  </a:lnTo>
                  <a:lnTo>
                    <a:pt x="44195" y="63372"/>
                  </a:lnTo>
                  <a:lnTo>
                    <a:pt x="69693" y="63372"/>
                  </a:lnTo>
                  <a:lnTo>
                    <a:pt x="37210" y="0"/>
                  </a:lnTo>
                  <a:close/>
                </a:path>
                <a:path w="85725" h="1007110">
                  <a:moveTo>
                    <a:pt x="44195" y="63372"/>
                  </a:moveTo>
                  <a:lnTo>
                    <a:pt x="31495" y="63626"/>
                  </a:lnTo>
                  <a:lnTo>
                    <a:pt x="31634" y="76264"/>
                  </a:lnTo>
                  <a:lnTo>
                    <a:pt x="44335" y="76136"/>
                  </a:lnTo>
                  <a:lnTo>
                    <a:pt x="44195" y="63372"/>
                  </a:lnTo>
                  <a:close/>
                </a:path>
                <a:path w="85725" h="1007110">
                  <a:moveTo>
                    <a:pt x="69693" y="63372"/>
                  </a:moveTo>
                  <a:lnTo>
                    <a:pt x="44195" y="63372"/>
                  </a:lnTo>
                  <a:lnTo>
                    <a:pt x="44335" y="76136"/>
                  </a:lnTo>
                  <a:lnTo>
                    <a:pt x="76072" y="75818"/>
                  </a:lnTo>
                  <a:lnTo>
                    <a:pt x="69693" y="63372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0176" y="4248911"/>
              <a:ext cx="710184" cy="71018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890507" y="1545158"/>
            <a:ext cx="2107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90507" y="2459177"/>
            <a:ext cx="1936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10147" y="4840985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(Hive)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8989" y="3128898"/>
            <a:ext cx="97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43527" y="5413654"/>
            <a:ext cx="453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40610" y="1405509"/>
            <a:ext cx="17297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Pipeline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6082" y="4978654"/>
            <a:ext cx="2567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Database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Migration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Service (DMS)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76295" y="3477767"/>
            <a:ext cx="1341120" cy="1130300"/>
          </a:xfrm>
          <a:custGeom>
            <a:avLst/>
            <a:gdLst/>
            <a:ahLst/>
            <a:cxnLst/>
            <a:rect l="l" t="t" r="r" b="b"/>
            <a:pathLst>
              <a:path w="1341120" h="1130300">
                <a:moveTo>
                  <a:pt x="1278479" y="44217"/>
                </a:moveTo>
                <a:lnTo>
                  <a:pt x="0" y="1120394"/>
                </a:lnTo>
                <a:lnTo>
                  <a:pt x="8128" y="1130173"/>
                </a:lnTo>
                <a:lnTo>
                  <a:pt x="1286653" y="53937"/>
                </a:lnTo>
                <a:lnTo>
                  <a:pt x="1278479" y="44217"/>
                </a:lnTo>
                <a:close/>
              </a:path>
              <a:path w="1341120" h="1130300">
                <a:moveTo>
                  <a:pt x="1325291" y="36068"/>
                </a:moveTo>
                <a:lnTo>
                  <a:pt x="1288161" y="36068"/>
                </a:lnTo>
                <a:lnTo>
                  <a:pt x="1296416" y="45720"/>
                </a:lnTo>
                <a:lnTo>
                  <a:pt x="1286653" y="53937"/>
                </a:lnTo>
                <a:lnTo>
                  <a:pt x="1307083" y="78232"/>
                </a:lnTo>
                <a:lnTo>
                  <a:pt x="1325291" y="36068"/>
                </a:lnTo>
                <a:close/>
              </a:path>
              <a:path w="1341120" h="1130300">
                <a:moveTo>
                  <a:pt x="1288161" y="36068"/>
                </a:moveTo>
                <a:lnTo>
                  <a:pt x="1278479" y="44217"/>
                </a:lnTo>
                <a:lnTo>
                  <a:pt x="1286653" y="53937"/>
                </a:lnTo>
                <a:lnTo>
                  <a:pt x="1296416" y="45720"/>
                </a:lnTo>
                <a:lnTo>
                  <a:pt x="1288161" y="36068"/>
                </a:lnTo>
                <a:close/>
              </a:path>
              <a:path w="1341120" h="1130300">
                <a:moveTo>
                  <a:pt x="1340866" y="0"/>
                </a:moveTo>
                <a:lnTo>
                  <a:pt x="1258062" y="19939"/>
                </a:lnTo>
                <a:lnTo>
                  <a:pt x="1278479" y="44217"/>
                </a:lnTo>
                <a:lnTo>
                  <a:pt x="1288161" y="36068"/>
                </a:lnTo>
                <a:lnTo>
                  <a:pt x="1325291" y="36068"/>
                </a:lnTo>
                <a:lnTo>
                  <a:pt x="1340866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Glue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976" y="4050791"/>
            <a:ext cx="710184" cy="7101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67325" y="4793995"/>
            <a:ext cx="453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5392" y="3447288"/>
            <a:ext cx="719328" cy="7193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81403" y="3630548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5392" y="2383535"/>
            <a:ext cx="710183" cy="7101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80514" y="2568955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0151" y="4501896"/>
            <a:ext cx="710184" cy="7101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986" y="4692522"/>
            <a:ext cx="136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JDBC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(ex: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RDS)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00205" y="1842655"/>
            <a:ext cx="601345" cy="654050"/>
          </a:xfrm>
          <a:custGeom>
            <a:avLst/>
            <a:gdLst/>
            <a:ahLst/>
            <a:cxnLst/>
            <a:rect l="l" t="t" r="r" b="b"/>
            <a:pathLst>
              <a:path w="601345" h="654050">
                <a:moveTo>
                  <a:pt x="78422" y="0"/>
                </a:moveTo>
                <a:lnTo>
                  <a:pt x="41046" y="0"/>
                </a:lnTo>
                <a:lnTo>
                  <a:pt x="25095" y="3251"/>
                </a:lnTo>
                <a:lnTo>
                  <a:pt x="12065" y="12052"/>
                </a:lnTo>
                <a:lnTo>
                  <a:pt x="3263" y="25082"/>
                </a:lnTo>
                <a:lnTo>
                  <a:pt x="0" y="41033"/>
                </a:lnTo>
                <a:lnTo>
                  <a:pt x="0" y="613003"/>
                </a:lnTo>
                <a:lnTo>
                  <a:pt x="3213" y="628878"/>
                </a:lnTo>
                <a:lnTo>
                  <a:pt x="11950" y="641845"/>
                </a:lnTo>
                <a:lnTo>
                  <a:pt x="24904" y="650595"/>
                </a:lnTo>
                <a:lnTo>
                  <a:pt x="40779" y="653796"/>
                </a:lnTo>
                <a:lnTo>
                  <a:pt x="78422" y="653796"/>
                </a:lnTo>
                <a:lnTo>
                  <a:pt x="78422" y="627646"/>
                </a:lnTo>
                <a:lnTo>
                  <a:pt x="32816" y="627646"/>
                </a:lnTo>
                <a:lnTo>
                  <a:pt x="26149" y="620979"/>
                </a:lnTo>
                <a:lnTo>
                  <a:pt x="26212" y="32804"/>
                </a:lnTo>
                <a:lnTo>
                  <a:pt x="32791" y="26212"/>
                </a:lnTo>
                <a:lnTo>
                  <a:pt x="78422" y="26149"/>
                </a:lnTo>
                <a:lnTo>
                  <a:pt x="78422" y="0"/>
                </a:lnTo>
                <a:close/>
              </a:path>
              <a:path w="601345" h="654050">
                <a:moveTo>
                  <a:pt x="497319" y="215214"/>
                </a:moveTo>
                <a:lnTo>
                  <a:pt x="483793" y="198081"/>
                </a:lnTo>
                <a:lnTo>
                  <a:pt x="478269" y="191071"/>
                </a:lnTo>
                <a:lnTo>
                  <a:pt x="468122" y="188074"/>
                </a:lnTo>
                <a:lnTo>
                  <a:pt x="468122" y="215201"/>
                </a:lnTo>
                <a:lnTo>
                  <a:pt x="454215" y="220891"/>
                </a:lnTo>
                <a:lnTo>
                  <a:pt x="451916" y="221437"/>
                </a:lnTo>
                <a:lnTo>
                  <a:pt x="451916" y="247192"/>
                </a:lnTo>
                <a:lnTo>
                  <a:pt x="367398" y="413981"/>
                </a:lnTo>
                <a:lnTo>
                  <a:pt x="365975" y="417817"/>
                </a:lnTo>
                <a:lnTo>
                  <a:pt x="365963" y="460794"/>
                </a:lnTo>
                <a:lnTo>
                  <a:pt x="359587" y="463334"/>
                </a:lnTo>
                <a:lnTo>
                  <a:pt x="352894" y="464185"/>
                </a:lnTo>
                <a:lnTo>
                  <a:pt x="346189" y="463334"/>
                </a:lnTo>
                <a:lnTo>
                  <a:pt x="339826" y="460794"/>
                </a:lnTo>
                <a:lnTo>
                  <a:pt x="339826" y="420382"/>
                </a:lnTo>
                <a:lnTo>
                  <a:pt x="339318" y="416331"/>
                </a:lnTo>
                <a:lnTo>
                  <a:pt x="253339" y="246697"/>
                </a:lnTo>
                <a:lnTo>
                  <a:pt x="272694" y="252425"/>
                </a:lnTo>
                <a:lnTo>
                  <a:pt x="320992" y="257657"/>
                </a:lnTo>
                <a:lnTo>
                  <a:pt x="353542" y="258635"/>
                </a:lnTo>
                <a:lnTo>
                  <a:pt x="386092" y="257644"/>
                </a:lnTo>
                <a:lnTo>
                  <a:pt x="434403" y="252374"/>
                </a:lnTo>
                <a:lnTo>
                  <a:pt x="451916" y="247192"/>
                </a:lnTo>
                <a:lnTo>
                  <a:pt x="451916" y="221437"/>
                </a:lnTo>
                <a:lnTo>
                  <a:pt x="430212" y="226491"/>
                </a:lnTo>
                <a:lnTo>
                  <a:pt x="396544" y="230771"/>
                </a:lnTo>
                <a:lnTo>
                  <a:pt x="353542" y="232473"/>
                </a:lnTo>
                <a:lnTo>
                  <a:pt x="310565" y="230771"/>
                </a:lnTo>
                <a:lnTo>
                  <a:pt x="276923" y="226491"/>
                </a:lnTo>
                <a:lnTo>
                  <a:pt x="252933" y="220891"/>
                </a:lnTo>
                <a:lnTo>
                  <a:pt x="238925" y="215214"/>
                </a:lnTo>
                <a:lnTo>
                  <a:pt x="252920" y="209613"/>
                </a:lnTo>
                <a:lnTo>
                  <a:pt x="276872" y="204050"/>
                </a:lnTo>
                <a:lnTo>
                  <a:pt x="310515" y="199783"/>
                </a:lnTo>
                <a:lnTo>
                  <a:pt x="353542" y="198081"/>
                </a:lnTo>
                <a:lnTo>
                  <a:pt x="396595" y="199783"/>
                </a:lnTo>
                <a:lnTo>
                  <a:pt x="430263" y="204050"/>
                </a:lnTo>
                <a:lnTo>
                  <a:pt x="454228" y="209613"/>
                </a:lnTo>
                <a:lnTo>
                  <a:pt x="468122" y="215201"/>
                </a:lnTo>
                <a:lnTo>
                  <a:pt x="468122" y="188074"/>
                </a:lnTo>
                <a:lnTo>
                  <a:pt x="434543" y="178130"/>
                </a:lnTo>
                <a:lnTo>
                  <a:pt x="386270" y="172910"/>
                </a:lnTo>
                <a:lnTo>
                  <a:pt x="353542" y="171932"/>
                </a:lnTo>
                <a:lnTo>
                  <a:pt x="320827" y="172885"/>
                </a:lnTo>
                <a:lnTo>
                  <a:pt x="272542" y="178079"/>
                </a:lnTo>
                <a:lnTo>
                  <a:pt x="228815" y="191020"/>
                </a:lnTo>
                <a:lnTo>
                  <a:pt x="209778" y="215214"/>
                </a:lnTo>
                <a:lnTo>
                  <a:pt x="212712" y="218960"/>
                </a:lnTo>
                <a:lnTo>
                  <a:pt x="210566" y="220052"/>
                </a:lnTo>
                <a:lnTo>
                  <a:pt x="313156" y="423519"/>
                </a:lnTo>
                <a:lnTo>
                  <a:pt x="313169" y="473087"/>
                </a:lnTo>
                <a:lnTo>
                  <a:pt x="315429" y="477227"/>
                </a:lnTo>
                <a:lnTo>
                  <a:pt x="326986" y="484022"/>
                </a:lnTo>
                <a:lnTo>
                  <a:pt x="335292" y="487311"/>
                </a:lnTo>
                <a:lnTo>
                  <a:pt x="343966" y="489432"/>
                </a:lnTo>
                <a:lnTo>
                  <a:pt x="352894" y="490347"/>
                </a:lnTo>
                <a:lnTo>
                  <a:pt x="361797" y="489496"/>
                </a:lnTo>
                <a:lnTo>
                  <a:pt x="392099" y="422998"/>
                </a:lnTo>
                <a:lnTo>
                  <a:pt x="495223" y="219532"/>
                </a:lnTo>
                <a:lnTo>
                  <a:pt x="494271" y="219062"/>
                </a:lnTo>
                <a:lnTo>
                  <a:pt x="497319" y="215214"/>
                </a:lnTo>
                <a:close/>
              </a:path>
              <a:path w="601345" h="654050">
                <a:moveTo>
                  <a:pt x="535863" y="575335"/>
                </a:moveTo>
                <a:lnTo>
                  <a:pt x="182981" y="575335"/>
                </a:lnTo>
                <a:lnTo>
                  <a:pt x="182981" y="601497"/>
                </a:lnTo>
                <a:lnTo>
                  <a:pt x="535863" y="601497"/>
                </a:lnTo>
                <a:lnTo>
                  <a:pt x="535863" y="575335"/>
                </a:lnTo>
                <a:close/>
              </a:path>
              <a:path w="601345" h="654050">
                <a:moveTo>
                  <a:pt x="535863" y="523036"/>
                </a:moveTo>
                <a:lnTo>
                  <a:pt x="182981" y="523036"/>
                </a:lnTo>
                <a:lnTo>
                  <a:pt x="182981" y="549186"/>
                </a:lnTo>
                <a:lnTo>
                  <a:pt x="535863" y="549186"/>
                </a:lnTo>
                <a:lnTo>
                  <a:pt x="535863" y="523036"/>
                </a:lnTo>
                <a:close/>
              </a:path>
              <a:path w="601345" h="654050">
                <a:moveTo>
                  <a:pt x="535863" y="117665"/>
                </a:moveTo>
                <a:lnTo>
                  <a:pt x="182981" y="117665"/>
                </a:lnTo>
                <a:lnTo>
                  <a:pt x="182981" y="143814"/>
                </a:lnTo>
                <a:lnTo>
                  <a:pt x="535863" y="143814"/>
                </a:lnTo>
                <a:lnTo>
                  <a:pt x="535863" y="117665"/>
                </a:lnTo>
                <a:close/>
              </a:path>
              <a:path w="601345" h="654050">
                <a:moveTo>
                  <a:pt x="535863" y="65379"/>
                </a:moveTo>
                <a:lnTo>
                  <a:pt x="182981" y="65379"/>
                </a:lnTo>
                <a:lnTo>
                  <a:pt x="182981" y="91541"/>
                </a:lnTo>
                <a:lnTo>
                  <a:pt x="535863" y="91541"/>
                </a:lnTo>
                <a:lnTo>
                  <a:pt x="535863" y="65379"/>
                </a:lnTo>
                <a:close/>
              </a:path>
              <a:path w="601345" h="654050">
                <a:moveTo>
                  <a:pt x="601230" y="5829"/>
                </a:moveTo>
                <a:lnTo>
                  <a:pt x="595350" y="0"/>
                </a:lnTo>
                <a:lnTo>
                  <a:pt x="575094" y="0"/>
                </a:lnTo>
                <a:lnTo>
                  <a:pt x="575094" y="26162"/>
                </a:lnTo>
                <a:lnTo>
                  <a:pt x="575094" y="627646"/>
                </a:lnTo>
                <a:lnTo>
                  <a:pt x="130708" y="627646"/>
                </a:lnTo>
                <a:lnTo>
                  <a:pt x="130708" y="26162"/>
                </a:lnTo>
                <a:lnTo>
                  <a:pt x="575094" y="26162"/>
                </a:lnTo>
                <a:lnTo>
                  <a:pt x="575094" y="0"/>
                </a:lnTo>
                <a:lnTo>
                  <a:pt x="110413" y="0"/>
                </a:lnTo>
                <a:lnTo>
                  <a:pt x="104559" y="5829"/>
                </a:lnTo>
                <a:lnTo>
                  <a:pt x="104559" y="647941"/>
                </a:lnTo>
                <a:lnTo>
                  <a:pt x="110413" y="653796"/>
                </a:lnTo>
                <a:lnTo>
                  <a:pt x="595350" y="653796"/>
                </a:lnTo>
                <a:lnTo>
                  <a:pt x="601230" y="647941"/>
                </a:lnTo>
                <a:lnTo>
                  <a:pt x="601230" y="627646"/>
                </a:lnTo>
                <a:lnTo>
                  <a:pt x="601230" y="26162"/>
                </a:lnTo>
                <a:lnTo>
                  <a:pt x="601230" y="5829"/>
                </a:lnTo>
                <a:close/>
              </a:path>
            </a:pathLst>
          </a:custGeom>
          <a:solidFill>
            <a:srgbClr val="693B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30292" y="1428115"/>
            <a:ext cx="1687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Catalog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22335" y="1146047"/>
            <a:ext cx="710183" cy="71323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900541" y="1306525"/>
            <a:ext cx="1729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Spectrum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13192" y="2090927"/>
            <a:ext cx="713231" cy="7101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886190" y="2302255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Athena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13192" y="3008376"/>
            <a:ext cx="713231" cy="71323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886190" y="3199638"/>
            <a:ext cx="1083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Hive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16525" y="2950336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4" h="459104">
                <a:moveTo>
                  <a:pt x="157251" y="238556"/>
                </a:moveTo>
                <a:lnTo>
                  <a:pt x="138747" y="238556"/>
                </a:lnTo>
                <a:lnTo>
                  <a:pt x="138747" y="293725"/>
                </a:lnTo>
                <a:lnTo>
                  <a:pt x="157251" y="293725"/>
                </a:lnTo>
                <a:lnTo>
                  <a:pt x="157251" y="238556"/>
                </a:lnTo>
                <a:close/>
              </a:path>
              <a:path w="459104" h="459104">
                <a:moveTo>
                  <a:pt x="157251" y="155803"/>
                </a:moveTo>
                <a:lnTo>
                  <a:pt x="138747" y="155803"/>
                </a:lnTo>
                <a:lnTo>
                  <a:pt x="138747" y="220167"/>
                </a:lnTo>
                <a:lnTo>
                  <a:pt x="157251" y="220167"/>
                </a:lnTo>
                <a:lnTo>
                  <a:pt x="157251" y="155803"/>
                </a:lnTo>
                <a:close/>
              </a:path>
              <a:path w="459104" h="459104">
                <a:moveTo>
                  <a:pt x="453288" y="155803"/>
                </a:moveTo>
                <a:lnTo>
                  <a:pt x="434784" y="155803"/>
                </a:lnTo>
                <a:lnTo>
                  <a:pt x="434784" y="201777"/>
                </a:lnTo>
                <a:lnTo>
                  <a:pt x="453288" y="201777"/>
                </a:lnTo>
                <a:lnTo>
                  <a:pt x="453288" y="155803"/>
                </a:lnTo>
                <a:close/>
              </a:path>
              <a:path w="459104" h="459104">
                <a:moveTo>
                  <a:pt x="453288" y="3797"/>
                </a:moveTo>
                <a:lnTo>
                  <a:pt x="451573" y="3797"/>
                </a:lnTo>
                <a:lnTo>
                  <a:pt x="451573" y="0"/>
                </a:lnTo>
                <a:lnTo>
                  <a:pt x="1701" y="0"/>
                </a:lnTo>
                <a:lnTo>
                  <a:pt x="1701" y="3797"/>
                </a:lnTo>
                <a:lnTo>
                  <a:pt x="0" y="3797"/>
                </a:lnTo>
                <a:lnTo>
                  <a:pt x="0" y="17729"/>
                </a:lnTo>
                <a:lnTo>
                  <a:pt x="0" y="63309"/>
                </a:lnTo>
                <a:lnTo>
                  <a:pt x="0" y="82308"/>
                </a:lnTo>
                <a:lnTo>
                  <a:pt x="0" y="293763"/>
                </a:lnTo>
                <a:lnTo>
                  <a:pt x="0" y="307682"/>
                </a:lnTo>
                <a:lnTo>
                  <a:pt x="1600" y="307682"/>
                </a:lnTo>
                <a:lnTo>
                  <a:pt x="1600" y="311480"/>
                </a:lnTo>
                <a:lnTo>
                  <a:pt x="185000" y="311480"/>
                </a:lnTo>
                <a:lnTo>
                  <a:pt x="185000" y="307682"/>
                </a:lnTo>
                <a:lnTo>
                  <a:pt x="185000" y="293763"/>
                </a:lnTo>
                <a:lnTo>
                  <a:pt x="64744" y="293763"/>
                </a:lnTo>
                <a:lnTo>
                  <a:pt x="64744" y="238048"/>
                </a:lnTo>
                <a:lnTo>
                  <a:pt x="203504" y="238048"/>
                </a:lnTo>
                <a:lnTo>
                  <a:pt x="203504" y="220319"/>
                </a:lnTo>
                <a:lnTo>
                  <a:pt x="64744" y="220319"/>
                </a:lnTo>
                <a:lnTo>
                  <a:pt x="64744" y="155740"/>
                </a:lnTo>
                <a:lnTo>
                  <a:pt x="453288" y="155740"/>
                </a:lnTo>
                <a:lnTo>
                  <a:pt x="453288" y="138023"/>
                </a:lnTo>
                <a:lnTo>
                  <a:pt x="46253" y="138010"/>
                </a:lnTo>
                <a:lnTo>
                  <a:pt x="46253" y="155740"/>
                </a:lnTo>
                <a:lnTo>
                  <a:pt x="46253" y="220319"/>
                </a:lnTo>
                <a:lnTo>
                  <a:pt x="46253" y="238048"/>
                </a:lnTo>
                <a:lnTo>
                  <a:pt x="46253" y="293763"/>
                </a:lnTo>
                <a:lnTo>
                  <a:pt x="18503" y="293763"/>
                </a:lnTo>
                <a:lnTo>
                  <a:pt x="18503" y="82308"/>
                </a:lnTo>
                <a:lnTo>
                  <a:pt x="46253" y="82308"/>
                </a:lnTo>
                <a:lnTo>
                  <a:pt x="46253" y="138010"/>
                </a:lnTo>
                <a:lnTo>
                  <a:pt x="64744" y="138010"/>
                </a:lnTo>
                <a:lnTo>
                  <a:pt x="64744" y="82308"/>
                </a:lnTo>
                <a:lnTo>
                  <a:pt x="138747" y="82308"/>
                </a:lnTo>
                <a:lnTo>
                  <a:pt x="138747" y="137401"/>
                </a:lnTo>
                <a:lnTo>
                  <a:pt x="157251" y="137401"/>
                </a:lnTo>
                <a:lnTo>
                  <a:pt x="157251" y="82308"/>
                </a:lnTo>
                <a:lnTo>
                  <a:pt x="434784" y="82308"/>
                </a:lnTo>
                <a:lnTo>
                  <a:pt x="434784" y="137401"/>
                </a:lnTo>
                <a:lnTo>
                  <a:pt x="453288" y="137401"/>
                </a:lnTo>
                <a:lnTo>
                  <a:pt x="453288" y="17881"/>
                </a:lnTo>
                <a:lnTo>
                  <a:pt x="434784" y="17881"/>
                </a:lnTo>
                <a:lnTo>
                  <a:pt x="434784" y="63309"/>
                </a:lnTo>
                <a:lnTo>
                  <a:pt x="64744" y="63309"/>
                </a:lnTo>
                <a:lnTo>
                  <a:pt x="64744" y="17881"/>
                </a:lnTo>
                <a:lnTo>
                  <a:pt x="46253" y="17881"/>
                </a:lnTo>
                <a:lnTo>
                  <a:pt x="46253" y="63309"/>
                </a:lnTo>
                <a:lnTo>
                  <a:pt x="18503" y="63309"/>
                </a:lnTo>
                <a:lnTo>
                  <a:pt x="18503" y="17729"/>
                </a:lnTo>
                <a:lnTo>
                  <a:pt x="453288" y="17729"/>
                </a:lnTo>
                <a:lnTo>
                  <a:pt x="453288" y="3797"/>
                </a:lnTo>
                <a:close/>
              </a:path>
              <a:path w="459104" h="459104">
                <a:moveTo>
                  <a:pt x="458533" y="297307"/>
                </a:moveTo>
                <a:lnTo>
                  <a:pt x="440029" y="295376"/>
                </a:lnTo>
                <a:lnTo>
                  <a:pt x="438645" y="303784"/>
                </a:lnTo>
                <a:lnTo>
                  <a:pt x="435597" y="311670"/>
                </a:lnTo>
                <a:lnTo>
                  <a:pt x="414591" y="329399"/>
                </a:lnTo>
                <a:lnTo>
                  <a:pt x="412407" y="318477"/>
                </a:lnTo>
                <a:lnTo>
                  <a:pt x="409257" y="307822"/>
                </a:lnTo>
                <a:lnTo>
                  <a:pt x="405142" y="297497"/>
                </a:lnTo>
                <a:lnTo>
                  <a:pt x="400100" y="287566"/>
                </a:lnTo>
                <a:lnTo>
                  <a:pt x="414769" y="278549"/>
                </a:lnTo>
                <a:lnTo>
                  <a:pt x="420916" y="271386"/>
                </a:lnTo>
                <a:lnTo>
                  <a:pt x="425704" y="265772"/>
                </a:lnTo>
                <a:lnTo>
                  <a:pt x="432219" y="250317"/>
                </a:lnTo>
                <a:lnTo>
                  <a:pt x="433666" y="233222"/>
                </a:lnTo>
                <a:lnTo>
                  <a:pt x="415163" y="233870"/>
                </a:lnTo>
                <a:lnTo>
                  <a:pt x="413486" y="247599"/>
                </a:lnTo>
                <a:lnTo>
                  <a:pt x="413385" y="247992"/>
                </a:lnTo>
                <a:lnTo>
                  <a:pt x="407873" y="259549"/>
                </a:lnTo>
                <a:lnTo>
                  <a:pt x="399288" y="267779"/>
                </a:lnTo>
                <a:lnTo>
                  <a:pt x="398322" y="268109"/>
                </a:lnTo>
                <a:lnTo>
                  <a:pt x="398322" y="352120"/>
                </a:lnTo>
                <a:lnTo>
                  <a:pt x="397802" y="362610"/>
                </a:lnTo>
                <a:lnTo>
                  <a:pt x="396316" y="372986"/>
                </a:lnTo>
                <a:lnTo>
                  <a:pt x="393865" y="383184"/>
                </a:lnTo>
                <a:lnTo>
                  <a:pt x="390461" y="393128"/>
                </a:lnTo>
                <a:lnTo>
                  <a:pt x="382219" y="388480"/>
                </a:lnTo>
                <a:lnTo>
                  <a:pt x="382219" y="409587"/>
                </a:lnTo>
                <a:lnTo>
                  <a:pt x="372935" y="422021"/>
                </a:lnTo>
                <a:lnTo>
                  <a:pt x="361035" y="431622"/>
                </a:lnTo>
                <a:lnTo>
                  <a:pt x="347116" y="438035"/>
                </a:lnTo>
                <a:lnTo>
                  <a:pt x="331812" y="440855"/>
                </a:lnTo>
                <a:lnTo>
                  <a:pt x="318249" y="438810"/>
                </a:lnTo>
                <a:lnTo>
                  <a:pt x="305498" y="432828"/>
                </a:lnTo>
                <a:lnTo>
                  <a:pt x="293852" y="423087"/>
                </a:lnTo>
                <a:lnTo>
                  <a:pt x="283616" y="409765"/>
                </a:lnTo>
                <a:lnTo>
                  <a:pt x="292239" y="404799"/>
                </a:lnTo>
                <a:lnTo>
                  <a:pt x="312508" y="393128"/>
                </a:lnTo>
                <a:lnTo>
                  <a:pt x="331101" y="382409"/>
                </a:lnTo>
                <a:lnTo>
                  <a:pt x="334924" y="382409"/>
                </a:lnTo>
                <a:lnTo>
                  <a:pt x="342811" y="386969"/>
                </a:lnTo>
                <a:lnTo>
                  <a:pt x="382219" y="409587"/>
                </a:lnTo>
                <a:lnTo>
                  <a:pt x="382219" y="388480"/>
                </a:lnTo>
                <a:lnTo>
                  <a:pt x="371665" y="382409"/>
                </a:lnTo>
                <a:lnTo>
                  <a:pt x="345681" y="367474"/>
                </a:lnTo>
                <a:lnTo>
                  <a:pt x="344004" y="366725"/>
                </a:lnTo>
                <a:lnTo>
                  <a:pt x="342265" y="366179"/>
                </a:lnTo>
                <a:lnTo>
                  <a:pt x="342265" y="270179"/>
                </a:lnTo>
                <a:lnTo>
                  <a:pt x="346354" y="267779"/>
                </a:lnTo>
                <a:lnTo>
                  <a:pt x="349478" y="266141"/>
                </a:lnTo>
                <a:lnTo>
                  <a:pt x="369087" y="278180"/>
                </a:lnTo>
                <a:lnTo>
                  <a:pt x="384556" y="297891"/>
                </a:lnTo>
                <a:lnTo>
                  <a:pt x="394690" y="323215"/>
                </a:lnTo>
                <a:lnTo>
                  <a:pt x="398322" y="352120"/>
                </a:lnTo>
                <a:lnTo>
                  <a:pt x="398322" y="268109"/>
                </a:lnTo>
                <a:lnTo>
                  <a:pt x="388531" y="271386"/>
                </a:lnTo>
                <a:lnTo>
                  <a:pt x="385686" y="268198"/>
                </a:lnTo>
                <a:lnTo>
                  <a:pt x="383501" y="266141"/>
                </a:lnTo>
                <a:lnTo>
                  <a:pt x="383120" y="265772"/>
                </a:lnTo>
                <a:lnTo>
                  <a:pt x="382600" y="265277"/>
                </a:lnTo>
                <a:lnTo>
                  <a:pt x="379285" y="262648"/>
                </a:lnTo>
                <a:lnTo>
                  <a:pt x="378548" y="255054"/>
                </a:lnTo>
                <a:lnTo>
                  <a:pt x="378333" y="254000"/>
                </a:lnTo>
                <a:lnTo>
                  <a:pt x="377469" y="249859"/>
                </a:lnTo>
                <a:lnTo>
                  <a:pt x="376999" y="247599"/>
                </a:lnTo>
                <a:lnTo>
                  <a:pt x="374650" y="240360"/>
                </a:lnTo>
                <a:lnTo>
                  <a:pt x="371500" y="233400"/>
                </a:lnTo>
                <a:lnTo>
                  <a:pt x="376047" y="224764"/>
                </a:lnTo>
                <a:lnTo>
                  <a:pt x="383057" y="194513"/>
                </a:lnTo>
                <a:lnTo>
                  <a:pt x="388556" y="189674"/>
                </a:lnTo>
                <a:lnTo>
                  <a:pt x="391668" y="183337"/>
                </a:lnTo>
                <a:lnTo>
                  <a:pt x="392176" y="176314"/>
                </a:lnTo>
                <a:lnTo>
                  <a:pt x="389839" y="169392"/>
                </a:lnTo>
                <a:lnTo>
                  <a:pt x="384975" y="163906"/>
                </a:lnTo>
                <a:lnTo>
                  <a:pt x="378599" y="160820"/>
                </a:lnTo>
                <a:lnTo>
                  <a:pt x="371513" y="160324"/>
                </a:lnTo>
                <a:lnTo>
                  <a:pt x="364553" y="162661"/>
                </a:lnTo>
                <a:lnTo>
                  <a:pt x="358914" y="165900"/>
                </a:lnTo>
                <a:lnTo>
                  <a:pt x="355396" y="171856"/>
                </a:lnTo>
                <a:lnTo>
                  <a:pt x="355409" y="184797"/>
                </a:lnTo>
                <a:lnTo>
                  <a:pt x="358927" y="190728"/>
                </a:lnTo>
                <a:lnTo>
                  <a:pt x="364553" y="193954"/>
                </a:lnTo>
                <a:lnTo>
                  <a:pt x="363982" y="201955"/>
                </a:lnTo>
                <a:lnTo>
                  <a:pt x="362267" y="209829"/>
                </a:lnTo>
                <a:lnTo>
                  <a:pt x="359473" y="217309"/>
                </a:lnTo>
                <a:lnTo>
                  <a:pt x="358546" y="216674"/>
                </a:lnTo>
                <a:lnTo>
                  <a:pt x="358546" y="249859"/>
                </a:lnTo>
                <a:lnTo>
                  <a:pt x="356971" y="249085"/>
                </a:lnTo>
                <a:lnTo>
                  <a:pt x="355320" y="248437"/>
                </a:lnTo>
                <a:lnTo>
                  <a:pt x="353644" y="247929"/>
                </a:lnTo>
                <a:lnTo>
                  <a:pt x="347573" y="246532"/>
                </a:lnTo>
                <a:lnTo>
                  <a:pt x="341185" y="247992"/>
                </a:lnTo>
                <a:lnTo>
                  <a:pt x="336346" y="251891"/>
                </a:lnTo>
                <a:lnTo>
                  <a:pt x="335280" y="252526"/>
                </a:lnTo>
                <a:lnTo>
                  <a:pt x="334264" y="253238"/>
                </a:lnTo>
                <a:lnTo>
                  <a:pt x="333286" y="254000"/>
                </a:lnTo>
                <a:lnTo>
                  <a:pt x="331965" y="253415"/>
                </a:lnTo>
                <a:lnTo>
                  <a:pt x="330695" y="252704"/>
                </a:lnTo>
                <a:lnTo>
                  <a:pt x="329501" y="251891"/>
                </a:lnTo>
                <a:lnTo>
                  <a:pt x="327202" y="250139"/>
                </a:lnTo>
                <a:lnTo>
                  <a:pt x="324662" y="248196"/>
                </a:lnTo>
                <a:lnTo>
                  <a:pt x="323951" y="248043"/>
                </a:lnTo>
                <a:lnTo>
                  <a:pt x="323951" y="269811"/>
                </a:lnTo>
                <a:lnTo>
                  <a:pt x="323951" y="366001"/>
                </a:lnTo>
                <a:lnTo>
                  <a:pt x="322211" y="366547"/>
                </a:lnTo>
                <a:lnTo>
                  <a:pt x="320522" y="367284"/>
                </a:lnTo>
                <a:lnTo>
                  <a:pt x="275475" y="393128"/>
                </a:lnTo>
                <a:lnTo>
                  <a:pt x="272148" y="383146"/>
                </a:lnTo>
                <a:lnTo>
                  <a:pt x="269786" y="372922"/>
                </a:lnTo>
                <a:lnTo>
                  <a:pt x="268401" y="362610"/>
                </a:lnTo>
                <a:lnTo>
                  <a:pt x="267982" y="352018"/>
                </a:lnTo>
                <a:lnTo>
                  <a:pt x="268173" y="351751"/>
                </a:lnTo>
                <a:lnTo>
                  <a:pt x="270929" y="329857"/>
                </a:lnTo>
                <a:lnTo>
                  <a:pt x="271818" y="322808"/>
                </a:lnTo>
                <a:lnTo>
                  <a:pt x="281990" y="297484"/>
                </a:lnTo>
                <a:lnTo>
                  <a:pt x="297472" y="277799"/>
                </a:lnTo>
                <a:lnTo>
                  <a:pt x="306451" y="272300"/>
                </a:lnTo>
                <a:lnTo>
                  <a:pt x="317106" y="265772"/>
                </a:lnTo>
                <a:lnTo>
                  <a:pt x="321170" y="268249"/>
                </a:lnTo>
                <a:lnTo>
                  <a:pt x="322465" y="269087"/>
                </a:lnTo>
                <a:lnTo>
                  <a:pt x="323951" y="269811"/>
                </a:lnTo>
                <a:lnTo>
                  <a:pt x="323951" y="248043"/>
                </a:lnTo>
                <a:lnTo>
                  <a:pt x="318414" y="246849"/>
                </a:lnTo>
                <a:lnTo>
                  <a:pt x="312470" y="248208"/>
                </a:lnTo>
                <a:lnTo>
                  <a:pt x="310819" y="248716"/>
                </a:lnTo>
                <a:lnTo>
                  <a:pt x="309206" y="249364"/>
                </a:lnTo>
                <a:lnTo>
                  <a:pt x="307670" y="250139"/>
                </a:lnTo>
                <a:lnTo>
                  <a:pt x="312140" y="240169"/>
                </a:lnTo>
                <a:lnTo>
                  <a:pt x="318084" y="232206"/>
                </a:lnTo>
                <a:lnTo>
                  <a:pt x="325158" y="226936"/>
                </a:lnTo>
                <a:lnTo>
                  <a:pt x="333006" y="225031"/>
                </a:lnTo>
                <a:lnTo>
                  <a:pt x="332917" y="224764"/>
                </a:lnTo>
                <a:lnTo>
                  <a:pt x="340842" y="226669"/>
                </a:lnTo>
                <a:lnTo>
                  <a:pt x="348056" y="231927"/>
                </a:lnTo>
                <a:lnTo>
                  <a:pt x="354114" y="239890"/>
                </a:lnTo>
                <a:lnTo>
                  <a:pt x="358546" y="249859"/>
                </a:lnTo>
                <a:lnTo>
                  <a:pt x="358546" y="216674"/>
                </a:lnTo>
                <a:lnTo>
                  <a:pt x="347421" y="208940"/>
                </a:lnTo>
                <a:lnTo>
                  <a:pt x="333565" y="205930"/>
                </a:lnTo>
                <a:lnTo>
                  <a:pt x="319582" y="208292"/>
                </a:lnTo>
                <a:lnTo>
                  <a:pt x="307149" y="216077"/>
                </a:lnTo>
                <a:lnTo>
                  <a:pt x="306311" y="216890"/>
                </a:lnTo>
                <a:lnTo>
                  <a:pt x="305904" y="217309"/>
                </a:lnTo>
                <a:lnTo>
                  <a:pt x="303022" y="209804"/>
                </a:lnTo>
                <a:lnTo>
                  <a:pt x="301282" y="201942"/>
                </a:lnTo>
                <a:lnTo>
                  <a:pt x="300723" y="193954"/>
                </a:lnTo>
                <a:lnTo>
                  <a:pt x="306095" y="188976"/>
                </a:lnTo>
                <a:lnTo>
                  <a:pt x="309016" y="182549"/>
                </a:lnTo>
                <a:lnTo>
                  <a:pt x="288201" y="160121"/>
                </a:lnTo>
                <a:lnTo>
                  <a:pt x="281292" y="162661"/>
                </a:lnTo>
                <a:lnTo>
                  <a:pt x="275831" y="166001"/>
                </a:lnTo>
                <a:lnTo>
                  <a:pt x="272554" y="171856"/>
                </a:lnTo>
                <a:lnTo>
                  <a:pt x="272503" y="185140"/>
                </a:lnTo>
                <a:lnTo>
                  <a:pt x="276275" y="191401"/>
                </a:lnTo>
                <a:lnTo>
                  <a:pt x="282321" y="194602"/>
                </a:lnTo>
                <a:lnTo>
                  <a:pt x="283222" y="204939"/>
                </a:lnTo>
                <a:lnTo>
                  <a:pt x="285483" y="215011"/>
                </a:lnTo>
                <a:lnTo>
                  <a:pt x="289115" y="224764"/>
                </a:lnTo>
                <a:lnTo>
                  <a:pt x="293725" y="233400"/>
                </a:lnTo>
                <a:lnTo>
                  <a:pt x="293852" y="234137"/>
                </a:lnTo>
                <a:lnTo>
                  <a:pt x="286207" y="263105"/>
                </a:lnTo>
                <a:lnTo>
                  <a:pt x="282854" y="265899"/>
                </a:lnTo>
                <a:lnTo>
                  <a:pt x="279666" y="269087"/>
                </a:lnTo>
                <a:lnTo>
                  <a:pt x="276948" y="272300"/>
                </a:lnTo>
                <a:lnTo>
                  <a:pt x="266268" y="268414"/>
                </a:lnTo>
                <a:lnTo>
                  <a:pt x="257810" y="260007"/>
                </a:lnTo>
                <a:lnTo>
                  <a:pt x="252501" y="248437"/>
                </a:lnTo>
                <a:lnTo>
                  <a:pt x="252374" y="248069"/>
                </a:lnTo>
                <a:lnTo>
                  <a:pt x="250863" y="234137"/>
                </a:lnTo>
                <a:lnTo>
                  <a:pt x="232371" y="233311"/>
                </a:lnTo>
                <a:lnTo>
                  <a:pt x="233578" y="250596"/>
                </a:lnTo>
                <a:lnTo>
                  <a:pt x="239979" y="266293"/>
                </a:lnTo>
                <a:lnTo>
                  <a:pt x="250901" y="279285"/>
                </a:lnTo>
                <a:lnTo>
                  <a:pt x="265671" y="288480"/>
                </a:lnTo>
                <a:lnTo>
                  <a:pt x="260642" y="298310"/>
                </a:lnTo>
                <a:lnTo>
                  <a:pt x="256552" y="308521"/>
                </a:lnTo>
                <a:lnTo>
                  <a:pt x="253403" y="319062"/>
                </a:lnTo>
                <a:lnTo>
                  <a:pt x="251244" y="329857"/>
                </a:lnTo>
                <a:lnTo>
                  <a:pt x="247459" y="329323"/>
                </a:lnTo>
                <a:lnTo>
                  <a:pt x="225894" y="295935"/>
                </a:lnTo>
                <a:lnTo>
                  <a:pt x="207391" y="297865"/>
                </a:lnTo>
                <a:lnTo>
                  <a:pt x="229679" y="340156"/>
                </a:lnTo>
                <a:lnTo>
                  <a:pt x="249389" y="348246"/>
                </a:lnTo>
                <a:lnTo>
                  <a:pt x="249389" y="352120"/>
                </a:lnTo>
                <a:lnTo>
                  <a:pt x="249669" y="360857"/>
                </a:lnTo>
                <a:lnTo>
                  <a:pt x="250532" y="369646"/>
                </a:lnTo>
                <a:lnTo>
                  <a:pt x="251980" y="378358"/>
                </a:lnTo>
                <a:lnTo>
                  <a:pt x="254012" y="386969"/>
                </a:lnTo>
                <a:lnTo>
                  <a:pt x="238696" y="391071"/>
                </a:lnTo>
                <a:lnTo>
                  <a:pt x="225780" y="399554"/>
                </a:lnTo>
                <a:lnTo>
                  <a:pt x="216154" y="411607"/>
                </a:lnTo>
                <a:lnTo>
                  <a:pt x="210718" y="426415"/>
                </a:lnTo>
                <a:lnTo>
                  <a:pt x="229222" y="428891"/>
                </a:lnTo>
                <a:lnTo>
                  <a:pt x="233502" y="419176"/>
                </a:lnTo>
                <a:lnTo>
                  <a:pt x="240550" y="411556"/>
                </a:lnTo>
                <a:lnTo>
                  <a:pt x="249682" y="406590"/>
                </a:lnTo>
                <a:lnTo>
                  <a:pt x="260210" y="404799"/>
                </a:lnTo>
                <a:lnTo>
                  <a:pt x="261594" y="408025"/>
                </a:lnTo>
                <a:lnTo>
                  <a:pt x="263169" y="411238"/>
                </a:lnTo>
                <a:lnTo>
                  <a:pt x="294220" y="447128"/>
                </a:lnTo>
                <a:lnTo>
                  <a:pt x="331724" y="458876"/>
                </a:lnTo>
                <a:lnTo>
                  <a:pt x="353136" y="454964"/>
                </a:lnTo>
                <a:lnTo>
                  <a:pt x="388683" y="431914"/>
                </a:lnTo>
                <a:lnTo>
                  <a:pt x="405917" y="404063"/>
                </a:lnTo>
                <a:lnTo>
                  <a:pt x="412546" y="404355"/>
                </a:lnTo>
                <a:lnTo>
                  <a:pt x="418985" y="406527"/>
                </a:lnTo>
                <a:lnTo>
                  <a:pt x="424421" y="410324"/>
                </a:lnTo>
                <a:lnTo>
                  <a:pt x="431012" y="414426"/>
                </a:lnTo>
                <a:lnTo>
                  <a:pt x="435559" y="421093"/>
                </a:lnTo>
                <a:lnTo>
                  <a:pt x="436981" y="428713"/>
                </a:lnTo>
                <a:lnTo>
                  <a:pt x="455485" y="426224"/>
                </a:lnTo>
                <a:lnTo>
                  <a:pt x="432358" y="393217"/>
                </a:lnTo>
                <a:lnTo>
                  <a:pt x="427964" y="390067"/>
                </a:lnTo>
                <a:lnTo>
                  <a:pt x="420179" y="386918"/>
                </a:lnTo>
                <a:lnTo>
                  <a:pt x="412013" y="385673"/>
                </a:lnTo>
                <a:lnTo>
                  <a:pt x="413956" y="377253"/>
                </a:lnTo>
                <a:lnTo>
                  <a:pt x="415353" y="368719"/>
                </a:lnTo>
                <a:lnTo>
                  <a:pt x="416179" y="360121"/>
                </a:lnTo>
                <a:lnTo>
                  <a:pt x="416420" y="352120"/>
                </a:lnTo>
                <a:lnTo>
                  <a:pt x="416445" y="347700"/>
                </a:lnTo>
                <a:lnTo>
                  <a:pt x="423646" y="346798"/>
                </a:lnTo>
                <a:lnTo>
                  <a:pt x="451802" y="320763"/>
                </a:lnTo>
                <a:lnTo>
                  <a:pt x="456349" y="309435"/>
                </a:lnTo>
                <a:lnTo>
                  <a:pt x="458533" y="297307"/>
                </a:lnTo>
                <a:close/>
              </a:path>
            </a:pathLst>
          </a:custGeom>
          <a:solidFill>
            <a:srgbClr val="693B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784597" y="3461766"/>
            <a:ext cx="130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Crawlers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39060" y="1716404"/>
            <a:ext cx="75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Sources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30824" y="1488439"/>
            <a:ext cx="2191385" cy="1878330"/>
          </a:xfrm>
          <a:custGeom>
            <a:avLst/>
            <a:gdLst/>
            <a:ahLst/>
            <a:cxnLst/>
            <a:rect l="l" t="t" r="r" b="b"/>
            <a:pathLst>
              <a:path w="2191384" h="1878329">
                <a:moveTo>
                  <a:pt x="2191258" y="14224"/>
                </a:moveTo>
                <a:lnTo>
                  <a:pt x="2107311" y="0"/>
                </a:lnTo>
                <a:lnTo>
                  <a:pt x="2116505" y="30365"/>
                </a:lnTo>
                <a:lnTo>
                  <a:pt x="1143" y="673735"/>
                </a:lnTo>
                <a:lnTo>
                  <a:pt x="3213" y="680364"/>
                </a:lnTo>
                <a:lnTo>
                  <a:pt x="3048" y="681736"/>
                </a:lnTo>
                <a:lnTo>
                  <a:pt x="0" y="687324"/>
                </a:lnTo>
                <a:lnTo>
                  <a:pt x="2114499" y="1846719"/>
                </a:lnTo>
                <a:lnTo>
                  <a:pt x="2099183" y="1874647"/>
                </a:lnTo>
                <a:lnTo>
                  <a:pt x="2184400" y="1877822"/>
                </a:lnTo>
                <a:lnTo>
                  <a:pt x="2167077" y="1852803"/>
                </a:lnTo>
                <a:lnTo>
                  <a:pt x="2135886" y="1807718"/>
                </a:lnTo>
                <a:lnTo>
                  <a:pt x="2120557" y="1835658"/>
                </a:lnTo>
                <a:lnTo>
                  <a:pt x="35610" y="692340"/>
                </a:lnTo>
                <a:lnTo>
                  <a:pt x="2107971" y="956627"/>
                </a:lnTo>
                <a:lnTo>
                  <a:pt x="2104009" y="988060"/>
                </a:lnTo>
                <a:lnTo>
                  <a:pt x="2184400" y="959993"/>
                </a:lnTo>
                <a:lnTo>
                  <a:pt x="2181745" y="958215"/>
                </a:lnTo>
                <a:lnTo>
                  <a:pt x="2113534" y="912495"/>
                </a:lnTo>
                <a:lnTo>
                  <a:pt x="2109546" y="944041"/>
                </a:lnTo>
                <a:lnTo>
                  <a:pt x="29019" y="678611"/>
                </a:lnTo>
                <a:lnTo>
                  <a:pt x="2120163" y="42443"/>
                </a:lnTo>
                <a:lnTo>
                  <a:pt x="2129409" y="72898"/>
                </a:lnTo>
                <a:lnTo>
                  <a:pt x="2178126" y="26670"/>
                </a:lnTo>
                <a:lnTo>
                  <a:pt x="2191258" y="1422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EMR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28" y="2868167"/>
            <a:ext cx="1191768" cy="119176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00903" y="4103319"/>
            <a:ext cx="458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2951" y="3645408"/>
            <a:ext cx="713232" cy="7132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3360" y="3836365"/>
            <a:ext cx="1068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6855" y="2587751"/>
            <a:ext cx="719328" cy="716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6613" y="2760726"/>
            <a:ext cx="1878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EMRFS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2951" y="1533144"/>
            <a:ext cx="713232" cy="7101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3268" y="1738071"/>
            <a:ext cx="1687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Catalog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2951" y="4748784"/>
            <a:ext cx="713232" cy="71018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8610" y="4939029"/>
            <a:ext cx="211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Apache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Ranger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on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48000" y="1124711"/>
            <a:ext cx="295910" cy="4752340"/>
          </a:xfrm>
          <a:custGeom>
            <a:avLst/>
            <a:gdLst/>
            <a:ahLst/>
            <a:cxnLst/>
            <a:rect l="l" t="t" r="r" b="b"/>
            <a:pathLst>
              <a:path w="295910" h="4752340">
                <a:moveTo>
                  <a:pt x="0" y="0"/>
                </a:moveTo>
                <a:lnTo>
                  <a:pt x="78662" y="881"/>
                </a:lnTo>
                <a:lnTo>
                  <a:pt x="149328" y="3367"/>
                </a:lnTo>
                <a:lnTo>
                  <a:pt x="209184" y="7223"/>
                </a:lnTo>
                <a:lnTo>
                  <a:pt x="255420" y="12210"/>
                </a:lnTo>
                <a:lnTo>
                  <a:pt x="295783" y="24637"/>
                </a:lnTo>
                <a:lnTo>
                  <a:pt x="295783" y="4727181"/>
                </a:lnTo>
                <a:lnTo>
                  <a:pt x="255420" y="4739623"/>
                </a:lnTo>
                <a:lnTo>
                  <a:pt x="209184" y="4744612"/>
                </a:lnTo>
                <a:lnTo>
                  <a:pt x="149328" y="4748466"/>
                </a:lnTo>
                <a:lnTo>
                  <a:pt x="78662" y="4750951"/>
                </a:lnTo>
                <a:lnTo>
                  <a:pt x="0" y="4751832"/>
                </a:lnTo>
              </a:path>
            </a:pathLst>
          </a:custGeom>
          <a:ln w="635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0920" y="3454908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19" y="0"/>
                </a:moveTo>
                <a:lnTo>
                  <a:pt x="998219" y="76200"/>
                </a:lnTo>
                <a:lnTo>
                  <a:pt x="1061719" y="44450"/>
                </a:lnTo>
                <a:lnTo>
                  <a:pt x="1010919" y="44450"/>
                </a:lnTo>
                <a:lnTo>
                  <a:pt x="1010919" y="31750"/>
                </a:lnTo>
                <a:lnTo>
                  <a:pt x="1061719" y="31750"/>
                </a:lnTo>
                <a:lnTo>
                  <a:pt x="998219" y="0"/>
                </a:lnTo>
                <a:close/>
              </a:path>
              <a:path w="1074420" h="76200">
                <a:moveTo>
                  <a:pt x="99821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19" y="44450"/>
                </a:lnTo>
                <a:lnTo>
                  <a:pt x="998219" y="31750"/>
                </a:lnTo>
                <a:close/>
              </a:path>
              <a:path w="1074420" h="76200">
                <a:moveTo>
                  <a:pt x="1061719" y="31750"/>
                </a:moveTo>
                <a:lnTo>
                  <a:pt x="1010919" y="31750"/>
                </a:lnTo>
                <a:lnTo>
                  <a:pt x="1010919" y="44450"/>
                </a:lnTo>
                <a:lnTo>
                  <a:pt x="1061719" y="44450"/>
                </a:lnTo>
                <a:lnTo>
                  <a:pt x="1074419" y="38100"/>
                </a:lnTo>
                <a:lnTo>
                  <a:pt x="106171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126479" y="4178808"/>
            <a:ext cx="2606040" cy="1481455"/>
            <a:chOff x="6126479" y="4178808"/>
            <a:chExt cx="2606040" cy="148145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79" y="4239768"/>
              <a:ext cx="1389887" cy="12527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8935" y="4178808"/>
              <a:ext cx="1243583" cy="1481327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4079" y="2542764"/>
            <a:ext cx="1987595" cy="10342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85530" y="504507"/>
            <a:ext cx="2022291" cy="6384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76879" y="1624583"/>
            <a:ext cx="2593835" cy="6705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05792" y="2617748"/>
            <a:ext cx="1196913" cy="140678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40647" y="2802592"/>
            <a:ext cx="1471458" cy="8887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63583" y="4288535"/>
            <a:ext cx="2563273" cy="122659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88608" y="1077772"/>
            <a:ext cx="2258567" cy="1059484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797496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160" dirty="0"/>
              <a:t> </a:t>
            </a:r>
            <a:r>
              <a:rPr dirty="0"/>
              <a:t>Machine</a:t>
            </a:r>
            <a:r>
              <a:rPr spc="-180" dirty="0"/>
              <a:t> </a:t>
            </a:r>
            <a:r>
              <a:rPr dirty="0"/>
              <a:t>Learning</a:t>
            </a:r>
            <a:r>
              <a:rPr spc="-170" dirty="0"/>
              <a:t> </a:t>
            </a:r>
            <a:r>
              <a:rPr spc="-20" dirty="0"/>
              <a:t>(ML) </a:t>
            </a:r>
            <a:r>
              <a:rPr spc="-10" dirty="0"/>
              <a:t>(deprecated)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3210" y="2942946"/>
            <a:ext cx="900441" cy="9035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641085" y="3964381"/>
            <a:ext cx="1118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69920" y="2398648"/>
            <a:ext cx="1015365" cy="2246630"/>
            <a:chOff x="3169920" y="2398648"/>
            <a:chExt cx="1015365" cy="22466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20" y="2670047"/>
              <a:ext cx="716280" cy="7193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20" y="3703319"/>
              <a:ext cx="710183" cy="7101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86200" y="2401823"/>
              <a:ext cx="295910" cy="2240280"/>
            </a:xfrm>
            <a:custGeom>
              <a:avLst/>
              <a:gdLst/>
              <a:ahLst/>
              <a:cxnLst/>
              <a:rect l="l" t="t" r="r" b="b"/>
              <a:pathLst>
                <a:path w="295910" h="2240279">
                  <a:moveTo>
                    <a:pt x="0" y="0"/>
                  </a:moveTo>
                  <a:lnTo>
                    <a:pt x="78609" y="881"/>
                  </a:lnTo>
                  <a:lnTo>
                    <a:pt x="149239" y="3367"/>
                  </a:lnTo>
                  <a:lnTo>
                    <a:pt x="209073" y="7223"/>
                  </a:lnTo>
                  <a:lnTo>
                    <a:pt x="255298" y="12210"/>
                  </a:lnTo>
                  <a:lnTo>
                    <a:pt x="295655" y="24637"/>
                  </a:lnTo>
                  <a:lnTo>
                    <a:pt x="295655" y="2215642"/>
                  </a:lnTo>
                  <a:lnTo>
                    <a:pt x="255298" y="2228069"/>
                  </a:lnTo>
                  <a:lnTo>
                    <a:pt x="209073" y="2233056"/>
                  </a:lnTo>
                  <a:lnTo>
                    <a:pt x="149239" y="2236912"/>
                  </a:lnTo>
                  <a:lnTo>
                    <a:pt x="78609" y="2239398"/>
                  </a:lnTo>
                  <a:lnTo>
                    <a:pt x="0" y="2240280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65198" y="2862783"/>
            <a:ext cx="1046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4173" y="3933520"/>
            <a:ext cx="784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89120" y="3442715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19" y="0"/>
                </a:moveTo>
                <a:lnTo>
                  <a:pt x="998219" y="76200"/>
                </a:lnTo>
                <a:lnTo>
                  <a:pt x="1061719" y="44450"/>
                </a:lnTo>
                <a:lnTo>
                  <a:pt x="1010919" y="44450"/>
                </a:lnTo>
                <a:lnTo>
                  <a:pt x="1010919" y="31750"/>
                </a:lnTo>
                <a:lnTo>
                  <a:pt x="1061719" y="31750"/>
                </a:lnTo>
                <a:lnTo>
                  <a:pt x="998219" y="0"/>
                </a:lnTo>
                <a:close/>
              </a:path>
              <a:path w="1074420" h="76200">
                <a:moveTo>
                  <a:pt x="99821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19" y="44450"/>
                </a:lnTo>
                <a:lnTo>
                  <a:pt x="998219" y="31750"/>
                </a:lnTo>
                <a:close/>
              </a:path>
              <a:path w="1074420" h="76200">
                <a:moveTo>
                  <a:pt x="1061719" y="31750"/>
                </a:moveTo>
                <a:lnTo>
                  <a:pt x="1010919" y="31750"/>
                </a:lnTo>
                <a:lnTo>
                  <a:pt x="1010919" y="44450"/>
                </a:lnTo>
                <a:lnTo>
                  <a:pt x="1061719" y="44450"/>
                </a:lnTo>
                <a:lnTo>
                  <a:pt x="1074419" y="38100"/>
                </a:lnTo>
                <a:lnTo>
                  <a:pt x="106171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43928" y="3430523"/>
            <a:ext cx="1402080" cy="76200"/>
          </a:xfrm>
          <a:custGeom>
            <a:avLst/>
            <a:gdLst/>
            <a:ahLst/>
            <a:cxnLst/>
            <a:rect l="l" t="t" r="r" b="b"/>
            <a:pathLst>
              <a:path w="1402079" h="76200">
                <a:moveTo>
                  <a:pt x="1325499" y="0"/>
                </a:moveTo>
                <a:lnTo>
                  <a:pt x="1325499" y="76200"/>
                </a:lnTo>
                <a:lnTo>
                  <a:pt x="1388999" y="44450"/>
                </a:lnTo>
                <a:lnTo>
                  <a:pt x="1338199" y="44450"/>
                </a:lnTo>
                <a:lnTo>
                  <a:pt x="1338199" y="31750"/>
                </a:lnTo>
                <a:lnTo>
                  <a:pt x="1388999" y="31750"/>
                </a:lnTo>
                <a:lnTo>
                  <a:pt x="1325499" y="0"/>
                </a:lnTo>
                <a:close/>
              </a:path>
              <a:path w="1402079" h="76200">
                <a:moveTo>
                  <a:pt x="13254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25499" y="44450"/>
                </a:lnTo>
                <a:lnTo>
                  <a:pt x="1325499" y="31750"/>
                </a:lnTo>
                <a:close/>
              </a:path>
              <a:path w="1402079" h="76200">
                <a:moveTo>
                  <a:pt x="1388999" y="31750"/>
                </a:moveTo>
                <a:lnTo>
                  <a:pt x="1338199" y="31750"/>
                </a:lnTo>
                <a:lnTo>
                  <a:pt x="1338199" y="44450"/>
                </a:lnTo>
                <a:lnTo>
                  <a:pt x="1388999" y="44450"/>
                </a:lnTo>
                <a:lnTo>
                  <a:pt x="1401699" y="38100"/>
                </a:lnTo>
                <a:lnTo>
                  <a:pt x="138899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29068" y="3037713"/>
            <a:ext cx="141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Predictions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-216585"/>
            <a:ext cx="9044940" cy="19030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20" dirty="0"/>
              <a:t>CloudWatch</a:t>
            </a:r>
            <a:r>
              <a:rPr spc="-180" dirty="0"/>
              <a:t> </a:t>
            </a:r>
            <a:r>
              <a:rPr dirty="0"/>
              <a:t>Logs</a:t>
            </a:r>
            <a:r>
              <a:rPr spc="-170" dirty="0"/>
              <a:t> </a:t>
            </a:r>
            <a:r>
              <a:rPr dirty="0"/>
              <a:t>Subscription</a:t>
            </a:r>
            <a:r>
              <a:rPr spc="-180" dirty="0"/>
              <a:t> </a:t>
            </a:r>
            <a:r>
              <a:rPr spc="-10" dirty="0"/>
              <a:t>Filter Patterns</a:t>
            </a:r>
          </a:p>
          <a:p>
            <a:pPr marL="12700">
              <a:lnSpc>
                <a:spcPts val="4690"/>
              </a:lnSpc>
            </a:pPr>
            <a:r>
              <a:rPr dirty="0"/>
              <a:t>Near</a:t>
            </a:r>
            <a:r>
              <a:rPr spc="-200" dirty="0"/>
              <a:t> </a:t>
            </a:r>
            <a:r>
              <a:rPr dirty="0"/>
              <a:t>Real</a:t>
            </a:r>
            <a:r>
              <a:rPr spc="-200" dirty="0"/>
              <a:t> </a:t>
            </a:r>
            <a:r>
              <a:rPr dirty="0"/>
              <a:t>Time</a:t>
            </a:r>
            <a:r>
              <a:rPr spc="-125" dirty="0"/>
              <a:t> </a:t>
            </a:r>
            <a:r>
              <a:rPr spc="-10" dirty="0"/>
              <a:t>into</a:t>
            </a:r>
            <a:r>
              <a:rPr spc="-295" dirty="0"/>
              <a:t> </a:t>
            </a:r>
            <a:r>
              <a:rPr dirty="0"/>
              <a:t>Amazon</a:t>
            </a:r>
            <a:r>
              <a:rPr spc="-140" dirty="0"/>
              <a:t> </a:t>
            </a:r>
            <a:r>
              <a:rPr spc="-25" dirty="0"/>
              <a:t>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853183" y="1801367"/>
            <a:ext cx="7806055" cy="2524125"/>
            <a:chOff x="1853183" y="1801367"/>
            <a:chExt cx="7806055" cy="25241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631" y="1801367"/>
              <a:ext cx="713231" cy="713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9" y="3614927"/>
              <a:ext cx="713231" cy="710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63368" y="3930395"/>
              <a:ext cx="6384290" cy="100965"/>
            </a:xfrm>
            <a:custGeom>
              <a:avLst/>
              <a:gdLst/>
              <a:ahLst/>
              <a:cxnLst/>
              <a:rect l="l" t="t" r="r" b="b"/>
              <a:pathLst>
                <a:path w="6384290" h="100964">
                  <a:moveTo>
                    <a:pt x="1653540" y="38100"/>
                  </a:moveTo>
                  <a:lnTo>
                    <a:pt x="1640840" y="31750"/>
                  </a:lnTo>
                  <a:lnTo>
                    <a:pt x="1577340" y="0"/>
                  </a:lnTo>
                  <a:lnTo>
                    <a:pt x="157734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577340" y="44450"/>
                  </a:lnTo>
                  <a:lnTo>
                    <a:pt x="1577340" y="76200"/>
                  </a:lnTo>
                  <a:lnTo>
                    <a:pt x="1640840" y="44450"/>
                  </a:lnTo>
                  <a:lnTo>
                    <a:pt x="1653540" y="38100"/>
                  </a:lnTo>
                  <a:close/>
                </a:path>
                <a:path w="6384290" h="100964">
                  <a:moveTo>
                    <a:pt x="6384036" y="62484"/>
                  </a:moveTo>
                  <a:lnTo>
                    <a:pt x="6371336" y="56134"/>
                  </a:lnTo>
                  <a:lnTo>
                    <a:pt x="6307836" y="24384"/>
                  </a:lnTo>
                  <a:lnTo>
                    <a:pt x="6307836" y="56134"/>
                  </a:lnTo>
                  <a:lnTo>
                    <a:pt x="4730496" y="56134"/>
                  </a:lnTo>
                  <a:lnTo>
                    <a:pt x="4730496" y="68834"/>
                  </a:lnTo>
                  <a:lnTo>
                    <a:pt x="6307836" y="68834"/>
                  </a:lnTo>
                  <a:lnTo>
                    <a:pt x="6307836" y="100584"/>
                  </a:lnTo>
                  <a:lnTo>
                    <a:pt x="6371336" y="68834"/>
                  </a:lnTo>
                  <a:lnTo>
                    <a:pt x="6384036" y="62484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3183" y="3553967"/>
              <a:ext cx="710183" cy="7101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28616" y="3930395"/>
              <a:ext cx="1653539" cy="76200"/>
            </a:xfrm>
            <a:custGeom>
              <a:avLst/>
              <a:gdLst/>
              <a:ahLst/>
              <a:cxnLst/>
              <a:rect l="l" t="t" r="r" b="b"/>
              <a:pathLst>
                <a:path w="1653540" h="76200">
                  <a:moveTo>
                    <a:pt x="1577339" y="0"/>
                  </a:moveTo>
                  <a:lnTo>
                    <a:pt x="1577339" y="76199"/>
                  </a:lnTo>
                  <a:lnTo>
                    <a:pt x="1640839" y="44449"/>
                  </a:lnTo>
                  <a:lnTo>
                    <a:pt x="1590039" y="44449"/>
                  </a:lnTo>
                  <a:lnTo>
                    <a:pt x="1590039" y="31749"/>
                  </a:lnTo>
                  <a:lnTo>
                    <a:pt x="1640839" y="31749"/>
                  </a:lnTo>
                  <a:lnTo>
                    <a:pt x="1577339" y="0"/>
                  </a:lnTo>
                  <a:close/>
                </a:path>
                <a:path w="1653540" h="76200">
                  <a:moveTo>
                    <a:pt x="1577339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577339" y="44449"/>
                  </a:lnTo>
                  <a:lnTo>
                    <a:pt x="1577339" y="31749"/>
                  </a:lnTo>
                  <a:close/>
                </a:path>
                <a:path w="1653540" h="76200">
                  <a:moveTo>
                    <a:pt x="1640839" y="31749"/>
                  </a:moveTo>
                  <a:lnTo>
                    <a:pt x="1590039" y="31749"/>
                  </a:lnTo>
                  <a:lnTo>
                    <a:pt x="1590039" y="44449"/>
                  </a:lnTo>
                  <a:lnTo>
                    <a:pt x="1640839" y="44449"/>
                  </a:lnTo>
                  <a:lnTo>
                    <a:pt x="1653539" y="38099"/>
                  </a:lnTo>
                  <a:lnTo>
                    <a:pt x="1640839" y="3174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8432" y="3553967"/>
              <a:ext cx="710184" cy="7101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0631" y="3587495"/>
              <a:ext cx="713231" cy="7132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99148" y="2514599"/>
              <a:ext cx="76200" cy="1075055"/>
            </a:xfrm>
            <a:custGeom>
              <a:avLst/>
              <a:gdLst/>
              <a:ahLst/>
              <a:cxnLst/>
              <a:rect l="l" t="t" r="r" b="b"/>
              <a:pathLst>
                <a:path w="76200" h="1075054">
                  <a:moveTo>
                    <a:pt x="31750" y="998601"/>
                  </a:moveTo>
                  <a:lnTo>
                    <a:pt x="0" y="998601"/>
                  </a:lnTo>
                  <a:lnTo>
                    <a:pt x="38100" y="1074801"/>
                  </a:lnTo>
                  <a:lnTo>
                    <a:pt x="69850" y="1011301"/>
                  </a:lnTo>
                  <a:lnTo>
                    <a:pt x="31750" y="1011301"/>
                  </a:lnTo>
                  <a:lnTo>
                    <a:pt x="31750" y="998601"/>
                  </a:lnTo>
                  <a:close/>
                </a:path>
                <a:path w="76200" h="107505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011301"/>
                  </a:lnTo>
                  <a:lnTo>
                    <a:pt x="44450" y="1011301"/>
                  </a:lnTo>
                  <a:lnTo>
                    <a:pt x="44450" y="63500"/>
                  </a:lnTo>
                  <a:close/>
                </a:path>
                <a:path w="76200" h="1075054">
                  <a:moveTo>
                    <a:pt x="76200" y="998601"/>
                  </a:moveTo>
                  <a:lnTo>
                    <a:pt x="44450" y="998601"/>
                  </a:lnTo>
                  <a:lnTo>
                    <a:pt x="44450" y="1011301"/>
                  </a:lnTo>
                  <a:lnTo>
                    <a:pt x="69850" y="1011301"/>
                  </a:lnTo>
                  <a:lnTo>
                    <a:pt x="76200" y="998601"/>
                  </a:lnTo>
                  <a:close/>
                </a:path>
                <a:path w="76200" h="107505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07505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87265" y="1856359"/>
            <a:ext cx="4064000" cy="204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Enrichment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Calibri"/>
              <a:cs typeface="Calibri"/>
            </a:endParaRPr>
          </a:p>
          <a:p>
            <a:pPr marL="224282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marL="263842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Near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Real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Time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66850" y="4455414"/>
            <a:ext cx="162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CloudWatch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2078" y="4455414"/>
            <a:ext cx="170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Subscription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4702" y="4473016"/>
            <a:ext cx="1986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84717" y="4455414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55" dirty="0"/>
              <a:t> </a:t>
            </a:r>
            <a:r>
              <a:rPr spc="-10" dirty="0"/>
              <a:t>SageMaker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68848" y="4061917"/>
            <a:ext cx="1902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SageMaker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8207" y="3121151"/>
            <a:ext cx="719328" cy="71932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84629" y="3315665"/>
            <a:ext cx="1046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89120" y="3442715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19" y="0"/>
                </a:moveTo>
                <a:lnTo>
                  <a:pt x="998219" y="76200"/>
                </a:lnTo>
                <a:lnTo>
                  <a:pt x="1061719" y="44450"/>
                </a:lnTo>
                <a:lnTo>
                  <a:pt x="1010919" y="44450"/>
                </a:lnTo>
                <a:lnTo>
                  <a:pt x="1010919" y="31750"/>
                </a:lnTo>
                <a:lnTo>
                  <a:pt x="1061719" y="31750"/>
                </a:lnTo>
                <a:lnTo>
                  <a:pt x="998219" y="0"/>
                </a:lnTo>
                <a:close/>
              </a:path>
              <a:path w="1074420" h="76200">
                <a:moveTo>
                  <a:pt x="99821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19" y="44450"/>
                </a:lnTo>
                <a:lnTo>
                  <a:pt x="998219" y="31750"/>
                </a:lnTo>
                <a:close/>
              </a:path>
              <a:path w="1074420" h="76200">
                <a:moveTo>
                  <a:pt x="1061719" y="31750"/>
                </a:moveTo>
                <a:lnTo>
                  <a:pt x="1010919" y="31750"/>
                </a:lnTo>
                <a:lnTo>
                  <a:pt x="1010919" y="44450"/>
                </a:lnTo>
                <a:lnTo>
                  <a:pt x="1061719" y="44450"/>
                </a:lnTo>
                <a:lnTo>
                  <a:pt x="1074419" y="38100"/>
                </a:lnTo>
                <a:lnTo>
                  <a:pt x="106171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3928" y="3430523"/>
            <a:ext cx="1402080" cy="76200"/>
          </a:xfrm>
          <a:custGeom>
            <a:avLst/>
            <a:gdLst/>
            <a:ahLst/>
            <a:cxnLst/>
            <a:rect l="l" t="t" r="r" b="b"/>
            <a:pathLst>
              <a:path w="1402079" h="76200">
                <a:moveTo>
                  <a:pt x="1325499" y="0"/>
                </a:moveTo>
                <a:lnTo>
                  <a:pt x="1325499" y="76200"/>
                </a:lnTo>
                <a:lnTo>
                  <a:pt x="1388999" y="44450"/>
                </a:lnTo>
                <a:lnTo>
                  <a:pt x="1338199" y="44450"/>
                </a:lnTo>
                <a:lnTo>
                  <a:pt x="1338199" y="31750"/>
                </a:lnTo>
                <a:lnTo>
                  <a:pt x="1388999" y="31750"/>
                </a:lnTo>
                <a:lnTo>
                  <a:pt x="1325499" y="0"/>
                </a:lnTo>
                <a:close/>
              </a:path>
              <a:path w="1402079" h="76200">
                <a:moveTo>
                  <a:pt x="13254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25499" y="44450"/>
                </a:lnTo>
                <a:lnTo>
                  <a:pt x="1325499" y="31750"/>
                </a:lnTo>
                <a:close/>
              </a:path>
              <a:path w="1402079" h="76200">
                <a:moveTo>
                  <a:pt x="1388999" y="31750"/>
                </a:moveTo>
                <a:lnTo>
                  <a:pt x="1338199" y="31750"/>
                </a:lnTo>
                <a:lnTo>
                  <a:pt x="1338199" y="44450"/>
                </a:lnTo>
                <a:lnTo>
                  <a:pt x="1388999" y="44450"/>
                </a:lnTo>
                <a:lnTo>
                  <a:pt x="1401699" y="38100"/>
                </a:lnTo>
                <a:lnTo>
                  <a:pt x="138899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21090" y="3303473"/>
            <a:ext cx="1318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Deploy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2159" y="3115055"/>
            <a:ext cx="710184" cy="7101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830061" y="2348611"/>
            <a:ext cx="7359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Notebook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18593" y="1937791"/>
            <a:ext cx="366395" cy="417830"/>
          </a:xfrm>
          <a:custGeom>
            <a:avLst/>
            <a:gdLst/>
            <a:ahLst/>
            <a:cxnLst/>
            <a:rect l="l" t="t" r="r" b="b"/>
            <a:pathLst>
              <a:path w="366395" h="417830">
                <a:moveTo>
                  <a:pt x="206425" y="230974"/>
                </a:moveTo>
                <a:lnTo>
                  <a:pt x="113588" y="230974"/>
                </a:lnTo>
                <a:lnTo>
                  <a:pt x="113588" y="249364"/>
                </a:lnTo>
                <a:lnTo>
                  <a:pt x="206425" y="249364"/>
                </a:lnTo>
                <a:lnTo>
                  <a:pt x="206425" y="230974"/>
                </a:lnTo>
                <a:close/>
              </a:path>
              <a:path w="366395" h="417830">
                <a:moveTo>
                  <a:pt x="299250" y="170662"/>
                </a:moveTo>
                <a:lnTo>
                  <a:pt x="113588" y="170649"/>
                </a:lnTo>
                <a:lnTo>
                  <a:pt x="113588" y="189052"/>
                </a:lnTo>
                <a:lnTo>
                  <a:pt x="299250" y="189052"/>
                </a:lnTo>
                <a:lnTo>
                  <a:pt x="299250" y="170662"/>
                </a:lnTo>
                <a:close/>
              </a:path>
              <a:path w="366395" h="417830">
                <a:moveTo>
                  <a:pt x="299250" y="110248"/>
                </a:moveTo>
                <a:lnTo>
                  <a:pt x="113588" y="110248"/>
                </a:lnTo>
                <a:lnTo>
                  <a:pt x="113588" y="128638"/>
                </a:lnTo>
                <a:lnTo>
                  <a:pt x="299250" y="128638"/>
                </a:lnTo>
                <a:lnTo>
                  <a:pt x="299250" y="110248"/>
                </a:lnTo>
                <a:close/>
              </a:path>
              <a:path w="366395" h="417830">
                <a:moveTo>
                  <a:pt x="299250" y="49834"/>
                </a:moveTo>
                <a:lnTo>
                  <a:pt x="113588" y="49834"/>
                </a:lnTo>
                <a:lnTo>
                  <a:pt x="113588" y="68224"/>
                </a:lnTo>
                <a:lnTo>
                  <a:pt x="299250" y="68224"/>
                </a:lnTo>
                <a:lnTo>
                  <a:pt x="299250" y="49834"/>
                </a:lnTo>
                <a:close/>
              </a:path>
              <a:path w="366395" h="417830">
                <a:moveTo>
                  <a:pt x="366166" y="0"/>
                </a:moveTo>
                <a:lnTo>
                  <a:pt x="347789" y="0"/>
                </a:lnTo>
                <a:lnTo>
                  <a:pt x="347789" y="18389"/>
                </a:lnTo>
                <a:lnTo>
                  <a:pt x="347789" y="398881"/>
                </a:lnTo>
                <a:lnTo>
                  <a:pt x="47510" y="398881"/>
                </a:lnTo>
                <a:lnTo>
                  <a:pt x="47510" y="367436"/>
                </a:lnTo>
                <a:lnTo>
                  <a:pt x="76644" y="367436"/>
                </a:lnTo>
                <a:lnTo>
                  <a:pt x="76644" y="349046"/>
                </a:lnTo>
                <a:lnTo>
                  <a:pt x="47510" y="349046"/>
                </a:lnTo>
                <a:lnTo>
                  <a:pt x="47510" y="317500"/>
                </a:lnTo>
                <a:lnTo>
                  <a:pt x="76644" y="317500"/>
                </a:lnTo>
                <a:lnTo>
                  <a:pt x="76644" y="299110"/>
                </a:lnTo>
                <a:lnTo>
                  <a:pt x="47510" y="299110"/>
                </a:lnTo>
                <a:lnTo>
                  <a:pt x="47510" y="267665"/>
                </a:lnTo>
                <a:lnTo>
                  <a:pt x="76644" y="267665"/>
                </a:lnTo>
                <a:lnTo>
                  <a:pt x="76644" y="249275"/>
                </a:lnTo>
                <a:lnTo>
                  <a:pt x="47510" y="249275"/>
                </a:lnTo>
                <a:lnTo>
                  <a:pt x="47510" y="217830"/>
                </a:lnTo>
                <a:lnTo>
                  <a:pt x="76644" y="217830"/>
                </a:lnTo>
                <a:lnTo>
                  <a:pt x="76644" y="199440"/>
                </a:lnTo>
                <a:lnTo>
                  <a:pt x="47510" y="199440"/>
                </a:lnTo>
                <a:lnTo>
                  <a:pt x="47510" y="167995"/>
                </a:lnTo>
                <a:lnTo>
                  <a:pt x="76644" y="167995"/>
                </a:lnTo>
                <a:lnTo>
                  <a:pt x="76644" y="149593"/>
                </a:lnTo>
                <a:lnTo>
                  <a:pt x="47510" y="149593"/>
                </a:lnTo>
                <a:lnTo>
                  <a:pt x="47510" y="118148"/>
                </a:lnTo>
                <a:lnTo>
                  <a:pt x="76644" y="118148"/>
                </a:lnTo>
                <a:lnTo>
                  <a:pt x="76644" y="99758"/>
                </a:lnTo>
                <a:lnTo>
                  <a:pt x="47510" y="99758"/>
                </a:lnTo>
                <a:lnTo>
                  <a:pt x="47510" y="68224"/>
                </a:lnTo>
                <a:lnTo>
                  <a:pt x="76644" y="68224"/>
                </a:lnTo>
                <a:lnTo>
                  <a:pt x="76644" y="49834"/>
                </a:lnTo>
                <a:lnTo>
                  <a:pt x="47510" y="49834"/>
                </a:lnTo>
                <a:lnTo>
                  <a:pt x="47510" y="18389"/>
                </a:lnTo>
                <a:lnTo>
                  <a:pt x="347789" y="18389"/>
                </a:lnTo>
                <a:lnTo>
                  <a:pt x="347789" y="0"/>
                </a:lnTo>
                <a:lnTo>
                  <a:pt x="29133" y="0"/>
                </a:lnTo>
                <a:lnTo>
                  <a:pt x="29133" y="49834"/>
                </a:lnTo>
                <a:lnTo>
                  <a:pt x="0" y="49834"/>
                </a:lnTo>
                <a:lnTo>
                  <a:pt x="0" y="68224"/>
                </a:lnTo>
                <a:lnTo>
                  <a:pt x="29133" y="68224"/>
                </a:lnTo>
                <a:lnTo>
                  <a:pt x="29133" y="99758"/>
                </a:lnTo>
                <a:lnTo>
                  <a:pt x="0" y="99758"/>
                </a:lnTo>
                <a:lnTo>
                  <a:pt x="0" y="118148"/>
                </a:lnTo>
                <a:lnTo>
                  <a:pt x="29133" y="118148"/>
                </a:lnTo>
                <a:lnTo>
                  <a:pt x="29133" y="149593"/>
                </a:lnTo>
                <a:lnTo>
                  <a:pt x="0" y="149593"/>
                </a:lnTo>
                <a:lnTo>
                  <a:pt x="0" y="167995"/>
                </a:lnTo>
                <a:lnTo>
                  <a:pt x="29133" y="167995"/>
                </a:lnTo>
                <a:lnTo>
                  <a:pt x="29133" y="199440"/>
                </a:lnTo>
                <a:lnTo>
                  <a:pt x="0" y="199440"/>
                </a:lnTo>
                <a:lnTo>
                  <a:pt x="0" y="217830"/>
                </a:lnTo>
                <a:lnTo>
                  <a:pt x="29133" y="217830"/>
                </a:lnTo>
                <a:lnTo>
                  <a:pt x="29133" y="249275"/>
                </a:lnTo>
                <a:lnTo>
                  <a:pt x="0" y="249275"/>
                </a:lnTo>
                <a:lnTo>
                  <a:pt x="0" y="267665"/>
                </a:lnTo>
                <a:lnTo>
                  <a:pt x="29133" y="267665"/>
                </a:lnTo>
                <a:lnTo>
                  <a:pt x="29133" y="299110"/>
                </a:lnTo>
                <a:lnTo>
                  <a:pt x="0" y="299110"/>
                </a:lnTo>
                <a:lnTo>
                  <a:pt x="0" y="317500"/>
                </a:lnTo>
                <a:lnTo>
                  <a:pt x="29133" y="317500"/>
                </a:lnTo>
                <a:lnTo>
                  <a:pt x="29133" y="349046"/>
                </a:lnTo>
                <a:lnTo>
                  <a:pt x="0" y="349046"/>
                </a:lnTo>
                <a:lnTo>
                  <a:pt x="0" y="367436"/>
                </a:lnTo>
                <a:lnTo>
                  <a:pt x="29133" y="367436"/>
                </a:lnTo>
                <a:lnTo>
                  <a:pt x="29133" y="417271"/>
                </a:lnTo>
                <a:lnTo>
                  <a:pt x="366166" y="417271"/>
                </a:lnTo>
                <a:lnTo>
                  <a:pt x="366166" y="398881"/>
                </a:lnTo>
                <a:lnTo>
                  <a:pt x="366166" y="18389"/>
                </a:lnTo>
                <a:lnTo>
                  <a:pt x="366166" y="0"/>
                </a:lnTo>
                <a:close/>
              </a:path>
            </a:pathLst>
          </a:custGeom>
          <a:solidFill>
            <a:srgbClr val="1C7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9120" y="4585106"/>
            <a:ext cx="2097024" cy="392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9948" y="5279135"/>
            <a:ext cx="1688091" cy="57249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6559" y="4581144"/>
            <a:ext cx="1956816" cy="48158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Data</a:t>
            </a:r>
            <a:r>
              <a:rPr spc="-195" dirty="0"/>
              <a:t> </a:t>
            </a:r>
            <a:r>
              <a:rPr spc="-10" dirty="0"/>
              <a:t>Pipeline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19" y="3188207"/>
            <a:ext cx="713231" cy="7132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28256" y="4058792"/>
            <a:ext cx="1248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Pipeline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1311" y="1444625"/>
            <a:ext cx="2387600" cy="4237355"/>
            <a:chOff x="4401311" y="1444625"/>
            <a:chExt cx="2387600" cy="42373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503" y="1740408"/>
              <a:ext cx="719327" cy="7193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4359" y="2673096"/>
              <a:ext cx="710184" cy="710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1311" y="3642360"/>
              <a:ext cx="713232" cy="7132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1311" y="4599432"/>
              <a:ext cx="713232" cy="710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38343" y="1447800"/>
              <a:ext cx="295910" cy="4231005"/>
            </a:xfrm>
            <a:custGeom>
              <a:avLst/>
              <a:gdLst/>
              <a:ahLst/>
              <a:cxnLst/>
              <a:rect l="l" t="t" r="r" b="b"/>
              <a:pathLst>
                <a:path w="295910" h="4231005">
                  <a:moveTo>
                    <a:pt x="0" y="0"/>
                  </a:moveTo>
                  <a:lnTo>
                    <a:pt x="78609" y="881"/>
                  </a:lnTo>
                  <a:lnTo>
                    <a:pt x="149239" y="3367"/>
                  </a:lnTo>
                  <a:lnTo>
                    <a:pt x="209073" y="7223"/>
                  </a:lnTo>
                  <a:lnTo>
                    <a:pt x="255298" y="12210"/>
                  </a:lnTo>
                  <a:lnTo>
                    <a:pt x="295655" y="24637"/>
                  </a:lnTo>
                  <a:lnTo>
                    <a:pt x="295655" y="4205986"/>
                  </a:lnTo>
                  <a:lnTo>
                    <a:pt x="255298" y="4218418"/>
                  </a:lnTo>
                  <a:lnTo>
                    <a:pt x="209073" y="4223405"/>
                  </a:lnTo>
                  <a:lnTo>
                    <a:pt x="149239" y="4227258"/>
                  </a:lnTo>
                  <a:lnTo>
                    <a:pt x="78609" y="4229743"/>
                  </a:lnTo>
                  <a:lnTo>
                    <a:pt x="0" y="4230624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0" y="3522091"/>
              <a:ext cx="1455420" cy="78105"/>
            </a:xfrm>
            <a:custGeom>
              <a:avLst/>
              <a:gdLst/>
              <a:ahLst/>
              <a:cxnLst/>
              <a:rect l="l" t="t" r="r" b="b"/>
              <a:pathLst>
                <a:path w="1455420" h="78104">
                  <a:moveTo>
                    <a:pt x="76200" y="1905"/>
                  </a:moveTo>
                  <a:lnTo>
                    <a:pt x="0" y="40132"/>
                  </a:lnTo>
                  <a:lnTo>
                    <a:pt x="76200" y="78105"/>
                  </a:lnTo>
                  <a:lnTo>
                    <a:pt x="76200" y="46355"/>
                  </a:lnTo>
                  <a:lnTo>
                    <a:pt x="63500" y="46355"/>
                  </a:lnTo>
                  <a:lnTo>
                    <a:pt x="63500" y="33655"/>
                  </a:lnTo>
                  <a:lnTo>
                    <a:pt x="76200" y="33636"/>
                  </a:lnTo>
                  <a:lnTo>
                    <a:pt x="76200" y="1905"/>
                  </a:lnTo>
                  <a:close/>
                </a:path>
                <a:path w="1455420" h="78104">
                  <a:moveTo>
                    <a:pt x="1442403" y="31750"/>
                  </a:moveTo>
                  <a:lnTo>
                    <a:pt x="1391411" y="31750"/>
                  </a:lnTo>
                  <a:lnTo>
                    <a:pt x="1391411" y="44450"/>
                  </a:lnTo>
                  <a:lnTo>
                    <a:pt x="1378659" y="44468"/>
                  </a:lnTo>
                  <a:lnTo>
                    <a:pt x="1378711" y="76200"/>
                  </a:lnTo>
                  <a:lnTo>
                    <a:pt x="1454911" y="37973"/>
                  </a:lnTo>
                  <a:lnTo>
                    <a:pt x="1442403" y="31750"/>
                  </a:lnTo>
                  <a:close/>
                </a:path>
                <a:path w="1455420" h="78104">
                  <a:moveTo>
                    <a:pt x="76200" y="33636"/>
                  </a:moveTo>
                  <a:lnTo>
                    <a:pt x="63500" y="33655"/>
                  </a:lnTo>
                  <a:lnTo>
                    <a:pt x="63500" y="46355"/>
                  </a:lnTo>
                  <a:lnTo>
                    <a:pt x="76200" y="46336"/>
                  </a:lnTo>
                  <a:lnTo>
                    <a:pt x="76200" y="33636"/>
                  </a:lnTo>
                  <a:close/>
                </a:path>
                <a:path w="1455420" h="78104">
                  <a:moveTo>
                    <a:pt x="76200" y="46336"/>
                  </a:moveTo>
                  <a:lnTo>
                    <a:pt x="63500" y="46355"/>
                  </a:lnTo>
                  <a:lnTo>
                    <a:pt x="76200" y="46355"/>
                  </a:lnTo>
                  <a:close/>
                </a:path>
                <a:path w="1455420" h="78104">
                  <a:moveTo>
                    <a:pt x="1378637" y="31768"/>
                  </a:moveTo>
                  <a:lnTo>
                    <a:pt x="76200" y="33636"/>
                  </a:lnTo>
                  <a:lnTo>
                    <a:pt x="76200" y="46336"/>
                  </a:lnTo>
                  <a:lnTo>
                    <a:pt x="1378659" y="44468"/>
                  </a:lnTo>
                  <a:lnTo>
                    <a:pt x="1378637" y="31768"/>
                  </a:lnTo>
                  <a:close/>
                </a:path>
                <a:path w="1455420" h="78104">
                  <a:moveTo>
                    <a:pt x="1391411" y="31750"/>
                  </a:moveTo>
                  <a:lnTo>
                    <a:pt x="1378637" y="31768"/>
                  </a:lnTo>
                  <a:lnTo>
                    <a:pt x="1378659" y="44468"/>
                  </a:lnTo>
                  <a:lnTo>
                    <a:pt x="1391411" y="44450"/>
                  </a:lnTo>
                  <a:lnTo>
                    <a:pt x="1391411" y="31750"/>
                  </a:lnTo>
                  <a:close/>
                </a:path>
                <a:path w="1455420" h="78104">
                  <a:moveTo>
                    <a:pt x="1378584" y="0"/>
                  </a:moveTo>
                  <a:lnTo>
                    <a:pt x="1378637" y="31768"/>
                  </a:lnTo>
                  <a:lnTo>
                    <a:pt x="1442403" y="31750"/>
                  </a:lnTo>
                  <a:lnTo>
                    <a:pt x="1378584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76169" y="1933702"/>
            <a:ext cx="137160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JDBC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(ex: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RDS)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55111" y="3833876"/>
            <a:ext cx="1059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8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Hive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7577" y="4786121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OpenSearch</a:t>
            </a:r>
            <a:r>
              <a:rPr spc="-215" dirty="0"/>
              <a:t> </a:t>
            </a:r>
            <a:r>
              <a:rPr spc="-10" dirty="0"/>
              <a:t>Service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60926" y="3869258"/>
            <a:ext cx="267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OpenSearch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72511" y="1929257"/>
            <a:ext cx="1036955" cy="3115310"/>
            <a:chOff x="2572511" y="1929257"/>
            <a:chExt cx="1036955" cy="3115310"/>
          </a:xfrm>
        </p:grpSpPr>
        <p:sp>
          <p:nvSpPr>
            <p:cNvPr id="10" name="object 10"/>
            <p:cNvSpPr/>
            <p:nvPr/>
          </p:nvSpPr>
          <p:spPr>
            <a:xfrm>
              <a:off x="2578053" y="2184837"/>
              <a:ext cx="704215" cy="701040"/>
            </a:xfrm>
            <a:custGeom>
              <a:avLst/>
              <a:gdLst/>
              <a:ahLst/>
              <a:cxnLst/>
              <a:rect l="l" t="t" r="r" b="b"/>
              <a:pathLst>
                <a:path w="704214" h="701039">
                  <a:moveTo>
                    <a:pt x="703942" y="0"/>
                  </a:moveTo>
                  <a:lnTo>
                    <a:pt x="0" y="0"/>
                  </a:lnTo>
                  <a:lnTo>
                    <a:pt x="0" y="700741"/>
                  </a:lnTo>
                  <a:lnTo>
                    <a:pt x="703942" y="700741"/>
                  </a:lnTo>
                  <a:lnTo>
                    <a:pt x="70394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5377" y="2301348"/>
              <a:ext cx="469306" cy="4675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2511" y="3087624"/>
              <a:ext cx="713232" cy="7132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511" y="4072127"/>
              <a:ext cx="713232" cy="710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10127" y="1932432"/>
              <a:ext cx="295910" cy="3108960"/>
            </a:xfrm>
            <a:custGeom>
              <a:avLst/>
              <a:gdLst/>
              <a:ahLst/>
              <a:cxnLst/>
              <a:rect l="l" t="t" r="r" b="b"/>
              <a:pathLst>
                <a:path w="295910" h="3108960">
                  <a:moveTo>
                    <a:pt x="0" y="0"/>
                  </a:moveTo>
                  <a:lnTo>
                    <a:pt x="78609" y="881"/>
                  </a:lnTo>
                  <a:lnTo>
                    <a:pt x="149239" y="3367"/>
                  </a:lnTo>
                  <a:lnTo>
                    <a:pt x="209073" y="7223"/>
                  </a:lnTo>
                  <a:lnTo>
                    <a:pt x="255298" y="12210"/>
                  </a:lnTo>
                  <a:lnTo>
                    <a:pt x="295656" y="24637"/>
                  </a:lnTo>
                  <a:lnTo>
                    <a:pt x="295656" y="3084322"/>
                  </a:lnTo>
                  <a:lnTo>
                    <a:pt x="255298" y="3096749"/>
                  </a:lnTo>
                  <a:lnTo>
                    <a:pt x="209073" y="3101736"/>
                  </a:lnTo>
                  <a:lnTo>
                    <a:pt x="149239" y="3105592"/>
                  </a:lnTo>
                  <a:lnTo>
                    <a:pt x="78609" y="3108078"/>
                  </a:lnTo>
                  <a:lnTo>
                    <a:pt x="0" y="3108960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4992" y="2425446"/>
            <a:ext cx="1985645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Firehose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L="109982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615" y="4239259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CloudWatch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13047" y="3409188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19" y="0"/>
                </a:moveTo>
                <a:lnTo>
                  <a:pt x="998219" y="76200"/>
                </a:lnTo>
                <a:lnTo>
                  <a:pt x="1061719" y="44450"/>
                </a:lnTo>
                <a:lnTo>
                  <a:pt x="1010919" y="44450"/>
                </a:lnTo>
                <a:lnTo>
                  <a:pt x="1010919" y="31750"/>
                </a:lnTo>
                <a:lnTo>
                  <a:pt x="1061719" y="31750"/>
                </a:lnTo>
                <a:lnTo>
                  <a:pt x="998219" y="0"/>
                </a:lnTo>
                <a:close/>
              </a:path>
              <a:path w="1074420" h="76200">
                <a:moveTo>
                  <a:pt x="99821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19" y="44450"/>
                </a:lnTo>
                <a:lnTo>
                  <a:pt x="998219" y="31750"/>
                </a:lnTo>
                <a:close/>
              </a:path>
              <a:path w="1074420" h="76200">
                <a:moveTo>
                  <a:pt x="1061719" y="31750"/>
                </a:moveTo>
                <a:lnTo>
                  <a:pt x="1010919" y="31750"/>
                </a:lnTo>
                <a:lnTo>
                  <a:pt x="1010919" y="44450"/>
                </a:lnTo>
                <a:lnTo>
                  <a:pt x="1061719" y="44450"/>
                </a:lnTo>
                <a:lnTo>
                  <a:pt x="1074419" y="38100"/>
                </a:lnTo>
                <a:lnTo>
                  <a:pt x="106171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6647" y="4617720"/>
            <a:ext cx="710183" cy="7101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925692" y="5378907"/>
            <a:ext cx="741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Cognito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4671" y="4617720"/>
            <a:ext cx="710184" cy="7101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741290" y="5395976"/>
            <a:ext cx="410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IAM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3415" y="2999232"/>
            <a:ext cx="713232" cy="71018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4254" y="2296029"/>
            <a:ext cx="3329940" cy="6359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83680" y="3148583"/>
            <a:ext cx="5199887" cy="545591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Athena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169920" y="2054225"/>
            <a:ext cx="942340" cy="3115310"/>
            <a:chOff x="3169920" y="2054225"/>
            <a:chExt cx="942340" cy="31153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2670048"/>
              <a:ext cx="716280" cy="7193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20" y="3810000"/>
              <a:ext cx="710183" cy="7101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16096" y="2057400"/>
              <a:ext cx="292735" cy="3108960"/>
            </a:xfrm>
            <a:custGeom>
              <a:avLst/>
              <a:gdLst/>
              <a:ahLst/>
              <a:cxnLst/>
              <a:rect l="l" t="t" r="r" b="b"/>
              <a:pathLst>
                <a:path w="292735" h="3108960">
                  <a:moveTo>
                    <a:pt x="0" y="0"/>
                  </a:moveTo>
                  <a:lnTo>
                    <a:pt x="77766" y="871"/>
                  </a:lnTo>
                  <a:lnTo>
                    <a:pt x="147658" y="3330"/>
                  </a:lnTo>
                  <a:lnTo>
                    <a:pt x="206882" y="7143"/>
                  </a:lnTo>
                  <a:lnTo>
                    <a:pt x="252645" y="12079"/>
                  </a:lnTo>
                  <a:lnTo>
                    <a:pt x="292607" y="24384"/>
                  </a:lnTo>
                  <a:lnTo>
                    <a:pt x="292607" y="3084576"/>
                  </a:lnTo>
                  <a:lnTo>
                    <a:pt x="252645" y="3096880"/>
                  </a:lnTo>
                  <a:lnTo>
                    <a:pt x="206882" y="3101816"/>
                  </a:lnTo>
                  <a:lnTo>
                    <a:pt x="147658" y="3105629"/>
                  </a:lnTo>
                  <a:lnTo>
                    <a:pt x="77766" y="3108088"/>
                  </a:lnTo>
                  <a:lnTo>
                    <a:pt x="0" y="3108960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65198" y="2862783"/>
            <a:ext cx="1046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4808" y="4000322"/>
            <a:ext cx="1687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Glue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Catalog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05271" y="1222247"/>
            <a:ext cx="710565" cy="2703830"/>
            <a:chOff x="5605271" y="1222247"/>
            <a:chExt cx="710565" cy="27038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5271" y="3212591"/>
              <a:ext cx="710184" cy="7132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5271" y="1222247"/>
              <a:ext cx="710184" cy="7101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20739" y="1932431"/>
              <a:ext cx="76200" cy="1280160"/>
            </a:xfrm>
            <a:custGeom>
              <a:avLst/>
              <a:gdLst/>
              <a:ahLst/>
              <a:cxnLst/>
              <a:rect l="l" t="t" r="r" b="b"/>
              <a:pathLst>
                <a:path w="76200" h="1280160">
                  <a:moveTo>
                    <a:pt x="31750" y="1203578"/>
                  </a:moveTo>
                  <a:lnTo>
                    <a:pt x="0" y="1203578"/>
                  </a:lnTo>
                  <a:lnTo>
                    <a:pt x="38100" y="1279778"/>
                  </a:lnTo>
                  <a:lnTo>
                    <a:pt x="69850" y="1216278"/>
                  </a:lnTo>
                  <a:lnTo>
                    <a:pt x="31750" y="1216278"/>
                  </a:lnTo>
                  <a:lnTo>
                    <a:pt x="31750" y="1203578"/>
                  </a:lnTo>
                  <a:close/>
                </a:path>
                <a:path w="76200" h="128016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16278"/>
                  </a:lnTo>
                  <a:lnTo>
                    <a:pt x="44450" y="1216278"/>
                  </a:lnTo>
                  <a:lnTo>
                    <a:pt x="44450" y="63500"/>
                  </a:lnTo>
                  <a:close/>
                </a:path>
                <a:path w="76200" h="1280160">
                  <a:moveTo>
                    <a:pt x="76200" y="1203578"/>
                  </a:moveTo>
                  <a:lnTo>
                    <a:pt x="44450" y="1203578"/>
                  </a:lnTo>
                  <a:lnTo>
                    <a:pt x="44450" y="1216278"/>
                  </a:lnTo>
                  <a:lnTo>
                    <a:pt x="69850" y="1216278"/>
                  </a:lnTo>
                  <a:lnTo>
                    <a:pt x="76200" y="1203578"/>
                  </a:lnTo>
                  <a:close/>
                </a:path>
                <a:path w="76200" h="128016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016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10225" y="4019499"/>
            <a:ext cx="687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Athena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19015" y="3534155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20" y="0"/>
                </a:moveTo>
                <a:lnTo>
                  <a:pt x="998220" y="76200"/>
                </a:lnTo>
                <a:lnTo>
                  <a:pt x="1061720" y="44450"/>
                </a:lnTo>
                <a:lnTo>
                  <a:pt x="1010920" y="44450"/>
                </a:lnTo>
                <a:lnTo>
                  <a:pt x="1010920" y="31750"/>
                </a:lnTo>
                <a:lnTo>
                  <a:pt x="1061720" y="31750"/>
                </a:lnTo>
                <a:lnTo>
                  <a:pt x="998220" y="0"/>
                </a:lnTo>
                <a:close/>
              </a:path>
              <a:path w="1074420" h="76200">
                <a:moveTo>
                  <a:pt x="9982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20" y="44450"/>
                </a:lnTo>
                <a:lnTo>
                  <a:pt x="998220" y="31750"/>
                </a:lnTo>
                <a:close/>
              </a:path>
              <a:path w="1074420" h="76200">
                <a:moveTo>
                  <a:pt x="1061720" y="31750"/>
                </a:moveTo>
                <a:lnTo>
                  <a:pt x="1010920" y="31750"/>
                </a:lnTo>
                <a:lnTo>
                  <a:pt x="1010920" y="44450"/>
                </a:lnTo>
                <a:lnTo>
                  <a:pt x="1061720" y="44450"/>
                </a:lnTo>
                <a:lnTo>
                  <a:pt x="1074420" y="38100"/>
                </a:lnTo>
                <a:lnTo>
                  <a:pt x="1061720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3212592"/>
            <a:ext cx="716279" cy="71932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480295" y="3407155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37959" y="3546347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20" y="0"/>
                </a:moveTo>
                <a:lnTo>
                  <a:pt x="998220" y="76200"/>
                </a:lnTo>
                <a:lnTo>
                  <a:pt x="1061720" y="44450"/>
                </a:lnTo>
                <a:lnTo>
                  <a:pt x="1010920" y="44450"/>
                </a:lnTo>
                <a:lnTo>
                  <a:pt x="1010920" y="31750"/>
                </a:lnTo>
                <a:lnTo>
                  <a:pt x="1061720" y="31750"/>
                </a:lnTo>
                <a:lnTo>
                  <a:pt x="998220" y="0"/>
                </a:lnTo>
                <a:close/>
              </a:path>
              <a:path w="1074420" h="76200">
                <a:moveTo>
                  <a:pt x="9982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20" y="44450"/>
                </a:lnTo>
                <a:lnTo>
                  <a:pt x="998220" y="31750"/>
                </a:lnTo>
                <a:close/>
              </a:path>
              <a:path w="1074420" h="76200">
                <a:moveTo>
                  <a:pt x="1061720" y="31750"/>
                </a:moveTo>
                <a:lnTo>
                  <a:pt x="1010920" y="31750"/>
                </a:lnTo>
                <a:lnTo>
                  <a:pt x="1010920" y="44450"/>
                </a:lnTo>
                <a:lnTo>
                  <a:pt x="1061720" y="44450"/>
                </a:lnTo>
                <a:lnTo>
                  <a:pt x="1074420" y="38100"/>
                </a:lnTo>
                <a:lnTo>
                  <a:pt x="1061720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69126" y="1401317"/>
            <a:ext cx="986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Quicksight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20764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Redshift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596895" y="2612135"/>
            <a:ext cx="4392295" cy="716280"/>
            <a:chOff x="2596895" y="2612135"/>
            <a:chExt cx="4392295" cy="7162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5831" y="2612135"/>
              <a:ext cx="713232" cy="710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6895" y="2612135"/>
              <a:ext cx="719328" cy="7162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16223" y="2930778"/>
              <a:ext cx="2961640" cy="80010"/>
            </a:xfrm>
            <a:custGeom>
              <a:avLst/>
              <a:gdLst/>
              <a:ahLst/>
              <a:cxnLst/>
              <a:rect l="l" t="t" r="r" b="b"/>
              <a:pathLst>
                <a:path w="2961640" h="80010">
                  <a:moveTo>
                    <a:pt x="76200" y="3301"/>
                  </a:moveTo>
                  <a:lnTo>
                    <a:pt x="0" y="41401"/>
                  </a:lnTo>
                  <a:lnTo>
                    <a:pt x="76200" y="79501"/>
                  </a:lnTo>
                  <a:lnTo>
                    <a:pt x="76200" y="47751"/>
                  </a:lnTo>
                  <a:lnTo>
                    <a:pt x="63500" y="47751"/>
                  </a:lnTo>
                  <a:lnTo>
                    <a:pt x="63500" y="35051"/>
                  </a:lnTo>
                  <a:lnTo>
                    <a:pt x="76200" y="35037"/>
                  </a:lnTo>
                  <a:lnTo>
                    <a:pt x="76200" y="3301"/>
                  </a:lnTo>
                  <a:close/>
                </a:path>
                <a:path w="2961640" h="80010">
                  <a:moveTo>
                    <a:pt x="2948771" y="31750"/>
                  </a:moveTo>
                  <a:lnTo>
                    <a:pt x="2897759" y="31750"/>
                  </a:lnTo>
                  <a:lnTo>
                    <a:pt x="2897759" y="44450"/>
                  </a:lnTo>
                  <a:lnTo>
                    <a:pt x="2885133" y="44464"/>
                  </a:lnTo>
                  <a:lnTo>
                    <a:pt x="2885186" y="76200"/>
                  </a:lnTo>
                  <a:lnTo>
                    <a:pt x="2961259" y="37973"/>
                  </a:lnTo>
                  <a:lnTo>
                    <a:pt x="2948771" y="31750"/>
                  </a:lnTo>
                  <a:close/>
                </a:path>
                <a:path w="2961640" h="80010">
                  <a:moveTo>
                    <a:pt x="76200" y="35037"/>
                  </a:moveTo>
                  <a:lnTo>
                    <a:pt x="63500" y="35051"/>
                  </a:lnTo>
                  <a:lnTo>
                    <a:pt x="63500" y="47751"/>
                  </a:lnTo>
                  <a:lnTo>
                    <a:pt x="76200" y="47737"/>
                  </a:lnTo>
                  <a:lnTo>
                    <a:pt x="76200" y="35037"/>
                  </a:lnTo>
                  <a:close/>
                </a:path>
                <a:path w="2961640" h="80010">
                  <a:moveTo>
                    <a:pt x="76200" y="47737"/>
                  </a:moveTo>
                  <a:lnTo>
                    <a:pt x="63500" y="47751"/>
                  </a:lnTo>
                  <a:lnTo>
                    <a:pt x="76200" y="47751"/>
                  </a:lnTo>
                  <a:close/>
                </a:path>
                <a:path w="2961640" h="80010">
                  <a:moveTo>
                    <a:pt x="2885111" y="31764"/>
                  </a:moveTo>
                  <a:lnTo>
                    <a:pt x="76200" y="35037"/>
                  </a:lnTo>
                  <a:lnTo>
                    <a:pt x="76200" y="47737"/>
                  </a:lnTo>
                  <a:lnTo>
                    <a:pt x="2885133" y="44464"/>
                  </a:lnTo>
                  <a:lnTo>
                    <a:pt x="2885111" y="31764"/>
                  </a:lnTo>
                  <a:close/>
                </a:path>
                <a:path w="2961640" h="80010">
                  <a:moveTo>
                    <a:pt x="2897759" y="31750"/>
                  </a:moveTo>
                  <a:lnTo>
                    <a:pt x="2885111" y="31764"/>
                  </a:lnTo>
                  <a:lnTo>
                    <a:pt x="2885133" y="44464"/>
                  </a:lnTo>
                  <a:lnTo>
                    <a:pt x="2897759" y="44450"/>
                  </a:lnTo>
                  <a:lnTo>
                    <a:pt x="2897759" y="31750"/>
                  </a:lnTo>
                  <a:close/>
                </a:path>
                <a:path w="2961640" h="80010">
                  <a:moveTo>
                    <a:pt x="2885059" y="0"/>
                  </a:moveTo>
                  <a:lnTo>
                    <a:pt x="2885111" y="31764"/>
                  </a:lnTo>
                  <a:lnTo>
                    <a:pt x="2948771" y="31750"/>
                  </a:lnTo>
                  <a:lnTo>
                    <a:pt x="2885059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75832" y="3776471"/>
            <a:ext cx="713740" cy="1783080"/>
            <a:chOff x="6275832" y="3776471"/>
            <a:chExt cx="713740" cy="178308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5832" y="4849367"/>
              <a:ext cx="713232" cy="710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94348" y="3776471"/>
              <a:ext cx="76200" cy="1072515"/>
            </a:xfrm>
            <a:custGeom>
              <a:avLst/>
              <a:gdLst/>
              <a:ahLst/>
              <a:cxnLst/>
              <a:rect l="l" t="t" r="r" b="b"/>
              <a:pathLst>
                <a:path w="76200" h="1072514">
                  <a:moveTo>
                    <a:pt x="31750" y="996188"/>
                  </a:moveTo>
                  <a:lnTo>
                    <a:pt x="0" y="996188"/>
                  </a:lnTo>
                  <a:lnTo>
                    <a:pt x="38100" y="1072388"/>
                  </a:lnTo>
                  <a:lnTo>
                    <a:pt x="69850" y="1008888"/>
                  </a:lnTo>
                  <a:lnTo>
                    <a:pt x="31750" y="1008888"/>
                  </a:lnTo>
                  <a:lnTo>
                    <a:pt x="31750" y="996188"/>
                  </a:lnTo>
                  <a:close/>
                </a:path>
                <a:path w="76200" h="107251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008888"/>
                  </a:lnTo>
                  <a:lnTo>
                    <a:pt x="44450" y="1008888"/>
                  </a:lnTo>
                  <a:lnTo>
                    <a:pt x="44450" y="63500"/>
                  </a:lnTo>
                  <a:close/>
                </a:path>
                <a:path w="76200" h="1072514">
                  <a:moveTo>
                    <a:pt x="76200" y="996188"/>
                  </a:moveTo>
                  <a:lnTo>
                    <a:pt x="44450" y="996188"/>
                  </a:lnTo>
                  <a:lnTo>
                    <a:pt x="44450" y="1008888"/>
                  </a:lnTo>
                  <a:lnTo>
                    <a:pt x="69850" y="1008888"/>
                  </a:lnTo>
                  <a:lnTo>
                    <a:pt x="76200" y="996188"/>
                  </a:lnTo>
                  <a:close/>
                </a:path>
                <a:path w="76200" h="107251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07251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93316" y="2542159"/>
            <a:ext cx="6069330" cy="1891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8540">
              <a:lnSpc>
                <a:spcPts val="2115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COPY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LOAD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UNLOAD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15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 marL="2288540">
              <a:lnSpc>
                <a:spcPct val="100000"/>
              </a:lnSpc>
              <a:spcBef>
                <a:spcPts val="9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Spectrum</a:t>
            </a:r>
            <a:endParaRPr sz="1800">
              <a:latin typeface="Calibri"/>
              <a:cs typeface="Calibri"/>
            </a:endParaRPr>
          </a:p>
          <a:p>
            <a:pPr marL="4853940">
              <a:lnSpc>
                <a:spcPct val="100000"/>
              </a:lnSpc>
              <a:spcBef>
                <a:spcPts val="47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22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DBLINK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89650" y="5659018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PostgreSQL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69735" y="612648"/>
            <a:ext cx="710565" cy="1993264"/>
            <a:chOff x="6269735" y="612648"/>
            <a:chExt cx="710565" cy="1993264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612648"/>
              <a:ext cx="710184" cy="7132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88251" y="1325880"/>
              <a:ext cx="76200" cy="1280160"/>
            </a:xfrm>
            <a:custGeom>
              <a:avLst/>
              <a:gdLst/>
              <a:ahLst/>
              <a:cxnLst/>
              <a:rect l="l" t="t" r="r" b="b"/>
              <a:pathLst>
                <a:path w="76200" h="1280160">
                  <a:moveTo>
                    <a:pt x="31750" y="1203579"/>
                  </a:moveTo>
                  <a:lnTo>
                    <a:pt x="0" y="1203579"/>
                  </a:lnTo>
                  <a:lnTo>
                    <a:pt x="38100" y="1279779"/>
                  </a:lnTo>
                  <a:lnTo>
                    <a:pt x="69850" y="1216279"/>
                  </a:lnTo>
                  <a:lnTo>
                    <a:pt x="31750" y="1216279"/>
                  </a:lnTo>
                  <a:lnTo>
                    <a:pt x="31750" y="1203579"/>
                  </a:lnTo>
                  <a:close/>
                </a:path>
                <a:path w="76200" h="128016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16279"/>
                  </a:lnTo>
                  <a:lnTo>
                    <a:pt x="44450" y="1216279"/>
                  </a:lnTo>
                  <a:lnTo>
                    <a:pt x="44450" y="63500"/>
                  </a:lnTo>
                  <a:close/>
                </a:path>
                <a:path w="76200" h="1280160">
                  <a:moveTo>
                    <a:pt x="76200" y="1203579"/>
                  </a:moveTo>
                  <a:lnTo>
                    <a:pt x="44450" y="1203579"/>
                  </a:lnTo>
                  <a:lnTo>
                    <a:pt x="44450" y="1216279"/>
                  </a:lnTo>
                  <a:lnTo>
                    <a:pt x="69850" y="1216279"/>
                  </a:lnTo>
                  <a:lnTo>
                    <a:pt x="76200" y="1203579"/>
                  </a:lnTo>
                  <a:close/>
                </a:path>
                <a:path w="76200" h="128016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016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34859" y="791413"/>
            <a:ext cx="9855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Quicksight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Quicksight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2504" y="3020567"/>
            <a:ext cx="710183" cy="7101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08517" y="3199587"/>
            <a:ext cx="9855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Quicksight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79" y="1962911"/>
            <a:ext cx="713232" cy="7101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24711" y="2151710"/>
            <a:ext cx="1049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RDS /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JDBC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6079" y="2877311"/>
            <a:ext cx="713232" cy="7132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930145" y="3030982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Redshift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6079" y="3794759"/>
            <a:ext cx="713232" cy="7101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17039" y="3956761"/>
            <a:ext cx="1046480" cy="124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Athena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19983" y="4712208"/>
            <a:ext cx="719328" cy="7162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08217" y="4834128"/>
            <a:ext cx="1662134" cy="5638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87952" y="3730752"/>
            <a:ext cx="1597152" cy="8382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178076" y="1621408"/>
            <a:ext cx="2168525" cy="3981450"/>
            <a:chOff x="4178076" y="1621408"/>
            <a:chExt cx="2168525" cy="398145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8076" y="2962655"/>
              <a:ext cx="1976567" cy="4733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50279" y="1624583"/>
              <a:ext cx="292735" cy="3975100"/>
            </a:xfrm>
            <a:custGeom>
              <a:avLst/>
              <a:gdLst/>
              <a:ahLst/>
              <a:cxnLst/>
              <a:rect l="l" t="t" r="r" b="b"/>
              <a:pathLst>
                <a:path w="292735" h="3975100">
                  <a:moveTo>
                    <a:pt x="0" y="0"/>
                  </a:moveTo>
                  <a:lnTo>
                    <a:pt x="77766" y="871"/>
                  </a:lnTo>
                  <a:lnTo>
                    <a:pt x="147658" y="3330"/>
                  </a:lnTo>
                  <a:lnTo>
                    <a:pt x="206883" y="7143"/>
                  </a:lnTo>
                  <a:lnTo>
                    <a:pt x="252645" y="12079"/>
                  </a:lnTo>
                  <a:lnTo>
                    <a:pt x="292608" y="24383"/>
                  </a:lnTo>
                  <a:lnTo>
                    <a:pt x="292608" y="3950207"/>
                  </a:lnTo>
                  <a:lnTo>
                    <a:pt x="252645" y="3962512"/>
                  </a:lnTo>
                  <a:lnTo>
                    <a:pt x="206883" y="3967448"/>
                  </a:lnTo>
                  <a:lnTo>
                    <a:pt x="147658" y="3971261"/>
                  </a:lnTo>
                  <a:lnTo>
                    <a:pt x="77766" y="3973720"/>
                  </a:lnTo>
                  <a:lnTo>
                    <a:pt x="0" y="3974591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70771" y="1829994"/>
            <a:ext cx="1302440" cy="911181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6464808" y="3473196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19" y="0"/>
                </a:moveTo>
                <a:lnTo>
                  <a:pt x="998219" y="76200"/>
                </a:lnTo>
                <a:lnTo>
                  <a:pt x="1061719" y="44450"/>
                </a:lnTo>
                <a:lnTo>
                  <a:pt x="1010919" y="44450"/>
                </a:lnTo>
                <a:lnTo>
                  <a:pt x="1010919" y="31750"/>
                </a:lnTo>
                <a:lnTo>
                  <a:pt x="1061719" y="31750"/>
                </a:lnTo>
                <a:lnTo>
                  <a:pt x="998219" y="0"/>
                </a:lnTo>
                <a:close/>
              </a:path>
              <a:path w="1074420" h="76200">
                <a:moveTo>
                  <a:pt x="99821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19" y="44450"/>
                </a:lnTo>
                <a:lnTo>
                  <a:pt x="998219" y="31750"/>
                </a:lnTo>
                <a:close/>
              </a:path>
              <a:path w="1074420" h="76200">
                <a:moveTo>
                  <a:pt x="1061719" y="31750"/>
                </a:moveTo>
                <a:lnTo>
                  <a:pt x="1010919" y="31750"/>
                </a:lnTo>
                <a:lnTo>
                  <a:pt x="1010919" y="44450"/>
                </a:lnTo>
                <a:lnTo>
                  <a:pt x="1061719" y="44450"/>
                </a:lnTo>
                <a:lnTo>
                  <a:pt x="1074419" y="38100"/>
                </a:lnTo>
                <a:lnTo>
                  <a:pt x="1061719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42112" y="1340876"/>
            <a:ext cx="10717530" cy="51523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General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Purpose: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(T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family)</a:t>
            </a:r>
            <a:endParaRPr sz="2800" dirty="0">
              <a:latin typeface="Arial"/>
              <a:cs typeface="Arial"/>
            </a:endParaRPr>
          </a:p>
          <a:p>
            <a:pPr marL="915669" indent="-227965">
              <a:lnSpc>
                <a:spcPts val="3335"/>
              </a:lnSpc>
              <a:spcBef>
                <a:spcPts val="34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Optimized: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(C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family)</a:t>
            </a:r>
            <a:endParaRPr sz="2800" dirty="0">
              <a:latin typeface="Arial"/>
              <a:cs typeface="Arial"/>
            </a:endParaRPr>
          </a:p>
          <a:p>
            <a:pPr marL="1373505" marR="523875" lvl="1" indent="-228600">
              <a:lnSpc>
                <a:spcPts val="2300"/>
              </a:lnSpc>
              <a:spcBef>
                <a:spcPts val="530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processing,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analytics,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Learning Inference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ts val="3320"/>
              </a:lnSpc>
              <a:spcBef>
                <a:spcPts val="35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Optimized: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(R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X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family,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Z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family)</a:t>
            </a:r>
            <a:endParaRPr sz="2800" dirty="0">
              <a:latin typeface="Arial"/>
              <a:cs typeface="Arial"/>
            </a:endParaRPr>
          </a:p>
          <a:p>
            <a:pPr marL="1373505" marR="5080" lvl="1" indent="-228600">
              <a:lnSpc>
                <a:spcPct val="80000"/>
              </a:lnSpc>
              <a:spcBef>
                <a:spcPts val="535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performance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memory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big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ts val="3335"/>
              </a:lnSpc>
              <a:spcBef>
                <a:spcPts val="320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Accelerated</a:t>
            </a:r>
            <a:r>
              <a:rPr sz="28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Computing: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(P,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G,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444848"/>
                </a:solidFill>
                <a:latin typeface="Arial"/>
                <a:cs typeface="Arial"/>
              </a:rPr>
              <a:t>F,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DL,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Trn,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Inf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family)</a:t>
            </a:r>
            <a:endParaRPr sz="2800" dirty="0">
              <a:latin typeface="Arial"/>
              <a:cs typeface="Arial"/>
            </a:endParaRPr>
          </a:p>
          <a:p>
            <a:pPr marL="1373505" marR="907415" lvl="1" indent="-228600">
              <a:lnSpc>
                <a:spcPct val="80000"/>
              </a:lnSpc>
              <a:spcBef>
                <a:spcPts val="550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GPU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instances,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Machine or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Deep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Learning,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Performance Computing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ts val="3320"/>
              </a:lnSpc>
              <a:spcBef>
                <a:spcPts val="32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Optimized: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(H,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family)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55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Distributed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System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(HDFS),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NFS,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Map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Reduce,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Kafka,</a:t>
            </a:r>
            <a:endParaRPr sz="2400" dirty="0">
              <a:latin typeface="Arial"/>
              <a:cs typeface="Arial"/>
            </a:endParaRPr>
          </a:p>
          <a:p>
            <a:pPr marL="1373505">
              <a:lnSpc>
                <a:spcPts val="259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00" dirty="0"/>
              <a:t> </a:t>
            </a:r>
            <a:r>
              <a:rPr dirty="0"/>
              <a:t>Instance</a:t>
            </a:r>
            <a:r>
              <a:rPr spc="-290" dirty="0"/>
              <a:t> </a:t>
            </a:r>
            <a:r>
              <a:rPr spc="-10" dirty="0"/>
              <a:t>Types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6322263"/>
            <a:ext cx="47993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HPC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Optimized: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(Hpc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EC2</a:t>
            </a:r>
            <a:r>
              <a:rPr spc="-5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Big</a:t>
            </a:r>
            <a:r>
              <a:rPr spc="-70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9830435" cy="42627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demand,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Spot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Reserved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instances: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Spot: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tolerate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loss,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low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checkpointing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feature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(ML,</a:t>
            </a:r>
            <a:r>
              <a:rPr sz="2400" spc="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Reserved: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clusters,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(over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year)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demand: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remaining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workloads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Scaling: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Leverage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EMR,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etc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Automated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DynamoDB,</a:t>
            </a:r>
            <a:r>
              <a:rPr sz="24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Groups,</a:t>
            </a:r>
            <a:r>
              <a:rPr sz="2400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etc…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behind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EMR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(contain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data)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Tasks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(do not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contain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data)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1295" y="2798064"/>
            <a:ext cx="762000" cy="762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363727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AWS</a:t>
            </a:r>
            <a:r>
              <a:rPr spc="-195" dirty="0"/>
              <a:t> </a:t>
            </a:r>
            <a:r>
              <a:rPr spc="-10" dirty="0"/>
              <a:t>AppSync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390376"/>
            <a:ext cx="5287010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GraphQL</a:t>
            </a:r>
            <a:r>
              <a:rPr sz="2800" spc="-2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top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2641582"/>
            <a:ext cx="4697095" cy="20980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697230" indent="-227965">
              <a:lnSpc>
                <a:spcPct val="100000"/>
              </a:lnSpc>
              <a:spcBef>
                <a:spcPts val="320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2400">
              <a:latin typeface="Arial"/>
              <a:cs typeface="Arial"/>
            </a:endParaRPr>
          </a:p>
          <a:p>
            <a:pPr marL="697230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2400">
              <a:latin typeface="Arial"/>
              <a:cs typeface="Arial"/>
            </a:endParaRPr>
          </a:p>
          <a:p>
            <a:pPr marL="697230" indent="-227965">
              <a:lnSpc>
                <a:spcPct val="100000"/>
              </a:lnSpc>
              <a:spcBef>
                <a:spcPts val="195"/>
              </a:spcBef>
              <a:buChar char="•"/>
              <a:tabLst>
                <a:tab pos="697230" algn="l"/>
              </a:tabLst>
            </a:pP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HTTP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GraphQL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alternative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etc.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applications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4797628"/>
            <a:ext cx="5108575" cy="838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AppSync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GraphQL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talk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to.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97217" y="3591814"/>
            <a:ext cx="1000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2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AppSync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5856" y="929639"/>
            <a:ext cx="762000" cy="7620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21978" y="1723135"/>
            <a:ext cx="1388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DynamoDB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15856" y="2273807"/>
            <a:ext cx="762000" cy="7620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363709" y="3069158"/>
            <a:ext cx="10636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7671" y="3572255"/>
            <a:ext cx="710183" cy="71018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381108" y="4315714"/>
            <a:ext cx="1101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1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7671" y="4806696"/>
            <a:ext cx="762000" cy="7619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200642" y="5599887"/>
            <a:ext cx="14719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endParaRPr sz="1200">
              <a:latin typeface="Arial"/>
              <a:cs typeface="Arial"/>
            </a:endParaRPr>
          </a:p>
          <a:p>
            <a:pPr marR="635"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04304" y="478536"/>
            <a:ext cx="4117975" cy="5550535"/>
          </a:xfrm>
          <a:custGeom>
            <a:avLst/>
            <a:gdLst/>
            <a:ahLst/>
            <a:cxnLst/>
            <a:rect l="l" t="t" r="r" b="b"/>
            <a:pathLst>
              <a:path w="4117975" h="5550535">
                <a:moveTo>
                  <a:pt x="0" y="5550408"/>
                </a:moveTo>
                <a:lnTo>
                  <a:pt x="4117848" y="5550408"/>
                </a:lnTo>
                <a:lnTo>
                  <a:pt x="4117848" y="0"/>
                </a:lnTo>
                <a:lnTo>
                  <a:pt x="0" y="0"/>
                </a:lnTo>
                <a:lnTo>
                  <a:pt x="0" y="5550408"/>
                </a:lnTo>
                <a:close/>
              </a:path>
            </a:pathLst>
          </a:custGeom>
          <a:ln w="1270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96047" y="554558"/>
            <a:ext cx="8121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AWS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Cloud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09786" y="484030"/>
            <a:ext cx="371475" cy="372110"/>
            <a:chOff x="7009786" y="484030"/>
            <a:chExt cx="371475" cy="372110"/>
          </a:xfrm>
        </p:grpSpPr>
        <p:sp>
          <p:nvSpPr>
            <p:cNvPr id="24" name="object 24"/>
            <p:cNvSpPr/>
            <p:nvPr/>
          </p:nvSpPr>
          <p:spPr>
            <a:xfrm>
              <a:off x="7009786" y="484030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371401" y="0"/>
                  </a:moveTo>
                  <a:lnTo>
                    <a:pt x="0" y="0"/>
                  </a:lnTo>
                  <a:lnTo>
                    <a:pt x="0" y="371798"/>
                  </a:lnTo>
                  <a:lnTo>
                    <a:pt x="371402" y="371798"/>
                  </a:lnTo>
                  <a:lnTo>
                    <a:pt x="371401" y="0"/>
                  </a:lnTo>
                  <a:close/>
                </a:path>
              </a:pathLst>
            </a:custGeom>
            <a:solidFill>
              <a:srgbClr val="23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63948" y="595567"/>
              <a:ext cx="261620" cy="161925"/>
            </a:xfrm>
            <a:custGeom>
              <a:avLst/>
              <a:gdLst/>
              <a:ahLst/>
              <a:cxnLst/>
              <a:rect l="l" t="t" r="r" b="b"/>
              <a:pathLst>
                <a:path w="261620" h="161925">
                  <a:moveTo>
                    <a:pt x="2421" y="106578"/>
                  </a:moveTo>
                  <a:lnTo>
                    <a:pt x="30723" y="133015"/>
                  </a:lnTo>
                  <a:lnTo>
                    <a:pt x="96976" y="158274"/>
                  </a:lnTo>
                  <a:lnTo>
                    <a:pt x="134083" y="161650"/>
                  </a:lnTo>
                  <a:lnTo>
                    <a:pt x="162115" y="159566"/>
                  </a:lnTo>
                  <a:lnTo>
                    <a:pt x="190566" y="153394"/>
                  </a:lnTo>
                  <a:lnTo>
                    <a:pt x="217662" y="143261"/>
                  </a:lnTo>
                  <a:lnTo>
                    <a:pt x="218458" y="142797"/>
                  </a:lnTo>
                  <a:lnTo>
                    <a:pt x="137128" y="142797"/>
                  </a:lnTo>
                  <a:lnTo>
                    <a:pt x="101706" y="140445"/>
                  </a:lnTo>
                  <a:lnTo>
                    <a:pt x="67531" y="133663"/>
                  </a:lnTo>
                  <a:lnTo>
                    <a:pt x="35295" y="122862"/>
                  </a:lnTo>
                  <a:lnTo>
                    <a:pt x="5690" y="108452"/>
                  </a:lnTo>
                  <a:lnTo>
                    <a:pt x="2421" y="106578"/>
                  </a:lnTo>
                  <a:close/>
                </a:path>
                <a:path w="261620" h="161925">
                  <a:moveTo>
                    <a:pt x="261484" y="108081"/>
                  </a:moveTo>
                  <a:lnTo>
                    <a:pt x="236072" y="108081"/>
                  </a:lnTo>
                  <a:lnTo>
                    <a:pt x="244443" y="108477"/>
                  </a:lnTo>
                  <a:lnTo>
                    <a:pt x="249442" y="110621"/>
                  </a:lnTo>
                  <a:lnTo>
                    <a:pt x="241596" y="143386"/>
                  </a:lnTo>
                  <a:lnTo>
                    <a:pt x="243658" y="144343"/>
                  </a:lnTo>
                  <a:lnTo>
                    <a:pt x="245810" y="142511"/>
                  </a:lnTo>
                  <a:lnTo>
                    <a:pt x="254456" y="131646"/>
                  </a:lnTo>
                  <a:lnTo>
                    <a:pt x="259562" y="119110"/>
                  </a:lnTo>
                  <a:lnTo>
                    <a:pt x="261394" y="108697"/>
                  </a:lnTo>
                  <a:lnTo>
                    <a:pt x="261484" y="108081"/>
                  </a:lnTo>
                  <a:close/>
                </a:path>
                <a:path w="261620" h="161925">
                  <a:moveTo>
                    <a:pt x="242312" y="120548"/>
                  </a:moveTo>
                  <a:lnTo>
                    <a:pt x="187129" y="137802"/>
                  </a:lnTo>
                  <a:lnTo>
                    <a:pt x="137128" y="142797"/>
                  </a:lnTo>
                  <a:lnTo>
                    <a:pt x="218458" y="142797"/>
                  </a:lnTo>
                  <a:lnTo>
                    <a:pt x="241623" y="129293"/>
                  </a:lnTo>
                  <a:lnTo>
                    <a:pt x="246432" y="125780"/>
                  </a:lnTo>
                  <a:lnTo>
                    <a:pt x="242312" y="120548"/>
                  </a:lnTo>
                  <a:close/>
                </a:path>
                <a:path w="261620" h="161925">
                  <a:moveTo>
                    <a:pt x="243972" y="98614"/>
                  </a:moveTo>
                  <a:lnTo>
                    <a:pt x="230778" y="100335"/>
                  </a:lnTo>
                  <a:lnTo>
                    <a:pt x="218244" y="105974"/>
                  </a:lnTo>
                  <a:lnTo>
                    <a:pt x="215931" y="107616"/>
                  </a:lnTo>
                  <a:lnTo>
                    <a:pt x="216329" y="109885"/>
                  </a:lnTo>
                  <a:lnTo>
                    <a:pt x="226746" y="108697"/>
                  </a:lnTo>
                  <a:lnTo>
                    <a:pt x="236072" y="108081"/>
                  </a:lnTo>
                  <a:lnTo>
                    <a:pt x="261484" y="108081"/>
                  </a:lnTo>
                  <a:lnTo>
                    <a:pt x="260611" y="101958"/>
                  </a:lnTo>
                  <a:lnTo>
                    <a:pt x="254894" y="99569"/>
                  </a:lnTo>
                  <a:lnTo>
                    <a:pt x="243972" y="98614"/>
                  </a:lnTo>
                  <a:close/>
                </a:path>
                <a:path w="261620" h="161925">
                  <a:moveTo>
                    <a:pt x="197295" y="63961"/>
                  </a:moveTo>
                  <a:lnTo>
                    <a:pt x="195457" y="63961"/>
                  </a:lnTo>
                  <a:lnTo>
                    <a:pt x="194780" y="64879"/>
                  </a:lnTo>
                  <a:lnTo>
                    <a:pt x="194873" y="72241"/>
                  </a:lnTo>
                  <a:lnTo>
                    <a:pt x="226218" y="80819"/>
                  </a:lnTo>
                  <a:lnTo>
                    <a:pt x="230369" y="80281"/>
                  </a:lnTo>
                  <a:lnTo>
                    <a:pt x="249045" y="69240"/>
                  </a:lnTo>
                  <a:lnTo>
                    <a:pt x="217297" y="69239"/>
                  </a:lnTo>
                  <a:lnTo>
                    <a:pt x="213815" y="68887"/>
                  </a:lnTo>
                  <a:lnTo>
                    <a:pt x="206824" y="67481"/>
                  </a:lnTo>
                  <a:lnTo>
                    <a:pt x="203601" y="66486"/>
                  </a:lnTo>
                  <a:lnTo>
                    <a:pt x="200630" y="65177"/>
                  </a:lnTo>
                  <a:lnTo>
                    <a:pt x="198959" y="64480"/>
                  </a:lnTo>
                  <a:lnTo>
                    <a:pt x="197837" y="64081"/>
                  </a:lnTo>
                  <a:lnTo>
                    <a:pt x="197295" y="63961"/>
                  </a:lnTo>
                  <a:close/>
                </a:path>
                <a:path w="261620" h="161925">
                  <a:moveTo>
                    <a:pt x="226581" y="0"/>
                  </a:moveTo>
                  <a:lnTo>
                    <a:pt x="195709" y="18973"/>
                  </a:lnTo>
                  <a:lnTo>
                    <a:pt x="195709" y="27106"/>
                  </a:lnTo>
                  <a:lnTo>
                    <a:pt x="197167" y="31258"/>
                  </a:lnTo>
                  <a:lnTo>
                    <a:pt x="203017" y="38891"/>
                  </a:lnTo>
                  <a:lnTo>
                    <a:pt x="207706" y="41800"/>
                  </a:lnTo>
                  <a:lnTo>
                    <a:pt x="226945" y="47722"/>
                  </a:lnTo>
                  <a:lnTo>
                    <a:pt x="231243" y="49135"/>
                  </a:lnTo>
                  <a:lnTo>
                    <a:pt x="234195" y="50611"/>
                  </a:lnTo>
                  <a:lnTo>
                    <a:pt x="237379" y="53845"/>
                  </a:lnTo>
                  <a:lnTo>
                    <a:pt x="238169" y="55843"/>
                  </a:lnTo>
                  <a:lnTo>
                    <a:pt x="238169" y="61776"/>
                  </a:lnTo>
                  <a:lnTo>
                    <a:pt x="236664" y="64480"/>
                  </a:lnTo>
                  <a:lnTo>
                    <a:pt x="230601" y="68291"/>
                  </a:lnTo>
                  <a:lnTo>
                    <a:pt x="226322" y="69239"/>
                  </a:lnTo>
                  <a:lnTo>
                    <a:pt x="249045" y="69240"/>
                  </a:lnTo>
                  <a:lnTo>
                    <a:pt x="251883" y="63802"/>
                  </a:lnTo>
                  <a:lnTo>
                    <a:pt x="252653" y="60464"/>
                  </a:lnTo>
                  <a:lnTo>
                    <a:pt x="252653" y="52230"/>
                  </a:lnTo>
                  <a:lnTo>
                    <a:pt x="251288" y="48221"/>
                  </a:lnTo>
                  <a:lnTo>
                    <a:pt x="245848" y="41204"/>
                  </a:lnTo>
                  <a:lnTo>
                    <a:pt x="241306" y="38434"/>
                  </a:lnTo>
                  <a:lnTo>
                    <a:pt x="217761" y="31010"/>
                  </a:lnTo>
                  <a:lnTo>
                    <a:pt x="214538" y="29430"/>
                  </a:lnTo>
                  <a:lnTo>
                    <a:pt x="211037" y="26119"/>
                  </a:lnTo>
                  <a:lnTo>
                    <a:pt x="210166" y="24085"/>
                  </a:lnTo>
                  <a:lnTo>
                    <a:pt x="210166" y="18171"/>
                  </a:lnTo>
                  <a:lnTo>
                    <a:pt x="211547" y="15615"/>
                  </a:lnTo>
                  <a:lnTo>
                    <a:pt x="217091" y="12401"/>
                  </a:lnTo>
                  <a:lnTo>
                    <a:pt x="221003" y="11599"/>
                  </a:lnTo>
                  <a:lnTo>
                    <a:pt x="248336" y="11599"/>
                  </a:lnTo>
                  <a:lnTo>
                    <a:pt x="248319" y="7912"/>
                  </a:lnTo>
                  <a:lnTo>
                    <a:pt x="228558" y="132"/>
                  </a:lnTo>
                  <a:lnTo>
                    <a:pt x="226581" y="0"/>
                  </a:lnTo>
                  <a:close/>
                </a:path>
                <a:path w="261620" h="161925">
                  <a:moveTo>
                    <a:pt x="248336" y="11599"/>
                  </a:moveTo>
                  <a:lnTo>
                    <a:pt x="232265" y="11599"/>
                  </a:lnTo>
                  <a:lnTo>
                    <a:pt x="237929" y="12687"/>
                  </a:lnTo>
                  <a:lnTo>
                    <a:pt x="244494" y="15615"/>
                  </a:lnTo>
                  <a:lnTo>
                    <a:pt x="245608" y="15952"/>
                  </a:lnTo>
                  <a:lnTo>
                    <a:pt x="247666" y="15952"/>
                  </a:lnTo>
                  <a:lnTo>
                    <a:pt x="248336" y="15058"/>
                  </a:lnTo>
                  <a:lnTo>
                    <a:pt x="248336" y="11599"/>
                  </a:lnTo>
                  <a:close/>
                </a:path>
                <a:path w="261620" h="161925">
                  <a:moveTo>
                    <a:pt x="94548" y="2269"/>
                  </a:moveTo>
                  <a:lnTo>
                    <a:pt x="82857" y="2269"/>
                  </a:lnTo>
                  <a:lnTo>
                    <a:pt x="82133" y="2974"/>
                  </a:lnTo>
                  <a:lnTo>
                    <a:pt x="82133" y="4972"/>
                  </a:lnTo>
                  <a:lnTo>
                    <a:pt x="82404" y="6115"/>
                  </a:lnTo>
                  <a:lnTo>
                    <a:pt x="82895" y="7827"/>
                  </a:lnTo>
                  <a:lnTo>
                    <a:pt x="103528" y="74351"/>
                  </a:lnTo>
                  <a:lnTo>
                    <a:pt x="104038" y="76059"/>
                  </a:lnTo>
                  <a:lnTo>
                    <a:pt x="104650" y="77175"/>
                  </a:lnTo>
                  <a:lnTo>
                    <a:pt x="106100" y="78302"/>
                  </a:lnTo>
                  <a:lnTo>
                    <a:pt x="107222" y="78554"/>
                  </a:lnTo>
                  <a:lnTo>
                    <a:pt x="117947" y="78554"/>
                  </a:lnTo>
                  <a:lnTo>
                    <a:pt x="119115" y="78275"/>
                  </a:lnTo>
                  <a:lnTo>
                    <a:pt x="120554" y="77074"/>
                  </a:lnTo>
                  <a:lnTo>
                    <a:pt x="121131" y="75905"/>
                  </a:lnTo>
                  <a:lnTo>
                    <a:pt x="124191" y="63372"/>
                  </a:lnTo>
                  <a:lnTo>
                    <a:pt x="112906" y="63372"/>
                  </a:lnTo>
                  <a:lnTo>
                    <a:pt x="98131" y="6487"/>
                  </a:lnTo>
                  <a:lnTo>
                    <a:pt x="97620" y="4759"/>
                  </a:lnTo>
                  <a:lnTo>
                    <a:pt x="97036" y="3644"/>
                  </a:lnTo>
                  <a:lnTo>
                    <a:pt x="95701" y="2548"/>
                  </a:lnTo>
                  <a:lnTo>
                    <a:pt x="94548" y="2269"/>
                  </a:lnTo>
                  <a:close/>
                </a:path>
                <a:path w="261620" h="161925">
                  <a:moveTo>
                    <a:pt x="147118" y="18814"/>
                  </a:moveTo>
                  <a:lnTo>
                    <a:pt x="149183" y="75905"/>
                  </a:lnTo>
                  <a:lnTo>
                    <a:pt x="163072" y="78554"/>
                  </a:lnTo>
                  <a:lnTo>
                    <a:pt x="164205" y="78302"/>
                  </a:lnTo>
                  <a:lnTo>
                    <a:pt x="165645" y="77175"/>
                  </a:lnTo>
                  <a:lnTo>
                    <a:pt x="166268" y="76060"/>
                  </a:lnTo>
                  <a:lnTo>
                    <a:pt x="166778" y="74352"/>
                  </a:lnTo>
                  <a:lnTo>
                    <a:pt x="170040" y="64127"/>
                  </a:lnTo>
                  <a:lnTo>
                    <a:pt x="158012" y="64127"/>
                  </a:lnTo>
                  <a:lnTo>
                    <a:pt x="147118" y="18814"/>
                  </a:lnTo>
                  <a:close/>
                </a:path>
                <a:path w="261620" h="161925">
                  <a:moveTo>
                    <a:pt x="188068" y="2269"/>
                  </a:moveTo>
                  <a:lnTo>
                    <a:pt x="158012" y="64127"/>
                  </a:lnTo>
                  <a:lnTo>
                    <a:pt x="170040" y="64127"/>
                  </a:lnTo>
                  <a:lnTo>
                    <a:pt x="188002" y="7827"/>
                  </a:lnTo>
                  <a:lnTo>
                    <a:pt x="188327" y="6936"/>
                  </a:lnTo>
                  <a:lnTo>
                    <a:pt x="188633" y="5716"/>
                  </a:lnTo>
                  <a:lnTo>
                    <a:pt x="188750" y="4973"/>
                  </a:lnTo>
                  <a:lnTo>
                    <a:pt x="188784" y="2974"/>
                  </a:lnTo>
                  <a:lnTo>
                    <a:pt x="188068" y="2269"/>
                  </a:lnTo>
                  <a:close/>
                </a:path>
                <a:path w="261620" h="161925">
                  <a:moveTo>
                    <a:pt x="140556" y="2269"/>
                  </a:moveTo>
                  <a:lnTo>
                    <a:pt x="112906" y="63372"/>
                  </a:lnTo>
                  <a:lnTo>
                    <a:pt x="124191" y="63372"/>
                  </a:lnTo>
                  <a:lnTo>
                    <a:pt x="135070" y="18814"/>
                  </a:lnTo>
                  <a:lnTo>
                    <a:pt x="147118" y="18814"/>
                  </a:lnTo>
                  <a:lnTo>
                    <a:pt x="143740" y="4759"/>
                  </a:lnTo>
                  <a:lnTo>
                    <a:pt x="143175" y="3644"/>
                  </a:lnTo>
                  <a:lnTo>
                    <a:pt x="141736" y="2548"/>
                  </a:lnTo>
                  <a:lnTo>
                    <a:pt x="140556" y="2269"/>
                  </a:lnTo>
                  <a:close/>
                </a:path>
                <a:path w="261620" h="161925">
                  <a:moveTo>
                    <a:pt x="42950" y="33415"/>
                  </a:moveTo>
                  <a:lnTo>
                    <a:pt x="30953" y="33415"/>
                  </a:lnTo>
                  <a:lnTo>
                    <a:pt x="23757" y="35657"/>
                  </a:lnTo>
                  <a:lnTo>
                    <a:pt x="13091" y="44580"/>
                  </a:lnTo>
                  <a:lnTo>
                    <a:pt x="10426" y="50490"/>
                  </a:lnTo>
                  <a:lnTo>
                    <a:pt x="10448" y="64778"/>
                  </a:lnTo>
                  <a:lnTo>
                    <a:pt x="12581" y="70242"/>
                  </a:lnTo>
                  <a:lnTo>
                    <a:pt x="21196" y="78476"/>
                  </a:lnTo>
                  <a:lnTo>
                    <a:pt x="27046" y="80521"/>
                  </a:lnTo>
                  <a:lnTo>
                    <a:pt x="34435" y="80521"/>
                  </a:lnTo>
                  <a:lnTo>
                    <a:pt x="41880" y="79777"/>
                  </a:lnTo>
                  <a:lnTo>
                    <a:pt x="48668" y="77547"/>
                  </a:lnTo>
                  <a:lnTo>
                    <a:pt x="54803" y="73829"/>
                  </a:lnTo>
                  <a:lnTo>
                    <a:pt x="59638" y="69239"/>
                  </a:lnTo>
                  <a:lnTo>
                    <a:pt x="34130" y="69239"/>
                  </a:lnTo>
                  <a:lnTo>
                    <a:pt x="31046" y="68217"/>
                  </a:lnTo>
                  <a:lnTo>
                    <a:pt x="26740" y="64088"/>
                  </a:lnTo>
                  <a:lnTo>
                    <a:pt x="25653" y="61067"/>
                  </a:lnTo>
                  <a:lnTo>
                    <a:pt x="25653" y="52721"/>
                  </a:lnTo>
                  <a:lnTo>
                    <a:pt x="27100" y="49422"/>
                  </a:lnTo>
                  <a:lnTo>
                    <a:pt x="32830" y="44801"/>
                  </a:lnTo>
                  <a:lnTo>
                    <a:pt x="37205" y="43651"/>
                  </a:lnTo>
                  <a:lnTo>
                    <a:pt x="73835" y="43651"/>
                  </a:lnTo>
                  <a:lnTo>
                    <a:pt x="73835" y="35983"/>
                  </a:lnTo>
                  <a:lnTo>
                    <a:pt x="59350" y="35983"/>
                  </a:lnTo>
                  <a:lnTo>
                    <a:pt x="55876" y="35181"/>
                  </a:lnTo>
                  <a:lnTo>
                    <a:pt x="52506" y="34542"/>
                  </a:lnTo>
                  <a:lnTo>
                    <a:pt x="46053" y="33647"/>
                  </a:lnTo>
                  <a:lnTo>
                    <a:pt x="42950" y="33415"/>
                  </a:lnTo>
                  <a:close/>
                </a:path>
                <a:path w="261620" h="161925">
                  <a:moveTo>
                    <a:pt x="76916" y="68623"/>
                  </a:moveTo>
                  <a:lnTo>
                    <a:pt x="60286" y="68623"/>
                  </a:lnTo>
                  <a:lnTo>
                    <a:pt x="61296" y="70699"/>
                  </a:lnTo>
                  <a:lnTo>
                    <a:pt x="62097" y="72233"/>
                  </a:lnTo>
                  <a:lnTo>
                    <a:pt x="69471" y="78879"/>
                  </a:lnTo>
                  <a:lnTo>
                    <a:pt x="70241" y="78615"/>
                  </a:lnTo>
                  <a:lnTo>
                    <a:pt x="71057" y="78124"/>
                  </a:lnTo>
                  <a:lnTo>
                    <a:pt x="76601" y="74499"/>
                  </a:lnTo>
                  <a:lnTo>
                    <a:pt x="77741" y="73681"/>
                  </a:lnTo>
                  <a:lnTo>
                    <a:pt x="78292" y="72853"/>
                  </a:lnTo>
                  <a:lnTo>
                    <a:pt x="78292" y="71350"/>
                  </a:lnTo>
                  <a:lnTo>
                    <a:pt x="78087" y="70699"/>
                  </a:lnTo>
                  <a:lnTo>
                    <a:pt x="76916" y="68623"/>
                  </a:lnTo>
                  <a:close/>
                </a:path>
                <a:path w="261620" h="161925">
                  <a:moveTo>
                    <a:pt x="73835" y="43651"/>
                  </a:moveTo>
                  <a:lnTo>
                    <a:pt x="45717" y="43651"/>
                  </a:lnTo>
                  <a:lnTo>
                    <a:pt x="48456" y="43837"/>
                  </a:lnTo>
                  <a:lnTo>
                    <a:pt x="54112" y="44534"/>
                  </a:lnTo>
                  <a:lnTo>
                    <a:pt x="56805" y="45006"/>
                  </a:lnTo>
                  <a:lnTo>
                    <a:pt x="59350" y="45611"/>
                  </a:lnTo>
                  <a:lnTo>
                    <a:pt x="59286" y="52721"/>
                  </a:lnTo>
                  <a:lnTo>
                    <a:pt x="41012" y="69239"/>
                  </a:lnTo>
                  <a:lnTo>
                    <a:pt x="59638" y="69239"/>
                  </a:lnTo>
                  <a:lnTo>
                    <a:pt x="60286" y="68623"/>
                  </a:lnTo>
                  <a:lnTo>
                    <a:pt x="76916" y="68623"/>
                  </a:lnTo>
                  <a:lnTo>
                    <a:pt x="76450" y="67798"/>
                  </a:lnTo>
                  <a:lnTo>
                    <a:pt x="75506" y="65734"/>
                  </a:lnTo>
                  <a:lnTo>
                    <a:pt x="74160" y="61904"/>
                  </a:lnTo>
                  <a:lnTo>
                    <a:pt x="73835" y="59359"/>
                  </a:lnTo>
                  <a:lnTo>
                    <a:pt x="73835" y="43651"/>
                  </a:lnTo>
                  <a:close/>
                </a:path>
                <a:path w="261620" h="161925">
                  <a:moveTo>
                    <a:pt x="71467" y="11909"/>
                  </a:moveTo>
                  <a:lnTo>
                    <a:pt x="47678" y="11909"/>
                  </a:lnTo>
                  <a:lnTo>
                    <a:pt x="52440" y="13225"/>
                  </a:lnTo>
                  <a:lnTo>
                    <a:pt x="57984" y="18555"/>
                  </a:lnTo>
                  <a:lnTo>
                    <a:pt x="59350" y="23144"/>
                  </a:lnTo>
                  <a:lnTo>
                    <a:pt x="59350" y="35983"/>
                  </a:lnTo>
                  <a:lnTo>
                    <a:pt x="73835" y="35983"/>
                  </a:lnTo>
                  <a:lnTo>
                    <a:pt x="73781" y="18555"/>
                  </a:lnTo>
                  <a:lnTo>
                    <a:pt x="71467" y="11909"/>
                  </a:lnTo>
                  <a:close/>
                </a:path>
                <a:path w="261620" h="161925">
                  <a:moveTo>
                    <a:pt x="53972" y="0"/>
                  </a:moveTo>
                  <a:lnTo>
                    <a:pt x="15877" y="7974"/>
                  </a:lnTo>
                  <a:lnTo>
                    <a:pt x="15751" y="16556"/>
                  </a:lnTo>
                  <a:lnTo>
                    <a:pt x="16283" y="17307"/>
                  </a:lnTo>
                  <a:lnTo>
                    <a:pt x="17815" y="17307"/>
                  </a:lnTo>
                  <a:lnTo>
                    <a:pt x="18279" y="17234"/>
                  </a:lnTo>
                  <a:lnTo>
                    <a:pt x="19498" y="16936"/>
                  </a:lnTo>
                  <a:lnTo>
                    <a:pt x="20527" y="16556"/>
                  </a:lnTo>
                  <a:lnTo>
                    <a:pt x="21966" y="15952"/>
                  </a:lnTo>
                  <a:lnTo>
                    <a:pt x="25042" y="14751"/>
                  </a:lnTo>
                  <a:lnTo>
                    <a:pt x="28207" y="13775"/>
                  </a:lnTo>
                  <a:lnTo>
                    <a:pt x="34660" y="12269"/>
                  </a:lnTo>
                  <a:lnTo>
                    <a:pt x="37817" y="11909"/>
                  </a:lnTo>
                  <a:lnTo>
                    <a:pt x="71467" y="11909"/>
                  </a:lnTo>
                  <a:lnTo>
                    <a:pt x="71382" y="11665"/>
                  </a:lnTo>
                  <a:lnTo>
                    <a:pt x="61640" y="2350"/>
                  </a:lnTo>
                  <a:lnTo>
                    <a:pt x="53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69279" y="2810255"/>
            <a:ext cx="1030605" cy="7620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73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99504" y="3142614"/>
            <a:ext cx="620395" cy="86995"/>
          </a:xfrm>
          <a:custGeom>
            <a:avLst/>
            <a:gdLst/>
            <a:ahLst/>
            <a:cxnLst/>
            <a:rect l="l" t="t" r="r" b="b"/>
            <a:pathLst>
              <a:path w="620395" h="86994">
                <a:moveTo>
                  <a:pt x="75311" y="10413"/>
                </a:moveTo>
                <a:lnTo>
                  <a:pt x="0" y="50292"/>
                </a:lnTo>
                <a:lnTo>
                  <a:pt x="77089" y="86613"/>
                </a:lnTo>
                <a:lnTo>
                  <a:pt x="76357" y="55245"/>
                </a:lnTo>
                <a:lnTo>
                  <a:pt x="63626" y="55245"/>
                </a:lnTo>
                <a:lnTo>
                  <a:pt x="63373" y="42545"/>
                </a:lnTo>
                <a:lnTo>
                  <a:pt x="76054" y="42260"/>
                </a:lnTo>
                <a:lnTo>
                  <a:pt x="75311" y="10413"/>
                </a:lnTo>
                <a:close/>
              </a:path>
              <a:path w="620395" h="86994">
                <a:moveTo>
                  <a:pt x="609428" y="31496"/>
                </a:moveTo>
                <a:lnTo>
                  <a:pt x="556260" y="31496"/>
                </a:lnTo>
                <a:lnTo>
                  <a:pt x="556641" y="44196"/>
                </a:lnTo>
                <a:lnTo>
                  <a:pt x="543888" y="44481"/>
                </a:lnTo>
                <a:lnTo>
                  <a:pt x="544576" y="76200"/>
                </a:lnTo>
                <a:lnTo>
                  <a:pt x="619887" y="36449"/>
                </a:lnTo>
                <a:lnTo>
                  <a:pt x="609428" y="31496"/>
                </a:lnTo>
                <a:close/>
              </a:path>
              <a:path w="620395" h="86994">
                <a:moveTo>
                  <a:pt x="76054" y="42260"/>
                </a:moveTo>
                <a:lnTo>
                  <a:pt x="63373" y="42545"/>
                </a:lnTo>
                <a:lnTo>
                  <a:pt x="63626" y="55245"/>
                </a:lnTo>
                <a:lnTo>
                  <a:pt x="76350" y="54959"/>
                </a:lnTo>
                <a:lnTo>
                  <a:pt x="76054" y="42260"/>
                </a:lnTo>
                <a:close/>
              </a:path>
              <a:path w="620395" h="86994">
                <a:moveTo>
                  <a:pt x="76350" y="54959"/>
                </a:moveTo>
                <a:lnTo>
                  <a:pt x="63626" y="55245"/>
                </a:lnTo>
                <a:lnTo>
                  <a:pt x="76357" y="55245"/>
                </a:lnTo>
                <a:lnTo>
                  <a:pt x="76350" y="54959"/>
                </a:lnTo>
                <a:close/>
              </a:path>
              <a:path w="620395" h="86994">
                <a:moveTo>
                  <a:pt x="543613" y="31779"/>
                </a:moveTo>
                <a:lnTo>
                  <a:pt x="76054" y="42260"/>
                </a:lnTo>
                <a:lnTo>
                  <a:pt x="76350" y="54959"/>
                </a:lnTo>
                <a:lnTo>
                  <a:pt x="543888" y="44481"/>
                </a:lnTo>
                <a:lnTo>
                  <a:pt x="543613" y="31779"/>
                </a:lnTo>
                <a:close/>
              </a:path>
              <a:path w="620395" h="86994">
                <a:moveTo>
                  <a:pt x="556260" y="31496"/>
                </a:moveTo>
                <a:lnTo>
                  <a:pt x="543613" y="31779"/>
                </a:lnTo>
                <a:lnTo>
                  <a:pt x="543888" y="44481"/>
                </a:lnTo>
                <a:lnTo>
                  <a:pt x="556641" y="44196"/>
                </a:lnTo>
                <a:lnTo>
                  <a:pt x="556260" y="31496"/>
                </a:lnTo>
                <a:close/>
              </a:path>
              <a:path w="620395" h="86994">
                <a:moveTo>
                  <a:pt x="542925" y="0"/>
                </a:moveTo>
                <a:lnTo>
                  <a:pt x="543613" y="31779"/>
                </a:lnTo>
                <a:lnTo>
                  <a:pt x="556260" y="31496"/>
                </a:lnTo>
                <a:lnTo>
                  <a:pt x="609428" y="31496"/>
                </a:lnTo>
                <a:lnTo>
                  <a:pt x="54292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8216" y="1310639"/>
            <a:ext cx="1489710" cy="3877945"/>
          </a:xfrm>
          <a:custGeom>
            <a:avLst/>
            <a:gdLst/>
            <a:ahLst/>
            <a:cxnLst/>
            <a:rect l="l" t="t" r="r" b="b"/>
            <a:pathLst>
              <a:path w="1489709" h="3877945">
                <a:moveTo>
                  <a:pt x="1489456" y="2618867"/>
                </a:moveTo>
                <a:lnTo>
                  <a:pt x="1472387" y="2595880"/>
                </a:lnTo>
                <a:lnTo>
                  <a:pt x="1438656" y="2550414"/>
                </a:lnTo>
                <a:lnTo>
                  <a:pt x="1424343" y="2578824"/>
                </a:lnTo>
                <a:lnTo>
                  <a:pt x="18630" y="1868093"/>
                </a:lnTo>
                <a:lnTo>
                  <a:pt x="1369275" y="1376222"/>
                </a:lnTo>
                <a:lnTo>
                  <a:pt x="1380109" y="1406017"/>
                </a:lnTo>
                <a:lnTo>
                  <a:pt x="1423746" y="1359916"/>
                </a:lnTo>
                <a:lnTo>
                  <a:pt x="1438656" y="1344168"/>
                </a:lnTo>
                <a:lnTo>
                  <a:pt x="1354074" y="1334389"/>
                </a:lnTo>
                <a:lnTo>
                  <a:pt x="1364919" y="1364246"/>
                </a:lnTo>
                <a:lnTo>
                  <a:pt x="25133" y="1852206"/>
                </a:lnTo>
                <a:lnTo>
                  <a:pt x="1397355" y="64350"/>
                </a:lnTo>
                <a:lnTo>
                  <a:pt x="1422527" y="83693"/>
                </a:lnTo>
                <a:lnTo>
                  <a:pt x="1429689" y="46482"/>
                </a:lnTo>
                <a:lnTo>
                  <a:pt x="1438656" y="0"/>
                </a:lnTo>
                <a:lnTo>
                  <a:pt x="1362075" y="37211"/>
                </a:lnTo>
                <a:lnTo>
                  <a:pt x="1387233" y="56565"/>
                </a:lnTo>
                <a:lnTo>
                  <a:pt x="0" y="1863979"/>
                </a:lnTo>
                <a:lnTo>
                  <a:pt x="5283" y="1868030"/>
                </a:lnTo>
                <a:lnTo>
                  <a:pt x="5080" y="1868424"/>
                </a:lnTo>
                <a:lnTo>
                  <a:pt x="0" y="1872234"/>
                </a:lnTo>
                <a:lnTo>
                  <a:pt x="1439100" y="3820096"/>
                </a:lnTo>
                <a:lnTo>
                  <a:pt x="1413637" y="3838956"/>
                </a:lnTo>
                <a:lnTo>
                  <a:pt x="1489456" y="3877564"/>
                </a:lnTo>
                <a:lnTo>
                  <a:pt x="1481226" y="3830320"/>
                </a:lnTo>
                <a:lnTo>
                  <a:pt x="1474851" y="3793617"/>
                </a:lnTo>
                <a:lnTo>
                  <a:pt x="1449298" y="3812540"/>
                </a:lnTo>
                <a:lnTo>
                  <a:pt x="26149" y="1886280"/>
                </a:lnTo>
                <a:lnTo>
                  <a:pt x="1418640" y="2590139"/>
                </a:lnTo>
                <a:lnTo>
                  <a:pt x="1404366" y="2618486"/>
                </a:lnTo>
                <a:lnTo>
                  <a:pt x="1489456" y="2618867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155" dirty="0"/>
              <a:t> </a:t>
            </a:r>
            <a:r>
              <a:rPr spc="-10" dirty="0"/>
              <a:t>Kendra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6071870" cy="438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Enterprise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search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natural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language</a:t>
            </a:r>
            <a:endParaRPr sz="2600">
              <a:latin typeface="Arial"/>
              <a:cs typeface="Arial"/>
            </a:endParaRPr>
          </a:p>
          <a:p>
            <a:pPr marL="241300" marR="112395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example,</a:t>
            </a:r>
            <a:r>
              <a:rPr sz="26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“Where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support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desk?”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“How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VPN?”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65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Combines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systems,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185"/>
              </a:lnSpc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SharePoint,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intranet,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sharing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endParaRPr sz="2600">
              <a:latin typeface="Arial"/>
              <a:cs typeface="Arial"/>
            </a:endParaRPr>
          </a:p>
          <a:p>
            <a:pPr marL="241300" marR="1181100">
              <a:lnSpc>
                <a:spcPct val="70000"/>
              </a:lnSpc>
              <a:spcBef>
                <a:spcPts val="465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(JDBC,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S3)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searchable repository</a:t>
            </a:r>
            <a:endParaRPr sz="2600">
              <a:latin typeface="Arial"/>
              <a:cs typeface="Arial"/>
            </a:endParaRPr>
          </a:p>
          <a:p>
            <a:pPr marL="241300" marR="75565" indent="-228600">
              <a:lnSpc>
                <a:spcPct val="7000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ML-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powered</a:t>
            </a:r>
            <a:r>
              <a:rPr sz="2600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(of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course)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thumbs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down</a:t>
            </a:r>
            <a:r>
              <a:rPr sz="26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feedback</a:t>
            </a:r>
            <a:endParaRPr sz="2600">
              <a:latin typeface="Arial"/>
              <a:cs typeface="Arial"/>
            </a:endParaRPr>
          </a:p>
          <a:p>
            <a:pPr marL="241300" marR="217170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Relevance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tuning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boost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strength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document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freshness,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view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counts,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etc.</a:t>
            </a:r>
            <a:endParaRPr sz="2600">
              <a:latin typeface="Arial"/>
              <a:cs typeface="Arial"/>
            </a:endParaRPr>
          </a:p>
          <a:p>
            <a:pPr marL="241300" marR="343535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Alexa’s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sister?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don’t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know,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that’s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way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remember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Wingdings"/>
                <a:cs typeface="Wingdings"/>
              </a:rPr>
              <a:t></a:t>
            </a:r>
            <a:endParaRPr sz="2600">
              <a:latin typeface="Wingdings"/>
              <a:cs typeface="Wingding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6535" y="1447800"/>
            <a:ext cx="4425696" cy="23317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-216585"/>
            <a:ext cx="9044940" cy="19030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20" dirty="0"/>
              <a:t>CloudWatch</a:t>
            </a:r>
            <a:r>
              <a:rPr spc="-180" dirty="0"/>
              <a:t> </a:t>
            </a:r>
            <a:r>
              <a:rPr dirty="0"/>
              <a:t>Logs</a:t>
            </a:r>
            <a:r>
              <a:rPr spc="-170" dirty="0"/>
              <a:t> </a:t>
            </a:r>
            <a:r>
              <a:rPr dirty="0"/>
              <a:t>Subscription</a:t>
            </a:r>
            <a:r>
              <a:rPr spc="-180" dirty="0"/>
              <a:t> </a:t>
            </a:r>
            <a:r>
              <a:rPr spc="-10" dirty="0"/>
              <a:t>Filter Patterns</a:t>
            </a:r>
          </a:p>
          <a:p>
            <a:pPr marL="12700">
              <a:lnSpc>
                <a:spcPts val="4690"/>
              </a:lnSpc>
            </a:pPr>
            <a:r>
              <a:rPr dirty="0"/>
              <a:t>Real</a:t>
            </a:r>
            <a:r>
              <a:rPr spc="-280" dirty="0"/>
              <a:t> </a:t>
            </a:r>
            <a:r>
              <a:rPr dirty="0"/>
              <a:t>Time</a:t>
            </a:r>
            <a:r>
              <a:rPr spc="-150" dirty="0"/>
              <a:t> </a:t>
            </a:r>
            <a:r>
              <a:rPr dirty="0"/>
              <a:t>Load</a:t>
            </a:r>
            <a:r>
              <a:rPr spc="-120" dirty="0"/>
              <a:t> </a:t>
            </a:r>
            <a:r>
              <a:rPr spc="-10" dirty="0"/>
              <a:t>into</a:t>
            </a:r>
            <a:r>
              <a:rPr spc="-295" dirty="0"/>
              <a:t> </a:t>
            </a:r>
            <a:r>
              <a:rPr dirty="0"/>
              <a:t>Amazon</a:t>
            </a:r>
            <a:r>
              <a:rPr spc="-120" dirty="0"/>
              <a:t> </a:t>
            </a:r>
            <a:r>
              <a:rPr spc="-25" dirty="0"/>
              <a:t>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64894" y="3974668"/>
            <a:ext cx="1623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CloudWatch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0121" y="3974668"/>
            <a:ext cx="1701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Subscription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23253" y="3993260"/>
            <a:ext cx="162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0720" y="3072383"/>
            <a:ext cx="7806055" cy="774700"/>
            <a:chOff x="1950720" y="3072383"/>
            <a:chExt cx="7806055" cy="774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216" y="3133343"/>
              <a:ext cx="710183" cy="7132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26152" y="3451859"/>
              <a:ext cx="1653539" cy="76200"/>
            </a:xfrm>
            <a:custGeom>
              <a:avLst/>
              <a:gdLst/>
              <a:ahLst/>
              <a:cxnLst/>
              <a:rect l="l" t="t" r="r" b="b"/>
              <a:pathLst>
                <a:path w="1653540" h="76200">
                  <a:moveTo>
                    <a:pt x="1577340" y="0"/>
                  </a:moveTo>
                  <a:lnTo>
                    <a:pt x="1577340" y="76200"/>
                  </a:lnTo>
                  <a:lnTo>
                    <a:pt x="1640840" y="44450"/>
                  </a:lnTo>
                  <a:lnTo>
                    <a:pt x="1590040" y="44450"/>
                  </a:lnTo>
                  <a:lnTo>
                    <a:pt x="1590040" y="31750"/>
                  </a:lnTo>
                  <a:lnTo>
                    <a:pt x="1640840" y="31750"/>
                  </a:lnTo>
                  <a:lnTo>
                    <a:pt x="1577340" y="0"/>
                  </a:lnTo>
                  <a:close/>
                </a:path>
                <a:path w="1653540" h="76200">
                  <a:moveTo>
                    <a:pt x="157734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577340" y="44450"/>
                  </a:lnTo>
                  <a:lnTo>
                    <a:pt x="1577340" y="31750"/>
                  </a:lnTo>
                  <a:close/>
                </a:path>
                <a:path w="1653540" h="76200">
                  <a:moveTo>
                    <a:pt x="1640840" y="31750"/>
                  </a:moveTo>
                  <a:lnTo>
                    <a:pt x="1590040" y="31750"/>
                  </a:lnTo>
                  <a:lnTo>
                    <a:pt x="1590040" y="44450"/>
                  </a:lnTo>
                  <a:lnTo>
                    <a:pt x="1640840" y="44450"/>
                  </a:lnTo>
                  <a:lnTo>
                    <a:pt x="1653540" y="38100"/>
                  </a:lnTo>
                  <a:lnTo>
                    <a:pt x="1640840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3415" y="3133343"/>
              <a:ext cx="713231" cy="7132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60904" y="3451859"/>
              <a:ext cx="6384290" cy="97790"/>
            </a:xfrm>
            <a:custGeom>
              <a:avLst/>
              <a:gdLst/>
              <a:ahLst/>
              <a:cxnLst/>
              <a:rect l="l" t="t" r="r" b="b"/>
              <a:pathLst>
                <a:path w="6384290" h="97789">
                  <a:moveTo>
                    <a:pt x="1653540" y="38100"/>
                  </a:moveTo>
                  <a:lnTo>
                    <a:pt x="1640840" y="31750"/>
                  </a:lnTo>
                  <a:lnTo>
                    <a:pt x="1577340" y="0"/>
                  </a:lnTo>
                  <a:lnTo>
                    <a:pt x="157734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577340" y="44450"/>
                  </a:lnTo>
                  <a:lnTo>
                    <a:pt x="1577340" y="76200"/>
                  </a:lnTo>
                  <a:lnTo>
                    <a:pt x="1640840" y="44450"/>
                  </a:lnTo>
                  <a:lnTo>
                    <a:pt x="1653540" y="38100"/>
                  </a:lnTo>
                  <a:close/>
                </a:path>
                <a:path w="6384290" h="97789">
                  <a:moveTo>
                    <a:pt x="6384036" y="59436"/>
                  </a:moveTo>
                  <a:lnTo>
                    <a:pt x="6371336" y="53086"/>
                  </a:lnTo>
                  <a:lnTo>
                    <a:pt x="6307836" y="21336"/>
                  </a:lnTo>
                  <a:lnTo>
                    <a:pt x="6307836" y="53086"/>
                  </a:lnTo>
                  <a:lnTo>
                    <a:pt x="4730496" y="53086"/>
                  </a:lnTo>
                  <a:lnTo>
                    <a:pt x="4730496" y="65786"/>
                  </a:lnTo>
                  <a:lnTo>
                    <a:pt x="6307836" y="65786"/>
                  </a:lnTo>
                  <a:lnTo>
                    <a:pt x="6307836" y="97548"/>
                  </a:lnTo>
                  <a:lnTo>
                    <a:pt x="6371336" y="65786"/>
                  </a:lnTo>
                  <a:lnTo>
                    <a:pt x="6384036" y="5943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720" y="3072383"/>
              <a:ext cx="710183" cy="7132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5968" y="3072383"/>
              <a:ext cx="710184" cy="7132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882888" y="3974668"/>
            <a:ext cx="1042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51750" y="3045714"/>
            <a:ext cx="89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Real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82344"/>
            <a:ext cx="10921365" cy="48554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15669" indent="-227965">
              <a:lnSpc>
                <a:spcPts val="3335"/>
              </a:lnSpc>
              <a:spcBef>
                <a:spcPts val="11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Find,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subscribe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third-party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cloud</a:t>
            </a:r>
            <a:endParaRPr sz="2800" dirty="0">
              <a:latin typeface="Arial"/>
              <a:cs typeface="Arial"/>
            </a:endParaRPr>
          </a:p>
          <a:p>
            <a:pPr marL="1373505" marR="5080" lvl="1" indent="-228600">
              <a:lnSpc>
                <a:spcPts val="2300"/>
              </a:lnSpc>
              <a:spcBef>
                <a:spcPts val="530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Reuters,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who curate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2.2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million unique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news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stories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per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year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languages</a:t>
            </a:r>
            <a:endParaRPr sz="2400" dirty="0">
              <a:latin typeface="Arial"/>
              <a:cs typeface="Arial"/>
            </a:endParaRPr>
          </a:p>
          <a:p>
            <a:pPr marL="1373505" marR="138430" lvl="1" indent="-228600">
              <a:lnSpc>
                <a:spcPts val="2300"/>
              </a:lnSpc>
              <a:spcBef>
                <a:spcPts val="515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Change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Healthcare,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who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anonymize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14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billion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healthcare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transactions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$1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trillion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claims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annually</a:t>
            </a:r>
            <a:endParaRPr sz="2400" dirty="0">
              <a:latin typeface="Arial"/>
              <a:cs typeface="Arial"/>
            </a:endParaRPr>
          </a:p>
          <a:p>
            <a:pPr marL="1373505" marR="313055" lvl="1" indent="-228600">
              <a:lnSpc>
                <a:spcPts val="2300"/>
              </a:lnSpc>
              <a:spcBef>
                <a:spcPts val="515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Dun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Bradstreet,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who</a:t>
            </a:r>
            <a:r>
              <a:rPr sz="2400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maintain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330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million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business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records;</a:t>
            </a:r>
            <a:endParaRPr sz="2400" dirty="0">
              <a:latin typeface="Arial"/>
              <a:cs typeface="Arial"/>
            </a:endParaRPr>
          </a:p>
          <a:p>
            <a:pPr marL="1373505" marR="494665" lvl="1" indent="-228600">
              <a:lnSpc>
                <a:spcPts val="2300"/>
              </a:lnSpc>
              <a:spcBef>
                <a:spcPts val="515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Foursquare,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whose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location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derived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220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million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unique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includes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60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million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commercial venues.</a:t>
            </a:r>
            <a:endParaRPr sz="2400" dirty="0">
              <a:latin typeface="Arial"/>
              <a:cs typeface="Arial"/>
            </a:endParaRPr>
          </a:p>
          <a:p>
            <a:pPr marL="916305" marR="119380" indent="-228600">
              <a:lnSpc>
                <a:spcPct val="80000"/>
              </a:lnSpc>
              <a:spcBef>
                <a:spcPts val="1000"/>
              </a:spcBef>
              <a:buChar char="•"/>
              <a:tabLst>
                <a:tab pos="9163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subscribed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product,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Exchange</a:t>
            </a:r>
            <a:r>
              <a:rPr sz="28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directly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then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analyze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wide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variety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machine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learning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Data</a:t>
            </a:r>
            <a:r>
              <a:rPr spc="-195" dirty="0"/>
              <a:t> </a:t>
            </a:r>
            <a:r>
              <a:rPr spc="-10" dirty="0"/>
              <a:t>Exchange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4056" y="277368"/>
            <a:ext cx="1170431" cy="11704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Data</a:t>
            </a:r>
            <a:r>
              <a:rPr spc="-195" dirty="0"/>
              <a:t> </a:t>
            </a:r>
            <a:r>
              <a:rPr spc="-10" dirty="0"/>
              <a:t>Exchange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9" y="1682495"/>
            <a:ext cx="1167384" cy="11704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60154" y="2722879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SageMaker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8623" y="1783079"/>
            <a:ext cx="716279" cy="7193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08697" y="2538221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2744" y="2189988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20" y="0"/>
                </a:moveTo>
                <a:lnTo>
                  <a:pt x="998220" y="76200"/>
                </a:lnTo>
                <a:lnTo>
                  <a:pt x="1061720" y="44450"/>
                </a:lnTo>
                <a:lnTo>
                  <a:pt x="1010920" y="44450"/>
                </a:lnTo>
                <a:lnTo>
                  <a:pt x="1010920" y="31750"/>
                </a:lnTo>
                <a:lnTo>
                  <a:pt x="1061720" y="31750"/>
                </a:lnTo>
                <a:lnTo>
                  <a:pt x="998220" y="0"/>
                </a:lnTo>
                <a:close/>
              </a:path>
              <a:path w="1074420" h="76200">
                <a:moveTo>
                  <a:pt x="9982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20" y="44450"/>
                </a:lnTo>
                <a:lnTo>
                  <a:pt x="998220" y="31750"/>
                </a:lnTo>
                <a:close/>
              </a:path>
              <a:path w="1074420" h="76200">
                <a:moveTo>
                  <a:pt x="1061720" y="31750"/>
                </a:moveTo>
                <a:lnTo>
                  <a:pt x="1010920" y="31750"/>
                </a:lnTo>
                <a:lnTo>
                  <a:pt x="1010920" y="44450"/>
                </a:lnTo>
                <a:lnTo>
                  <a:pt x="1061720" y="44450"/>
                </a:lnTo>
                <a:lnTo>
                  <a:pt x="1074420" y="38100"/>
                </a:lnTo>
                <a:lnTo>
                  <a:pt x="1061720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39528" y="1773935"/>
            <a:ext cx="713231" cy="71323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348471" y="2189988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998220" y="0"/>
                </a:moveTo>
                <a:lnTo>
                  <a:pt x="998220" y="76200"/>
                </a:lnTo>
                <a:lnTo>
                  <a:pt x="1061720" y="44450"/>
                </a:lnTo>
                <a:lnTo>
                  <a:pt x="1010920" y="44450"/>
                </a:lnTo>
                <a:lnTo>
                  <a:pt x="1010920" y="31750"/>
                </a:lnTo>
                <a:lnTo>
                  <a:pt x="1061720" y="31750"/>
                </a:lnTo>
                <a:lnTo>
                  <a:pt x="998220" y="0"/>
                </a:lnTo>
                <a:close/>
              </a:path>
              <a:path w="1074420" h="76200">
                <a:moveTo>
                  <a:pt x="9982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98220" y="44450"/>
                </a:lnTo>
                <a:lnTo>
                  <a:pt x="998220" y="31750"/>
                </a:lnTo>
                <a:close/>
              </a:path>
              <a:path w="1074420" h="76200">
                <a:moveTo>
                  <a:pt x="1061720" y="31750"/>
                </a:moveTo>
                <a:lnTo>
                  <a:pt x="1010920" y="31750"/>
                </a:lnTo>
                <a:lnTo>
                  <a:pt x="1010920" y="44450"/>
                </a:lnTo>
                <a:lnTo>
                  <a:pt x="1061720" y="44450"/>
                </a:lnTo>
                <a:lnTo>
                  <a:pt x="1074420" y="38100"/>
                </a:lnTo>
                <a:lnTo>
                  <a:pt x="1061720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82039" y="1612391"/>
            <a:ext cx="2948940" cy="1447800"/>
            <a:chOff x="1082039" y="1612391"/>
            <a:chExt cx="2948940" cy="144780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39" y="1612391"/>
              <a:ext cx="2410968" cy="14478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56560" y="2229611"/>
              <a:ext cx="1074420" cy="76200"/>
            </a:xfrm>
            <a:custGeom>
              <a:avLst/>
              <a:gdLst/>
              <a:ahLst/>
              <a:cxnLst/>
              <a:rect l="l" t="t" r="r" b="b"/>
              <a:pathLst>
                <a:path w="1074420" h="76200">
                  <a:moveTo>
                    <a:pt x="998219" y="0"/>
                  </a:moveTo>
                  <a:lnTo>
                    <a:pt x="998219" y="76200"/>
                  </a:lnTo>
                  <a:lnTo>
                    <a:pt x="1061719" y="44450"/>
                  </a:lnTo>
                  <a:lnTo>
                    <a:pt x="1010919" y="44450"/>
                  </a:lnTo>
                  <a:lnTo>
                    <a:pt x="1010919" y="31750"/>
                  </a:lnTo>
                  <a:lnTo>
                    <a:pt x="1061719" y="31750"/>
                  </a:lnTo>
                  <a:lnTo>
                    <a:pt x="998219" y="0"/>
                  </a:lnTo>
                  <a:close/>
                </a:path>
                <a:path w="1074420" h="76200">
                  <a:moveTo>
                    <a:pt x="99821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98219" y="44450"/>
                  </a:lnTo>
                  <a:lnTo>
                    <a:pt x="998219" y="31750"/>
                  </a:lnTo>
                  <a:close/>
                </a:path>
                <a:path w="1074420" h="76200">
                  <a:moveTo>
                    <a:pt x="1061719" y="31750"/>
                  </a:moveTo>
                  <a:lnTo>
                    <a:pt x="1010919" y="31750"/>
                  </a:lnTo>
                  <a:lnTo>
                    <a:pt x="1010919" y="44450"/>
                  </a:lnTo>
                  <a:lnTo>
                    <a:pt x="1061719" y="44450"/>
                  </a:lnTo>
                  <a:lnTo>
                    <a:pt x="1074419" y="38100"/>
                  </a:lnTo>
                  <a:lnTo>
                    <a:pt x="1061719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83455" y="3078860"/>
            <a:ext cx="185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Exchange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2744" y="3803903"/>
            <a:ext cx="7327392" cy="177698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30" dirty="0"/>
              <a:t> </a:t>
            </a:r>
            <a:r>
              <a:rPr dirty="0"/>
              <a:t>Data</a:t>
            </a:r>
            <a:r>
              <a:rPr spc="-150" dirty="0"/>
              <a:t> </a:t>
            </a:r>
            <a:r>
              <a:rPr dirty="0"/>
              <a:t>Exchange</a:t>
            </a:r>
            <a:r>
              <a:rPr spc="-70" dirty="0"/>
              <a:t> </a:t>
            </a:r>
            <a:r>
              <a:rPr dirty="0"/>
              <a:t>–</a:t>
            </a:r>
            <a:r>
              <a:rPr spc="-140" dirty="0"/>
              <a:t> </a:t>
            </a:r>
            <a:r>
              <a:rPr dirty="0"/>
              <a:t>Other</a:t>
            </a:r>
            <a:r>
              <a:rPr spc="-120" dirty="0"/>
              <a:t> </a:t>
            </a:r>
            <a:r>
              <a:rPr spc="-10" dirty="0"/>
              <a:t>Products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0376"/>
            <a:ext cx="10166350" cy="43478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Exchange</a:t>
            </a:r>
            <a:r>
              <a:rPr sz="28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6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subscribe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third-party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Exchange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you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query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warehouse in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minutes</a:t>
            </a:r>
            <a:endParaRPr sz="2400">
              <a:latin typeface="Arial"/>
              <a:cs typeface="Arial"/>
            </a:endParaRPr>
          </a:p>
          <a:p>
            <a:pPr marL="697865" marR="952500" lvl="1" indent="-228600">
              <a:lnSpc>
                <a:spcPts val="2590"/>
              </a:lnSpc>
              <a:spcBef>
                <a:spcPts val="509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Easily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license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4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Exchange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Exchange</a:t>
            </a:r>
            <a:r>
              <a:rPr sz="28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b="1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endParaRPr sz="2800">
              <a:latin typeface="Arial"/>
              <a:cs typeface="Arial"/>
            </a:endParaRPr>
          </a:p>
          <a:p>
            <a:pPr marL="697865" marR="1004569" lvl="1" indent="-228600">
              <a:lnSpc>
                <a:spcPts val="2590"/>
              </a:lnSpc>
              <a:spcBef>
                <a:spcPts val="560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Find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subscribe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third-party</a:t>
            </a:r>
            <a:r>
              <a:rPr sz="24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 a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access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SDKs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4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AWS-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native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governance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29412" y="1425016"/>
            <a:ext cx="11052175" cy="5347233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929005" marR="248920" indent="-228600">
              <a:lnSpc>
                <a:spcPct val="90000"/>
              </a:lnSpc>
              <a:spcBef>
                <a:spcPts val="445"/>
              </a:spcBef>
              <a:buClr>
                <a:srgbClr val="444848"/>
              </a:buClr>
              <a:buFont typeface="Arial"/>
              <a:buChar char="•"/>
              <a:tabLst>
                <a:tab pos="92900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securely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Software-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as-a-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(SaaS)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b="1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800" dirty="0">
              <a:latin typeface="Arial"/>
              <a:cs typeface="Arial"/>
            </a:endParaRPr>
          </a:p>
          <a:p>
            <a:pPr marL="928369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928369" algn="l"/>
              </a:tabLst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Sources: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Salesforce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SAP,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Zendesk,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Slack,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ServiceNow</a:t>
            </a:r>
            <a:endParaRPr sz="2800" dirty="0">
              <a:latin typeface="Arial"/>
              <a:cs typeface="Arial"/>
            </a:endParaRPr>
          </a:p>
          <a:p>
            <a:pPr marL="928369" indent="-227965">
              <a:lnSpc>
                <a:spcPts val="3190"/>
              </a:lnSpc>
              <a:spcBef>
                <a:spcPts val="675"/>
              </a:spcBef>
              <a:buChar char="•"/>
              <a:tabLst>
                <a:tab pos="928369" algn="l"/>
              </a:tabLst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Destinations:</a:t>
            </a:r>
            <a:r>
              <a:rPr sz="28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Amazon S3,</a:t>
            </a:r>
            <a:r>
              <a:rPr sz="2800" b="1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800" dirty="0">
              <a:latin typeface="Arial"/>
              <a:cs typeface="Arial"/>
            </a:endParaRPr>
          </a:p>
          <a:p>
            <a:pPr marL="929005">
              <a:lnSpc>
                <a:spcPts val="3190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non-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such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SnowFlake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Salesforce</a:t>
            </a:r>
            <a:endParaRPr sz="2800" dirty="0">
              <a:latin typeface="Arial"/>
              <a:cs typeface="Arial"/>
            </a:endParaRPr>
          </a:p>
          <a:p>
            <a:pPr marL="928369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928369" algn="l"/>
              </a:tabLst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Frequency: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schedule,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response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events,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800" dirty="0">
              <a:latin typeface="Arial"/>
              <a:cs typeface="Arial"/>
            </a:endParaRPr>
          </a:p>
          <a:p>
            <a:pPr marL="928369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928369" algn="l"/>
              </a:tabLst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Data</a:t>
            </a:r>
            <a:r>
              <a:rPr sz="28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transformation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capabilities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filtering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validation</a:t>
            </a:r>
            <a:endParaRPr sz="2800" dirty="0">
              <a:latin typeface="Arial"/>
              <a:cs typeface="Arial"/>
            </a:endParaRPr>
          </a:p>
          <a:p>
            <a:pPr marL="929005" marR="1292225" indent="-228600">
              <a:lnSpc>
                <a:spcPts val="3020"/>
              </a:lnSpc>
              <a:spcBef>
                <a:spcPts val="1055"/>
              </a:spcBef>
              <a:buChar char="•"/>
              <a:tabLst>
                <a:tab pos="929005" algn="l"/>
              </a:tabLst>
            </a:pP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Encrypted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internet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privately over</a:t>
            </a:r>
            <a:r>
              <a:rPr sz="28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PrivateLink</a:t>
            </a:r>
            <a:endParaRPr sz="2800" dirty="0">
              <a:latin typeface="Arial"/>
              <a:cs typeface="Arial"/>
            </a:endParaRPr>
          </a:p>
          <a:p>
            <a:pPr marL="482600" lvl="2" indent="-457200">
              <a:lnSpc>
                <a:spcPts val="26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44848"/>
                </a:solidFill>
                <a:latin typeface="Arial"/>
                <a:cs typeface="Arial"/>
              </a:rPr>
              <a:t>     Do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n’t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spend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writing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leverage</a:t>
            </a:r>
            <a:r>
              <a:rPr sz="28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APIs</a:t>
            </a:r>
            <a:endParaRPr sz="2800" dirty="0">
              <a:latin typeface="Arial"/>
              <a:cs typeface="Arial"/>
            </a:endParaRPr>
          </a:p>
          <a:p>
            <a:pPr marL="25400">
              <a:lnSpc>
                <a:spcPts val="2600"/>
              </a:lnSpc>
            </a:pPr>
            <a:r>
              <a:rPr lang="en-US" sz="1200" spc="20" baseline="-2380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US" sz="4200" spc="22" baseline="-23809" dirty="0">
                <a:solidFill>
                  <a:srgbClr val="444848"/>
                </a:solidFill>
                <a:latin typeface="Arial"/>
                <a:cs typeface="Arial"/>
              </a:rPr>
              <a:t> i</a:t>
            </a:r>
            <a:r>
              <a:rPr sz="4200" spc="22" baseline="-23809" dirty="0">
                <a:solidFill>
                  <a:srgbClr val="444848"/>
                </a:solidFill>
                <a:latin typeface="Arial"/>
                <a:cs typeface="Arial"/>
              </a:rPr>
              <a:t>mm</a:t>
            </a:r>
            <a:r>
              <a:rPr sz="4200" spc="44" baseline="-23809" dirty="0">
                <a:solidFill>
                  <a:srgbClr val="444848"/>
                </a:solidFill>
                <a:latin typeface="Arial"/>
                <a:cs typeface="Arial"/>
              </a:rPr>
              <a:t>ediately</a:t>
            </a:r>
            <a:endParaRPr sz="4200" baseline="-23809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Amazon</a:t>
            </a:r>
            <a:r>
              <a:rPr spc="-265" dirty="0"/>
              <a:t> </a:t>
            </a:r>
            <a:r>
              <a:rPr spc="-10" dirty="0"/>
              <a:t>AppFlow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0" y="262127"/>
            <a:ext cx="1045463" cy="10454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183638" y="1653349"/>
            <a:ext cx="7678800" cy="4472305"/>
            <a:chOff x="2183638" y="1653349"/>
            <a:chExt cx="7678800" cy="44723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8464" y="1658111"/>
              <a:ext cx="2353056" cy="44592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83638" y="1653349"/>
              <a:ext cx="2362835" cy="4469130"/>
            </a:xfrm>
            <a:custGeom>
              <a:avLst/>
              <a:gdLst/>
              <a:ahLst/>
              <a:cxnLst/>
              <a:rect l="l" t="t" r="r" b="b"/>
              <a:pathLst>
                <a:path w="2362835" h="4469130">
                  <a:moveTo>
                    <a:pt x="0" y="4468749"/>
                  </a:moveTo>
                  <a:lnTo>
                    <a:pt x="2362581" y="4468749"/>
                  </a:lnTo>
                  <a:lnTo>
                    <a:pt x="2362581" y="0"/>
                  </a:lnTo>
                  <a:lnTo>
                    <a:pt x="0" y="0"/>
                  </a:lnTo>
                  <a:lnTo>
                    <a:pt x="0" y="4468749"/>
                  </a:lnTo>
                  <a:close/>
                </a:path>
              </a:pathLst>
            </a:custGeom>
            <a:ln w="9525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400" y="1658112"/>
              <a:ext cx="2465831" cy="44622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86573" y="1653349"/>
              <a:ext cx="2475865" cy="4472305"/>
            </a:xfrm>
            <a:custGeom>
              <a:avLst/>
              <a:gdLst/>
              <a:ahLst/>
              <a:cxnLst/>
              <a:rect l="l" t="t" r="r" b="b"/>
              <a:pathLst>
                <a:path w="2475865" h="4472305">
                  <a:moveTo>
                    <a:pt x="0" y="4471797"/>
                  </a:moveTo>
                  <a:lnTo>
                    <a:pt x="2475356" y="4471797"/>
                  </a:lnTo>
                  <a:lnTo>
                    <a:pt x="2475356" y="0"/>
                  </a:lnTo>
                  <a:lnTo>
                    <a:pt x="0" y="0"/>
                  </a:lnTo>
                  <a:lnTo>
                    <a:pt x="0" y="4471797"/>
                  </a:lnTo>
                  <a:close/>
                </a:path>
              </a:pathLst>
            </a:custGeom>
            <a:ln w="9525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0679" y="3364991"/>
              <a:ext cx="1045463" cy="10485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41520" y="3851147"/>
              <a:ext cx="2849880" cy="78105"/>
            </a:xfrm>
            <a:custGeom>
              <a:avLst/>
              <a:gdLst/>
              <a:ahLst/>
              <a:cxnLst/>
              <a:rect l="l" t="t" r="r" b="b"/>
              <a:pathLst>
                <a:path w="2849879" h="78104">
                  <a:moveTo>
                    <a:pt x="898017" y="38100"/>
                  </a:moveTo>
                  <a:lnTo>
                    <a:pt x="885317" y="31750"/>
                  </a:lnTo>
                  <a:lnTo>
                    <a:pt x="821817" y="0"/>
                  </a:lnTo>
                  <a:lnTo>
                    <a:pt x="821817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21817" y="44450"/>
                  </a:lnTo>
                  <a:lnTo>
                    <a:pt x="821817" y="76200"/>
                  </a:lnTo>
                  <a:lnTo>
                    <a:pt x="885317" y="44450"/>
                  </a:lnTo>
                  <a:lnTo>
                    <a:pt x="898017" y="38100"/>
                  </a:lnTo>
                  <a:close/>
                </a:path>
                <a:path w="2849879" h="78104">
                  <a:moveTo>
                    <a:pt x="2849753" y="39624"/>
                  </a:moveTo>
                  <a:lnTo>
                    <a:pt x="2773680" y="1397"/>
                  </a:lnTo>
                  <a:lnTo>
                    <a:pt x="2773616" y="33134"/>
                  </a:lnTo>
                  <a:lnTo>
                    <a:pt x="1944624" y="31750"/>
                  </a:lnTo>
                  <a:lnTo>
                    <a:pt x="1944624" y="44450"/>
                  </a:lnTo>
                  <a:lnTo>
                    <a:pt x="2773603" y="45834"/>
                  </a:lnTo>
                  <a:lnTo>
                    <a:pt x="2773553" y="77597"/>
                  </a:lnTo>
                  <a:lnTo>
                    <a:pt x="2837256" y="45847"/>
                  </a:lnTo>
                  <a:lnTo>
                    <a:pt x="2849753" y="39624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Amazon</a:t>
            </a:r>
            <a:r>
              <a:rPr spc="-265" dirty="0"/>
              <a:t> </a:t>
            </a:r>
            <a:r>
              <a:rPr spc="-10" dirty="0"/>
              <a:t>AppFlow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27294" y="4550486"/>
            <a:ext cx="857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AppFlow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0210" y="1249171"/>
            <a:ext cx="75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Sources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6211" y="1249171"/>
            <a:ext cx="120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Destinations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-216585"/>
            <a:ext cx="9044940" cy="19030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20" dirty="0"/>
              <a:t>CloudWatch</a:t>
            </a:r>
            <a:r>
              <a:rPr spc="-180" dirty="0"/>
              <a:t> </a:t>
            </a:r>
            <a:r>
              <a:rPr dirty="0"/>
              <a:t>Logs</a:t>
            </a:r>
            <a:r>
              <a:rPr spc="-170" dirty="0"/>
              <a:t> </a:t>
            </a:r>
            <a:r>
              <a:rPr dirty="0"/>
              <a:t>Subscription</a:t>
            </a:r>
            <a:r>
              <a:rPr spc="-180" dirty="0"/>
              <a:t> </a:t>
            </a:r>
            <a:r>
              <a:rPr spc="-10" dirty="0"/>
              <a:t>Filter Patterns</a:t>
            </a:r>
          </a:p>
          <a:p>
            <a:pPr marL="12700">
              <a:lnSpc>
                <a:spcPts val="4690"/>
              </a:lnSpc>
            </a:pPr>
            <a:r>
              <a:rPr dirty="0"/>
              <a:t>Real</a:t>
            </a:r>
            <a:r>
              <a:rPr spc="-160" dirty="0"/>
              <a:t> </a:t>
            </a:r>
            <a:r>
              <a:rPr spc="-70" dirty="0"/>
              <a:t>Time</a:t>
            </a:r>
            <a:r>
              <a:rPr spc="-235" dirty="0"/>
              <a:t> </a:t>
            </a:r>
            <a:r>
              <a:rPr spc="-10" dirty="0"/>
              <a:t>Analytics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704578" y="3993260"/>
            <a:ext cx="162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Lambda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1040" y="3072383"/>
            <a:ext cx="10171430" cy="774700"/>
            <a:chOff x="701040" y="3072383"/>
            <a:chExt cx="10171430" cy="7747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2032" y="3133343"/>
              <a:ext cx="710183" cy="7132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06968" y="3451859"/>
              <a:ext cx="1653539" cy="76200"/>
            </a:xfrm>
            <a:custGeom>
              <a:avLst/>
              <a:gdLst/>
              <a:ahLst/>
              <a:cxnLst/>
              <a:rect l="l" t="t" r="r" b="b"/>
              <a:pathLst>
                <a:path w="1653540" h="76200">
                  <a:moveTo>
                    <a:pt x="1577339" y="0"/>
                  </a:moveTo>
                  <a:lnTo>
                    <a:pt x="1577339" y="76200"/>
                  </a:lnTo>
                  <a:lnTo>
                    <a:pt x="1640839" y="44450"/>
                  </a:lnTo>
                  <a:lnTo>
                    <a:pt x="1590039" y="44450"/>
                  </a:lnTo>
                  <a:lnTo>
                    <a:pt x="1590039" y="31750"/>
                  </a:lnTo>
                  <a:lnTo>
                    <a:pt x="1640839" y="31750"/>
                  </a:lnTo>
                  <a:lnTo>
                    <a:pt x="1577339" y="0"/>
                  </a:lnTo>
                  <a:close/>
                </a:path>
                <a:path w="1653540" h="76200">
                  <a:moveTo>
                    <a:pt x="157733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577339" y="44450"/>
                  </a:lnTo>
                  <a:lnTo>
                    <a:pt x="1577339" y="31750"/>
                  </a:lnTo>
                  <a:close/>
                </a:path>
                <a:path w="1653540" h="76200">
                  <a:moveTo>
                    <a:pt x="1640839" y="31750"/>
                  </a:moveTo>
                  <a:lnTo>
                    <a:pt x="1590039" y="31750"/>
                  </a:lnTo>
                  <a:lnTo>
                    <a:pt x="1590039" y="44450"/>
                  </a:lnTo>
                  <a:lnTo>
                    <a:pt x="1640839" y="44450"/>
                  </a:lnTo>
                  <a:lnTo>
                    <a:pt x="1653539" y="38100"/>
                  </a:lnTo>
                  <a:lnTo>
                    <a:pt x="1640839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6783" y="3133343"/>
              <a:ext cx="710183" cy="7132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14272" y="3451859"/>
              <a:ext cx="6381115" cy="97790"/>
            </a:xfrm>
            <a:custGeom>
              <a:avLst/>
              <a:gdLst/>
              <a:ahLst/>
              <a:cxnLst/>
              <a:rect l="l" t="t" r="r" b="b"/>
              <a:pathLst>
                <a:path w="6381115" h="97789">
                  <a:moveTo>
                    <a:pt x="1653540" y="38100"/>
                  </a:moveTo>
                  <a:lnTo>
                    <a:pt x="1640840" y="31750"/>
                  </a:lnTo>
                  <a:lnTo>
                    <a:pt x="1577340" y="0"/>
                  </a:lnTo>
                  <a:lnTo>
                    <a:pt x="157734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577340" y="44450"/>
                  </a:lnTo>
                  <a:lnTo>
                    <a:pt x="1577340" y="76200"/>
                  </a:lnTo>
                  <a:lnTo>
                    <a:pt x="1640840" y="44450"/>
                  </a:lnTo>
                  <a:lnTo>
                    <a:pt x="1653540" y="38100"/>
                  </a:lnTo>
                  <a:close/>
                </a:path>
                <a:path w="6381115" h="97789">
                  <a:moveTo>
                    <a:pt x="6380988" y="59436"/>
                  </a:moveTo>
                  <a:lnTo>
                    <a:pt x="6368288" y="53086"/>
                  </a:lnTo>
                  <a:lnTo>
                    <a:pt x="6304788" y="21336"/>
                  </a:lnTo>
                  <a:lnTo>
                    <a:pt x="6304788" y="53086"/>
                  </a:lnTo>
                  <a:lnTo>
                    <a:pt x="4727448" y="53086"/>
                  </a:lnTo>
                  <a:lnTo>
                    <a:pt x="4727448" y="65786"/>
                  </a:lnTo>
                  <a:lnTo>
                    <a:pt x="6304788" y="65786"/>
                  </a:lnTo>
                  <a:lnTo>
                    <a:pt x="6304788" y="97548"/>
                  </a:lnTo>
                  <a:lnTo>
                    <a:pt x="6368288" y="65786"/>
                  </a:lnTo>
                  <a:lnTo>
                    <a:pt x="6380988" y="59436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3072383"/>
              <a:ext cx="713232" cy="71323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76472" y="3451859"/>
              <a:ext cx="1653539" cy="76200"/>
            </a:xfrm>
            <a:custGeom>
              <a:avLst/>
              <a:gdLst/>
              <a:ahLst/>
              <a:cxnLst/>
              <a:rect l="l" t="t" r="r" b="b"/>
              <a:pathLst>
                <a:path w="1653539" h="76200">
                  <a:moveTo>
                    <a:pt x="1577339" y="0"/>
                  </a:moveTo>
                  <a:lnTo>
                    <a:pt x="1577339" y="76200"/>
                  </a:lnTo>
                  <a:lnTo>
                    <a:pt x="1640839" y="44450"/>
                  </a:lnTo>
                  <a:lnTo>
                    <a:pt x="1590039" y="44450"/>
                  </a:lnTo>
                  <a:lnTo>
                    <a:pt x="1590039" y="31750"/>
                  </a:lnTo>
                  <a:lnTo>
                    <a:pt x="1640839" y="31750"/>
                  </a:lnTo>
                  <a:lnTo>
                    <a:pt x="1577339" y="0"/>
                  </a:lnTo>
                  <a:close/>
                </a:path>
                <a:path w="1653539" h="76200">
                  <a:moveTo>
                    <a:pt x="157733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577339" y="44450"/>
                  </a:lnTo>
                  <a:lnTo>
                    <a:pt x="1577339" y="31750"/>
                  </a:lnTo>
                  <a:close/>
                </a:path>
                <a:path w="1653539" h="76200">
                  <a:moveTo>
                    <a:pt x="1640839" y="31750"/>
                  </a:moveTo>
                  <a:lnTo>
                    <a:pt x="1590039" y="31750"/>
                  </a:lnTo>
                  <a:lnTo>
                    <a:pt x="1590039" y="44450"/>
                  </a:lnTo>
                  <a:lnTo>
                    <a:pt x="1640839" y="44450"/>
                  </a:lnTo>
                  <a:lnTo>
                    <a:pt x="1653539" y="38100"/>
                  </a:lnTo>
                  <a:lnTo>
                    <a:pt x="1640839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6288" y="3072383"/>
              <a:ext cx="710184" cy="7132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1536" y="3108959"/>
              <a:ext cx="710184" cy="71018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6179" y="3974668"/>
            <a:ext cx="1623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CloudWatch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521076" y="3974668"/>
            <a:ext cx="1702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Subscription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6667" y="3993260"/>
            <a:ext cx="194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04329" y="3993260"/>
            <a:ext cx="202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14896" y="3115513"/>
            <a:ext cx="935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Real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0844" y="3569919"/>
            <a:ext cx="89604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Introducing</a:t>
            </a:r>
            <a:r>
              <a:rPr sz="6000" spc="-35" dirty="0"/>
              <a:t> </a:t>
            </a:r>
            <a:r>
              <a:rPr sz="6000" dirty="0"/>
              <a:t>our</a:t>
            </a:r>
            <a:r>
              <a:rPr sz="6000" spc="-25" dirty="0"/>
              <a:t> </a:t>
            </a:r>
            <a:r>
              <a:rPr sz="6000" dirty="0"/>
              <a:t>case</a:t>
            </a:r>
            <a:r>
              <a:rPr sz="6000" spc="-25" dirty="0"/>
              <a:t> </a:t>
            </a:r>
            <a:r>
              <a:rPr sz="6000" spc="-10" dirty="0"/>
              <a:t>study</a:t>
            </a:r>
            <a:endParaRPr sz="6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420878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60" dirty="0"/>
              <a:t> </a:t>
            </a:r>
            <a:r>
              <a:rPr spc="-25" dirty="0"/>
              <a:t>SQS</a:t>
            </a:r>
          </a:p>
          <a:p>
            <a:pPr marL="12700">
              <a:lnSpc>
                <a:spcPts val="5015"/>
              </a:lnSpc>
            </a:pPr>
            <a:r>
              <a:rPr dirty="0"/>
              <a:t>What’s</a:t>
            </a:r>
            <a:r>
              <a:rPr spc="-114" dirty="0"/>
              <a:t> </a:t>
            </a:r>
            <a:r>
              <a:rPr dirty="0"/>
              <a:t>a</a:t>
            </a:r>
            <a:r>
              <a:rPr spc="-110" dirty="0"/>
              <a:t> </a:t>
            </a:r>
            <a:r>
              <a:rPr spc="-10" dirty="0"/>
              <a:t>queue?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5983" y="2496311"/>
            <a:ext cx="1521460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10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5983" y="3505200"/>
            <a:ext cx="1521460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10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5983" y="4514088"/>
            <a:ext cx="1521460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10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8065" y="4533645"/>
            <a:ext cx="105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23247" y="1923288"/>
            <a:ext cx="1518285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23247" y="2932176"/>
            <a:ext cx="1518285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23247" y="3941064"/>
            <a:ext cx="1518285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23247" y="4949952"/>
            <a:ext cx="1518285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14776" y="2776854"/>
            <a:ext cx="2232025" cy="832485"/>
          </a:xfrm>
          <a:custGeom>
            <a:avLst/>
            <a:gdLst/>
            <a:ahLst/>
            <a:cxnLst/>
            <a:rect l="l" t="t" r="r" b="b"/>
            <a:pathLst>
              <a:path w="2232025" h="832485">
                <a:moveTo>
                  <a:pt x="2157705" y="802321"/>
                </a:moveTo>
                <a:lnTo>
                  <a:pt x="2146808" y="832104"/>
                </a:lnTo>
                <a:lnTo>
                  <a:pt x="2231517" y="822579"/>
                </a:lnTo>
                <a:lnTo>
                  <a:pt x="2216520" y="806704"/>
                </a:lnTo>
                <a:lnTo>
                  <a:pt x="2169668" y="806704"/>
                </a:lnTo>
                <a:lnTo>
                  <a:pt x="2157705" y="802321"/>
                </a:lnTo>
                <a:close/>
              </a:path>
              <a:path w="2232025" h="832485">
                <a:moveTo>
                  <a:pt x="2162067" y="790400"/>
                </a:moveTo>
                <a:lnTo>
                  <a:pt x="2157705" y="802321"/>
                </a:lnTo>
                <a:lnTo>
                  <a:pt x="2169668" y="806704"/>
                </a:lnTo>
                <a:lnTo>
                  <a:pt x="2173986" y="794766"/>
                </a:lnTo>
                <a:lnTo>
                  <a:pt x="2162067" y="790400"/>
                </a:lnTo>
                <a:close/>
              </a:path>
              <a:path w="2232025" h="832485">
                <a:moveTo>
                  <a:pt x="2172970" y="760603"/>
                </a:moveTo>
                <a:lnTo>
                  <a:pt x="2162067" y="790400"/>
                </a:lnTo>
                <a:lnTo>
                  <a:pt x="2173986" y="794766"/>
                </a:lnTo>
                <a:lnTo>
                  <a:pt x="2169668" y="806704"/>
                </a:lnTo>
                <a:lnTo>
                  <a:pt x="2216520" y="806704"/>
                </a:lnTo>
                <a:lnTo>
                  <a:pt x="2172970" y="760603"/>
                </a:lnTo>
                <a:close/>
              </a:path>
              <a:path w="2232025" h="832485">
                <a:moveTo>
                  <a:pt x="4318" y="0"/>
                </a:moveTo>
                <a:lnTo>
                  <a:pt x="0" y="11937"/>
                </a:lnTo>
                <a:lnTo>
                  <a:pt x="2157705" y="802321"/>
                </a:lnTo>
                <a:lnTo>
                  <a:pt x="2162067" y="790400"/>
                </a:lnTo>
                <a:lnTo>
                  <a:pt x="4318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6935" y="3753611"/>
            <a:ext cx="2229485" cy="76200"/>
          </a:xfrm>
          <a:custGeom>
            <a:avLst/>
            <a:gdLst/>
            <a:ahLst/>
            <a:cxnLst/>
            <a:rect l="l" t="t" r="r" b="b"/>
            <a:pathLst>
              <a:path w="2229485" h="76200">
                <a:moveTo>
                  <a:pt x="2153158" y="0"/>
                </a:moveTo>
                <a:lnTo>
                  <a:pt x="2153158" y="76200"/>
                </a:lnTo>
                <a:lnTo>
                  <a:pt x="2216658" y="44450"/>
                </a:lnTo>
                <a:lnTo>
                  <a:pt x="2165858" y="44450"/>
                </a:lnTo>
                <a:lnTo>
                  <a:pt x="2165858" y="31750"/>
                </a:lnTo>
                <a:lnTo>
                  <a:pt x="2216658" y="31750"/>
                </a:lnTo>
                <a:lnTo>
                  <a:pt x="2153158" y="0"/>
                </a:lnTo>
                <a:close/>
              </a:path>
              <a:path w="2229485" h="76200">
                <a:moveTo>
                  <a:pt x="215315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153158" y="44450"/>
                </a:lnTo>
                <a:lnTo>
                  <a:pt x="2153158" y="31750"/>
                </a:lnTo>
                <a:close/>
              </a:path>
              <a:path w="2229485" h="76200">
                <a:moveTo>
                  <a:pt x="2216658" y="31750"/>
                </a:moveTo>
                <a:lnTo>
                  <a:pt x="2165858" y="31750"/>
                </a:lnTo>
                <a:lnTo>
                  <a:pt x="2165858" y="44450"/>
                </a:lnTo>
                <a:lnTo>
                  <a:pt x="2216658" y="44450"/>
                </a:lnTo>
                <a:lnTo>
                  <a:pt x="2229358" y="38100"/>
                </a:lnTo>
                <a:lnTo>
                  <a:pt x="2216658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4650" y="3932935"/>
            <a:ext cx="2232025" cy="873125"/>
          </a:xfrm>
          <a:custGeom>
            <a:avLst/>
            <a:gdLst/>
            <a:ahLst/>
            <a:cxnLst/>
            <a:rect l="l" t="t" r="r" b="b"/>
            <a:pathLst>
              <a:path w="2232025" h="873125">
                <a:moveTo>
                  <a:pt x="2158216" y="29577"/>
                </a:moveTo>
                <a:lnTo>
                  <a:pt x="0" y="861059"/>
                </a:lnTo>
                <a:lnTo>
                  <a:pt x="4572" y="872997"/>
                </a:lnTo>
                <a:lnTo>
                  <a:pt x="2162774" y="41394"/>
                </a:lnTo>
                <a:lnTo>
                  <a:pt x="2158216" y="29577"/>
                </a:lnTo>
                <a:close/>
              </a:path>
              <a:path w="2232025" h="873125">
                <a:moveTo>
                  <a:pt x="2216251" y="25018"/>
                </a:moveTo>
                <a:lnTo>
                  <a:pt x="2170049" y="25018"/>
                </a:lnTo>
                <a:lnTo>
                  <a:pt x="2174621" y="36830"/>
                </a:lnTo>
                <a:lnTo>
                  <a:pt x="2162774" y="41394"/>
                </a:lnTo>
                <a:lnTo>
                  <a:pt x="2174240" y="71119"/>
                </a:lnTo>
                <a:lnTo>
                  <a:pt x="2216251" y="25018"/>
                </a:lnTo>
                <a:close/>
              </a:path>
              <a:path w="2232025" h="873125">
                <a:moveTo>
                  <a:pt x="2170049" y="25018"/>
                </a:moveTo>
                <a:lnTo>
                  <a:pt x="2158216" y="29577"/>
                </a:lnTo>
                <a:lnTo>
                  <a:pt x="2162774" y="41394"/>
                </a:lnTo>
                <a:lnTo>
                  <a:pt x="2174621" y="36830"/>
                </a:lnTo>
                <a:lnTo>
                  <a:pt x="2170049" y="25018"/>
                </a:lnTo>
                <a:close/>
              </a:path>
              <a:path w="2232025" h="873125">
                <a:moveTo>
                  <a:pt x="2146808" y="0"/>
                </a:moveTo>
                <a:lnTo>
                  <a:pt x="2158216" y="29577"/>
                </a:lnTo>
                <a:lnTo>
                  <a:pt x="2170049" y="25018"/>
                </a:lnTo>
                <a:lnTo>
                  <a:pt x="2216251" y="25018"/>
                </a:lnTo>
                <a:lnTo>
                  <a:pt x="2231644" y="8127"/>
                </a:lnTo>
                <a:lnTo>
                  <a:pt x="2146808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40702" y="2209799"/>
            <a:ext cx="2080895" cy="3027045"/>
          </a:xfrm>
          <a:custGeom>
            <a:avLst/>
            <a:gdLst/>
            <a:ahLst/>
            <a:cxnLst/>
            <a:rect l="l" t="t" r="r" b="b"/>
            <a:pathLst>
              <a:path w="2080895" h="3027045">
                <a:moveTo>
                  <a:pt x="2080768" y="0"/>
                </a:moveTo>
                <a:lnTo>
                  <a:pt x="1997075" y="15875"/>
                </a:lnTo>
                <a:lnTo>
                  <a:pt x="2016277" y="41122"/>
                </a:lnTo>
                <a:lnTo>
                  <a:pt x="0" y="1576451"/>
                </a:lnTo>
                <a:lnTo>
                  <a:pt x="3771" y="1581429"/>
                </a:lnTo>
                <a:lnTo>
                  <a:pt x="3848" y="1581696"/>
                </a:lnTo>
                <a:lnTo>
                  <a:pt x="3810" y="1581912"/>
                </a:lnTo>
                <a:lnTo>
                  <a:pt x="127" y="1587119"/>
                </a:lnTo>
                <a:lnTo>
                  <a:pt x="2014524" y="2988767"/>
                </a:lnTo>
                <a:lnTo>
                  <a:pt x="1996440" y="3014853"/>
                </a:lnTo>
                <a:lnTo>
                  <a:pt x="2080768" y="3027045"/>
                </a:lnTo>
                <a:lnTo>
                  <a:pt x="2063826" y="2996057"/>
                </a:lnTo>
                <a:lnTo>
                  <a:pt x="2039874" y="2952242"/>
                </a:lnTo>
                <a:lnTo>
                  <a:pt x="2021763" y="2978353"/>
                </a:lnTo>
                <a:lnTo>
                  <a:pt x="33159" y="1594573"/>
                </a:lnTo>
                <a:lnTo>
                  <a:pt x="2004847" y="2008695"/>
                </a:lnTo>
                <a:lnTo>
                  <a:pt x="1998345" y="2039747"/>
                </a:lnTo>
                <a:lnTo>
                  <a:pt x="2080768" y="2018157"/>
                </a:lnTo>
                <a:lnTo>
                  <a:pt x="2072106" y="2011299"/>
                </a:lnTo>
                <a:lnTo>
                  <a:pt x="2013966" y="1965198"/>
                </a:lnTo>
                <a:lnTo>
                  <a:pt x="2007450" y="1996236"/>
                </a:lnTo>
                <a:lnTo>
                  <a:pt x="29870" y="1580908"/>
                </a:lnTo>
                <a:lnTo>
                  <a:pt x="2008924" y="1035265"/>
                </a:lnTo>
                <a:lnTo>
                  <a:pt x="2017395" y="1065911"/>
                </a:lnTo>
                <a:lnTo>
                  <a:pt x="2068766" y="1019683"/>
                </a:lnTo>
                <a:lnTo>
                  <a:pt x="2080768" y="1008888"/>
                </a:lnTo>
                <a:lnTo>
                  <a:pt x="1997075" y="992378"/>
                </a:lnTo>
                <a:lnTo>
                  <a:pt x="2005545" y="1023061"/>
                </a:lnTo>
                <a:lnTo>
                  <a:pt x="33464" y="1566811"/>
                </a:lnTo>
                <a:lnTo>
                  <a:pt x="2023960" y="51231"/>
                </a:lnTo>
                <a:lnTo>
                  <a:pt x="2043176" y="76454"/>
                </a:lnTo>
                <a:lnTo>
                  <a:pt x="2064334" y="33401"/>
                </a:lnTo>
                <a:lnTo>
                  <a:pt x="2080768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56534" y="3441319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Send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30159" y="3598875"/>
            <a:ext cx="1303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Poll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2139695"/>
            <a:ext cx="710184" cy="713231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352364" y="3289325"/>
            <a:ext cx="1647189" cy="988694"/>
          </a:xfrm>
          <a:custGeom>
            <a:avLst/>
            <a:gdLst/>
            <a:ahLst/>
            <a:cxnLst/>
            <a:rect l="l" t="t" r="r" b="b"/>
            <a:pathLst>
              <a:path w="1647190" h="988695">
                <a:moveTo>
                  <a:pt x="495973" y="490791"/>
                </a:moveTo>
                <a:lnTo>
                  <a:pt x="492188" y="477913"/>
                </a:lnTo>
                <a:lnTo>
                  <a:pt x="483450" y="467106"/>
                </a:lnTo>
                <a:lnTo>
                  <a:pt x="442633" y="433171"/>
                </a:lnTo>
                <a:lnTo>
                  <a:pt x="406031" y="402742"/>
                </a:lnTo>
                <a:lnTo>
                  <a:pt x="406031" y="494055"/>
                </a:lnTo>
                <a:lnTo>
                  <a:pt x="332803" y="554926"/>
                </a:lnTo>
                <a:lnTo>
                  <a:pt x="332803" y="433171"/>
                </a:lnTo>
                <a:lnTo>
                  <a:pt x="406031" y="494055"/>
                </a:lnTo>
                <a:lnTo>
                  <a:pt x="406031" y="402742"/>
                </a:lnTo>
                <a:lnTo>
                  <a:pt x="313893" y="326097"/>
                </a:lnTo>
                <a:lnTo>
                  <a:pt x="305930" y="323240"/>
                </a:lnTo>
                <a:lnTo>
                  <a:pt x="297713" y="323265"/>
                </a:lnTo>
                <a:lnTo>
                  <a:pt x="284086" y="326034"/>
                </a:lnTo>
                <a:lnTo>
                  <a:pt x="272961" y="333540"/>
                </a:lnTo>
                <a:lnTo>
                  <a:pt x="265480" y="344678"/>
                </a:lnTo>
                <a:lnTo>
                  <a:pt x="262737" y="358292"/>
                </a:lnTo>
                <a:lnTo>
                  <a:pt x="262737" y="629805"/>
                </a:lnTo>
                <a:lnTo>
                  <a:pt x="287693" y="663765"/>
                </a:lnTo>
                <a:lnTo>
                  <a:pt x="292696" y="664832"/>
                </a:lnTo>
                <a:lnTo>
                  <a:pt x="300913" y="664819"/>
                </a:lnTo>
                <a:lnTo>
                  <a:pt x="305968" y="664832"/>
                </a:lnTo>
                <a:lnTo>
                  <a:pt x="313893" y="661974"/>
                </a:lnTo>
                <a:lnTo>
                  <a:pt x="442645" y="554926"/>
                </a:lnTo>
                <a:lnTo>
                  <a:pt x="485127" y="519607"/>
                </a:lnTo>
                <a:lnTo>
                  <a:pt x="486676" y="518058"/>
                </a:lnTo>
                <a:lnTo>
                  <a:pt x="488073" y="516382"/>
                </a:lnTo>
                <a:lnTo>
                  <a:pt x="494652" y="504139"/>
                </a:lnTo>
                <a:lnTo>
                  <a:pt x="495973" y="490791"/>
                </a:lnTo>
                <a:close/>
              </a:path>
              <a:path w="1647190" h="988695">
                <a:moveTo>
                  <a:pt x="661416" y="133311"/>
                </a:moveTo>
                <a:lnTo>
                  <a:pt x="591350" y="133311"/>
                </a:lnTo>
                <a:lnTo>
                  <a:pt x="591350" y="855141"/>
                </a:lnTo>
                <a:lnTo>
                  <a:pt x="661416" y="855141"/>
                </a:lnTo>
                <a:lnTo>
                  <a:pt x="661416" y="133311"/>
                </a:lnTo>
                <a:close/>
              </a:path>
              <a:path w="1647190" h="988695">
                <a:moveTo>
                  <a:pt x="858304" y="133311"/>
                </a:moveTo>
                <a:lnTo>
                  <a:pt x="788238" y="133311"/>
                </a:lnTo>
                <a:lnTo>
                  <a:pt x="788238" y="855141"/>
                </a:lnTo>
                <a:lnTo>
                  <a:pt x="858304" y="855141"/>
                </a:lnTo>
                <a:lnTo>
                  <a:pt x="858304" y="133311"/>
                </a:lnTo>
                <a:close/>
              </a:path>
              <a:path w="1647190" h="988695">
                <a:moveTo>
                  <a:pt x="1055535" y="133311"/>
                </a:moveTo>
                <a:lnTo>
                  <a:pt x="985469" y="133311"/>
                </a:lnTo>
                <a:lnTo>
                  <a:pt x="985469" y="855141"/>
                </a:lnTo>
                <a:lnTo>
                  <a:pt x="1055535" y="855141"/>
                </a:lnTo>
                <a:lnTo>
                  <a:pt x="1055535" y="133311"/>
                </a:lnTo>
                <a:close/>
              </a:path>
              <a:path w="1647190" h="988695">
                <a:moveTo>
                  <a:pt x="1383804" y="350100"/>
                </a:moveTo>
                <a:lnTo>
                  <a:pt x="1380921" y="342150"/>
                </a:lnTo>
                <a:lnTo>
                  <a:pt x="1375676" y="335851"/>
                </a:lnTo>
                <a:lnTo>
                  <a:pt x="1364830" y="327152"/>
                </a:lnTo>
                <a:lnTo>
                  <a:pt x="1351940" y="323392"/>
                </a:lnTo>
                <a:lnTo>
                  <a:pt x="1338580" y="324751"/>
                </a:lnTo>
                <a:lnTo>
                  <a:pt x="1326337" y="331355"/>
                </a:lnTo>
                <a:lnTo>
                  <a:pt x="1313726" y="341845"/>
                </a:lnTo>
                <a:lnTo>
                  <a:pt x="1313726" y="433171"/>
                </a:lnTo>
                <a:lnTo>
                  <a:pt x="1313726" y="554926"/>
                </a:lnTo>
                <a:lnTo>
                  <a:pt x="1240510" y="494055"/>
                </a:lnTo>
                <a:lnTo>
                  <a:pt x="1313726" y="433171"/>
                </a:lnTo>
                <a:lnTo>
                  <a:pt x="1313726" y="341845"/>
                </a:lnTo>
                <a:lnTo>
                  <a:pt x="1161402" y="468503"/>
                </a:lnTo>
                <a:lnTo>
                  <a:pt x="1150556" y="497319"/>
                </a:lnTo>
                <a:lnTo>
                  <a:pt x="1154341" y="510197"/>
                </a:lnTo>
                <a:lnTo>
                  <a:pt x="1163078" y="520992"/>
                </a:lnTo>
                <a:lnTo>
                  <a:pt x="1332636" y="661974"/>
                </a:lnTo>
                <a:lnTo>
                  <a:pt x="1340561" y="664832"/>
                </a:lnTo>
                <a:lnTo>
                  <a:pt x="1350175" y="664806"/>
                </a:lnTo>
                <a:lnTo>
                  <a:pt x="1353832" y="664832"/>
                </a:lnTo>
                <a:lnTo>
                  <a:pt x="1353972" y="664794"/>
                </a:lnTo>
                <a:lnTo>
                  <a:pt x="1358861" y="663765"/>
                </a:lnTo>
                <a:lnTo>
                  <a:pt x="1363472" y="661644"/>
                </a:lnTo>
                <a:lnTo>
                  <a:pt x="1371892" y="656183"/>
                </a:lnTo>
                <a:lnTo>
                  <a:pt x="1378305" y="648703"/>
                </a:lnTo>
                <a:lnTo>
                  <a:pt x="1382382" y="639749"/>
                </a:lnTo>
                <a:lnTo>
                  <a:pt x="1383792" y="629805"/>
                </a:lnTo>
                <a:lnTo>
                  <a:pt x="1383792" y="554926"/>
                </a:lnTo>
                <a:lnTo>
                  <a:pt x="1383792" y="433171"/>
                </a:lnTo>
                <a:lnTo>
                  <a:pt x="1383804" y="350100"/>
                </a:lnTo>
                <a:close/>
              </a:path>
              <a:path w="1647190" h="988695">
                <a:moveTo>
                  <a:pt x="1646580" y="34988"/>
                </a:moveTo>
                <a:lnTo>
                  <a:pt x="1643811" y="21374"/>
                </a:lnTo>
                <a:lnTo>
                  <a:pt x="1636280" y="10261"/>
                </a:lnTo>
                <a:lnTo>
                  <a:pt x="1625142" y="2755"/>
                </a:lnTo>
                <a:lnTo>
                  <a:pt x="1611541" y="0"/>
                </a:lnTo>
                <a:lnTo>
                  <a:pt x="1576514" y="0"/>
                </a:lnTo>
                <a:lnTo>
                  <a:pt x="1576514" y="69977"/>
                </a:lnTo>
                <a:lnTo>
                  <a:pt x="1576514" y="918464"/>
                </a:lnTo>
                <a:lnTo>
                  <a:pt x="70065" y="918464"/>
                </a:lnTo>
                <a:lnTo>
                  <a:pt x="70065" y="69977"/>
                </a:lnTo>
                <a:lnTo>
                  <a:pt x="1576514" y="69977"/>
                </a:lnTo>
                <a:lnTo>
                  <a:pt x="1576514" y="0"/>
                </a:lnTo>
                <a:lnTo>
                  <a:pt x="35026" y="0"/>
                </a:lnTo>
                <a:lnTo>
                  <a:pt x="21399" y="2755"/>
                </a:lnTo>
                <a:lnTo>
                  <a:pt x="10261" y="10261"/>
                </a:lnTo>
                <a:lnTo>
                  <a:pt x="2755" y="21374"/>
                </a:lnTo>
                <a:lnTo>
                  <a:pt x="0" y="34988"/>
                </a:lnTo>
                <a:lnTo>
                  <a:pt x="0" y="953452"/>
                </a:lnTo>
                <a:lnTo>
                  <a:pt x="2755" y="967079"/>
                </a:lnTo>
                <a:lnTo>
                  <a:pt x="10261" y="978204"/>
                </a:lnTo>
                <a:lnTo>
                  <a:pt x="21399" y="985697"/>
                </a:lnTo>
                <a:lnTo>
                  <a:pt x="35026" y="988441"/>
                </a:lnTo>
                <a:lnTo>
                  <a:pt x="1611541" y="988441"/>
                </a:lnTo>
                <a:lnTo>
                  <a:pt x="1625142" y="985697"/>
                </a:lnTo>
                <a:lnTo>
                  <a:pt x="1636280" y="978204"/>
                </a:lnTo>
                <a:lnTo>
                  <a:pt x="1643811" y="967079"/>
                </a:lnTo>
                <a:lnTo>
                  <a:pt x="1646580" y="953452"/>
                </a:lnTo>
                <a:lnTo>
                  <a:pt x="1646580" y="918464"/>
                </a:lnTo>
                <a:lnTo>
                  <a:pt x="1646580" y="69977"/>
                </a:lnTo>
                <a:lnTo>
                  <a:pt x="1646580" y="34988"/>
                </a:lnTo>
                <a:close/>
              </a:path>
            </a:pathLst>
          </a:custGeom>
          <a:solidFill>
            <a:srgbClr val="CD2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35" dirty="0"/>
              <a:t> </a:t>
            </a:r>
            <a:r>
              <a:rPr dirty="0"/>
              <a:t>SQS</a:t>
            </a:r>
            <a:r>
              <a:rPr spc="-12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Standard</a:t>
            </a:r>
            <a:r>
              <a:rPr spc="-155" dirty="0"/>
              <a:t> </a:t>
            </a:r>
            <a:r>
              <a:rPr spc="-10" dirty="0"/>
              <a:t>Queue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Oldest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offering</a:t>
            </a:r>
            <a:r>
              <a:rPr sz="2600" b="0" spc="-6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(over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10</a:t>
            </a:r>
            <a:r>
              <a:rPr sz="2600" b="0" spc="-8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years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spc="-20" dirty="0">
                <a:latin typeface="Arial"/>
                <a:cs typeface="Arial"/>
              </a:rPr>
              <a:t>old)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Fully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managed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Scales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from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1</a:t>
            </a:r>
            <a:r>
              <a:rPr sz="2600" b="0" spc="-7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message</a:t>
            </a:r>
            <a:r>
              <a:rPr sz="2600" b="0" spc="-1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per</a:t>
            </a:r>
            <a:r>
              <a:rPr sz="2600" b="0" spc="-6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second</a:t>
            </a:r>
            <a:r>
              <a:rPr sz="2600" b="0" spc="-3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to</a:t>
            </a:r>
            <a:r>
              <a:rPr sz="2600" b="0" spc="-6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15,000s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per</a:t>
            </a:r>
            <a:r>
              <a:rPr sz="2600" b="0" spc="-6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second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Default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retention</a:t>
            </a:r>
            <a:r>
              <a:rPr sz="2600" b="0" spc="-2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</a:t>
            </a:r>
            <a:r>
              <a:rPr sz="2600" b="0" spc="-7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messages:</a:t>
            </a:r>
            <a:r>
              <a:rPr sz="2600" b="0" spc="-1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4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days,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maximum</a:t>
            </a:r>
            <a:r>
              <a:rPr sz="2600" b="0" spc="-1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14</a:t>
            </a:r>
            <a:r>
              <a:rPr sz="2600" b="0" spc="-60" dirty="0">
                <a:latin typeface="Arial"/>
                <a:cs typeface="Arial"/>
              </a:rPr>
              <a:t> </a:t>
            </a:r>
            <a:r>
              <a:rPr sz="2600" b="0" spc="-20" dirty="0">
                <a:latin typeface="Arial"/>
                <a:cs typeface="Arial"/>
              </a:rPr>
              <a:t>days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No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limit</a:t>
            </a:r>
            <a:r>
              <a:rPr sz="2600" b="0" spc="-5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to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how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many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messages</a:t>
            </a:r>
            <a:r>
              <a:rPr sz="2600" b="0" spc="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can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be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in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the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queue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Low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latency</a:t>
            </a:r>
            <a:r>
              <a:rPr sz="2600" b="0" spc="-2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(&lt;10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ms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on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publish</a:t>
            </a:r>
            <a:r>
              <a:rPr sz="2600" b="0" spc="-2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and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receive)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Horizontal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scaling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in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terms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</a:t>
            </a:r>
            <a:r>
              <a:rPr sz="2600" b="0" spc="-7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number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consumers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Can</a:t>
            </a:r>
            <a:r>
              <a:rPr sz="2600" b="0" spc="-8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have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duplicate</a:t>
            </a:r>
            <a:r>
              <a:rPr sz="2600" b="0" spc="-6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messages</a:t>
            </a:r>
            <a:r>
              <a:rPr sz="2600" b="0" spc="-4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(at</a:t>
            </a:r>
            <a:r>
              <a:rPr sz="2600" b="0" spc="-8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least</a:t>
            </a:r>
            <a:r>
              <a:rPr sz="2600" b="0" spc="-8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once</a:t>
            </a:r>
            <a:r>
              <a:rPr sz="2600" b="0" spc="-65" dirty="0">
                <a:latin typeface="Arial"/>
                <a:cs typeface="Arial"/>
              </a:rPr>
              <a:t> </a:t>
            </a:r>
            <a:r>
              <a:rPr sz="2600" b="0" spc="-20" dirty="0">
                <a:latin typeface="Arial"/>
                <a:cs typeface="Arial"/>
              </a:rPr>
              <a:t>delivery,</a:t>
            </a:r>
            <a:r>
              <a:rPr sz="2600" b="0" spc="-35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occasionally)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Can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have</a:t>
            </a:r>
            <a:r>
              <a:rPr sz="2600" b="0" spc="-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out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</a:t>
            </a:r>
            <a:r>
              <a:rPr sz="2600" b="0" spc="-5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order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messages</a:t>
            </a:r>
            <a:r>
              <a:rPr sz="2600" b="0" spc="-1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(best</a:t>
            </a:r>
            <a:r>
              <a:rPr sz="2600" b="0" spc="-5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effort</a:t>
            </a:r>
            <a:r>
              <a:rPr sz="2600" b="0" spc="-30" dirty="0">
                <a:latin typeface="Arial"/>
                <a:cs typeface="Arial"/>
              </a:rPr>
              <a:t> </a:t>
            </a:r>
            <a:r>
              <a:rPr sz="2600" b="0" spc="-10" dirty="0">
                <a:latin typeface="Arial"/>
                <a:cs typeface="Arial"/>
              </a:rPr>
              <a:t>ordering)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"/>
              </a:spcBef>
              <a:buChar char="•"/>
              <a:tabLst>
                <a:tab pos="240665" algn="l"/>
              </a:tabLst>
            </a:pPr>
            <a:r>
              <a:rPr sz="2600" b="0" dirty="0">
                <a:latin typeface="Arial"/>
                <a:cs typeface="Arial"/>
              </a:rPr>
              <a:t>Limitation</a:t>
            </a:r>
            <a:r>
              <a:rPr sz="2600" b="0" spc="-5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of</a:t>
            </a:r>
            <a:r>
              <a:rPr sz="2600" b="0" spc="-70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256KB</a:t>
            </a:r>
            <a:r>
              <a:rPr sz="2600" b="0" spc="-4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per</a:t>
            </a:r>
            <a:r>
              <a:rPr sz="2600" b="0" spc="-7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message</a:t>
            </a:r>
            <a:r>
              <a:rPr sz="2600" b="0" spc="-25" dirty="0">
                <a:latin typeface="Arial"/>
                <a:cs typeface="Arial"/>
              </a:rPr>
              <a:t> </a:t>
            </a:r>
            <a:r>
              <a:rPr sz="2600" b="0" spc="-20" dirty="0">
                <a:latin typeface="Arial"/>
                <a:cs typeface="Arial"/>
              </a:rPr>
              <a:t>sent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6856" y="365759"/>
            <a:ext cx="1456944" cy="14569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5297170" y="4035297"/>
            <a:ext cx="3399154" cy="1768475"/>
            <a:chOff x="5297170" y="4035297"/>
            <a:chExt cx="3399154" cy="1768475"/>
          </a:xfrm>
        </p:grpSpPr>
        <p:sp>
          <p:nvSpPr>
            <p:cNvPr id="8" name="object 8"/>
            <p:cNvSpPr/>
            <p:nvPr/>
          </p:nvSpPr>
          <p:spPr>
            <a:xfrm>
              <a:off x="5303520" y="4041647"/>
              <a:ext cx="3386454" cy="1755775"/>
            </a:xfrm>
            <a:custGeom>
              <a:avLst/>
              <a:gdLst/>
              <a:ahLst/>
              <a:cxnLst/>
              <a:rect l="l" t="t" r="r" b="b"/>
              <a:pathLst>
                <a:path w="3386454" h="1755775">
                  <a:moveTo>
                    <a:pt x="3386328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3386328" y="1755648"/>
                  </a:lnTo>
                  <a:lnTo>
                    <a:pt x="338632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03520" y="4041647"/>
              <a:ext cx="3386454" cy="1755775"/>
            </a:xfrm>
            <a:custGeom>
              <a:avLst/>
              <a:gdLst/>
              <a:ahLst/>
              <a:cxnLst/>
              <a:rect l="l" t="t" r="r" b="b"/>
              <a:pathLst>
                <a:path w="3386454" h="1755775">
                  <a:moveTo>
                    <a:pt x="0" y="1755648"/>
                  </a:moveTo>
                  <a:lnTo>
                    <a:pt x="3386328" y="1755648"/>
                  </a:lnTo>
                  <a:lnTo>
                    <a:pt x="3386328" y="0"/>
                  </a:lnTo>
                  <a:lnTo>
                    <a:pt x="0" y="0"/>
                  </a:lnTo>
                  <a:lnTo>
                    <a:pt x="0" y="1755648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27418" y="5452364"/>
            <a:ext cx="9442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SQS</a:t>
            </a:r>
            <a:r>
              <a:rPr spc="-70" dirty="0"/>
              <a:t> </a:t>
            </a:r>
            <a:r>
              <a:rPr dirty="0"/>
              <a:t>–</a:t>
            </a:r>
            <a:r>
              <a:rPr spc="-100" dirty="0"/>
              <a:t> </a:t>
            </a:r>
            <a:r>
              <a:rPr dirty="0"/>
              <a:t>Producing</a:t>
            </a:r>
            <a:r>
              <a:rPr spc="-100" dirty="0"/>
              <a:t> </a:t>
            </a:r>
            <a:r>
              <a:rPr spc="-10" dirty="0"/>
              <a:t>Messages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7244" y="1340876"/>
            <a:ext cx="3624579" cy="2715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Body</a:t>
            </a:r>
            <a:endParaRPr sz="2800">
              <a:latin typeface="Arial"/>
              <a:cs typeface="Arial"/>
            </a:endParaRPr>
          </a:p>
          <a:p>
            <a:pPr marL="241300" marR="119507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message attributes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2975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(metadata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optional)</a:t>
            </a:r>
            <a:endParaRPr sz="2800">
              <a:latin typeface="Arial"/>
              <a:cs typeface="Arial"/>
            </a:endParaRPr>
          </a:p>
          <a:p>
            <a:pPr marL="241300" marR="501015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Delay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(optional)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244" y="4590352"/>
            <a:ext cx="3691890" cy="12763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Get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identifier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MD5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hash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body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97170" y="1414017"/>
            <a:ext cx="3399154" cy="2633980"/>
            <a:chOff x="5297170" y="1414017"/>
            <a:chExt cx="3399154" cy="2633980"/>
          </a:xfrm>
        </p:grpSpPr>
        <p:sp>
          <p:nvSpPr>
            <p:cNvPr id="15" name="object 15"/>
            <p:cNvSpPr/>
            <p:nvPr/>
          </p:nvSpPr>
          <p:spPr>
            <a:xfrm>
              <a:off x="5303520" y="1420367"/>
              <a:ext cx="3386454" cy="2621280"/>
            </a:xfrm>
            <a:custGeom>
              <a:avLst/>
              <a:gdLst/>
              <a:ahLst/>
              <a:cxnLst/>
              <a:rect l="l" t="t" r="r" b="b"/>
              <a:pathLst>
                <a:path w="3386454" h="2621279">
                  <a:moveTo>
                    <a:pt x="3386328" y="0"/>
                  </a:moveTo>
                  <a:lnTo>
                    <a:pt x="0" y="0"/>
                  </a:lnTo>
                  <a:lnTo>
                    <a:pt x="0" y="2621279"/>
                  </a:lnTo>
                  <a:lnTo>
                    <a:pt x="3386328" y="2621279"/>
                  </a:lnTo>
                  <a:lnTo>
                    <a:pt x="3386328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03520" y="1420367"/>
              <a:ext cx="3386454" cy="2621280"/>
            </a:xfrm>
            <a:custGeom>
              <a:avLst/>
              <a:gdLst/>
              <a:ahLst/>
              <a:cxnLst/>
              <a:rect l="l" t="t" r="r" b="b"/>
              <a:pathLst>
                <a:path w="3386454" h="2621279">
                  <a:moveTo>
                    <a:pt x="0" y="2621279"/>
                  </a:moveTo>
                  <a:lnTo>
                    <a:pt x="3386328" y="2621279"/>
                  </a:lnTo>
                  <a:lnTo>
                    <a:pt x="3386328" y="0"/>
                  </a:lnTo>
                  <a:lnTo>
                    <a:pt x="0" y="0"/>
                  </a:lnTo>
                  <a:lnTo>
                    <a:pt x="0" y="2621279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17234" y="2155697"/>
            <a:ext cx="13766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Body</a:t>
            </a:r>
            <a:endParaRPr sz="1800">
              <a:latin typeface="Calibri"/>
              <a:cs typeface="Calibri"/>
            </a:endParaRPr>
          </a:p>
          <a:p>
            <a:pPr marL="5461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(up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256kb)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29094" y="2978607"/>
            <a:ext cx="550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556250" y="4129785"/>
          <a:ext cx="2852420" cy="52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556250" y="4846065"/>
          <a:ext cx="2852420" cy="52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56D00"/>
                      </a:solidFill>
                      <a:prstDash val="solid"/>
                    </a:lnL>
                    <a:lnR w="12700">
                      <a:solidFill>
                        <a:srgbClr val="B56D00"/>
                      </a:solidFill>
                      <a:prstDash val="solid"/>
                    </a:lnR>
                    <a:lnT w="12700">
                      <a:solidFill>
                        <a:srgbClr val="B56D00"/>
                      </a:solidFill>
                      <a:prstDash val="solid"/>
                    </a:lnT>
                    <a:lnB w="12700">
                      <a:solidFill>
                        <a:srgbClr val="B56D00"/>
                      </a:solidFill>
                      <a:prstDash val="solid"/>
                    </a:lnB>
                    <a:solidFill>
                      <a:srgbClr val="F697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6903846" y="4569409"/>
            <a:ext cx="188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68511" y="3582923"/>
            <a:ext cx="1349375" cy="76200"/>
          </a:xfrm>
          <a:custGeom>
            <a:avLst/>
            <a:gdLst/>
            <a:ahLst/>
            <a:cxnLst/>
            <a:rect l="l" t="t" r="r" b="b"/>
            <a:pathLst>
              <a:path w="1349375" h="76200">
                <a:moveTo>
                  <a:pt x="1272921" y="0"/>
                </a:moveTo>
                <a:lnTo>
                  <a:pt x="1272921" y="76200"/>
                </a:lnTo>
                <a:lnTo>
                  <a:pt x="1336421" y="44450"/>
                </a:lnTo>
                <a:lnTo>
                  <a:pt x="1285621" y="44450"/>
                </a:lnTo>
                <a:lnTo>
                  <a:pt x="1285621" y="31750"/>
                </a:lnTo>
                <a:lnTo>
                  <a:pt x="1336421" y="31750"/>
                </a:lnTo>
                <a:lnTo>
                  <a:pt x="1272921" y="0"/>
                </a:lnTo>
                <a:close/>
              </a:path>
              <a:path w="1349375" h="76200">
                <a:moveTo>
                  <a:pt x="127292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72921" y="44450"/>
                </a:lnTo>
                <a:lnTo>
                  <a:pt x="1272921" y="31750"/>
                </a:lnTo>
                <a:close/>
              </a:path>
              <a:path w="1349375" h="76200">
                <a:moveTo>
                  <a:pt x="1336421" y="31750"/>
                </a:moveTo>
                <a:lnTo>
                  <a:pt x="1285621" y="31750"/>
                </a:lnTo>
                <a:lnTo>
                  <a:pt x="1285621" y="44450"/>
                </a:lnTo>
                <a:lnTo>
                  <a:pt x="1336421" y="44450"/>
                </a:lnTo>
                <a:lnTo>
                  <a:pt x="1349121" y="38100"/>
                </a:lnTo>
                <a:lnTo>
                  <a:pt x="1336421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78316" y="3302889"/>
            <a:ext cx="9842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Sent</a:t>
            </a:r>
            <a:r>
              <a:rPr sz="16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021900" y="3165055"/>
            <a:ext cx="1647189" cy="990600"/>
          </a:xfrm>
          <a:custGeom>
            <a:avLst/>
            <a:gdLst/>
            <a:ahLst/>
            <a:cxnLst/>
            <a:rect l="l" t="t" r="r" b="b"/>
            <a:pathLst>
              <a:path w="1647190" h="990600">
                <a:moveTo>
                  <a:pt x="495973" y="491642"/>
                </a:moveTo>
                <a:lnTo>
                  <a:pt x="492188" y="478751"/>
                </a:lnTo>
                <a:lnTo>
                  <a:pt x="483450" y="467918"/>
                </a:lnTo>
                <a:lnTo>
                  <a:pt x="442633" y="433920"/>
                </a:lnTo>
                <a:lnTo>
                  <a:pt x="406031" y="403440"/>
                </a:lnTo>
                <a:lnTo>
                  <a:pt x="406031" y="494906"/>
                </a:lnTo>
                <a:lnTo>
                  <a:pt x="332803" y="555891"/>
                </a:lnTo>
                <a:lnTo>
                  <a:pt x="332803" y="433920"/>
                </a:lnTo>
                <a:lnTo>
                  <a:pt x="406031" y="494906"/>
                </a:lnTo>
                <a:lnTo>
                  <a:pt x="406031" y="403440"/>
                </a:lnTo>
                <a:lnTo>
                  <a:pt x="313893" y="326669"/>
                </a:lnTo>
                <a:lnTo>
                  <a:pt x="305930" y="323811"/>
                </a:lnTo>
                <a:lnTo>
                  <a:pt x="297713" y="323824"/>
                </a:lnTo>
                <a:lnTo>
                  <a:pt x="284086" y="326593"/>
                </a:lnTo>
                <a:lnTo>
                  <a:pt x="272961" y="334124"/>
                </a:lnTo>
                <a:lnTo>
                  <a:pt x="265480" y="345274"/>
                </a:lnTo>
                <a:lnTo>
                  <a:pt x="262737" y="358914"/>
                </a:lnTo>
                <a:lnTo>
                  <a:pt x="262737" y="630910"/>
                </a:lnTo>
                <a:lnTo>
                  <a:pt x="287693" y="664921"/>
                </a:lnTo>
                <a:lnTo>
                  <a:pt x="292696" y="665988"/>
                </a:lnTo>
                <a:lnTo>
                  <a:pt x="300913" y="665975"/>
                </a:lnTo>
                <a:lnTo>
                  <a:pt x="305968" y="665988"/>
                </a:lnTo>
                <a:lnTo>
                  <a:pt x="313893" y="663117"/>
                </a:lnTo>
                <a:lnTo>
                  <a:pt x="442645" y="555891"/>
                </a:lnTo>
                <a:lnTo>
                  <a:pt x="485127" y="520509"/>
                </a:lnTo>
                <a:lnTo>
                  <a:pt x="486676" y="518960"/>
                </a:lnTo>
                <a:lnTo>
                  <a:pt x="488073" y="517283"/>
                </a:lnTo>
                <a:lnTo>
                  <a:pt x="494652" y="505015"/>
                </a:lnTo>
                <a:lnTo>
                  <a:pt x="495973" y="491642"/>
                </a:lnTo>
                <a:close/>
              </a:path>
              <a:path w="1647190" h="990600">
                <a:moveTo>
                  <a:pt x="661416" y="133540"/>
                </a:moveTo>
                <a:lnTo>
                  <a:pt x="591350" y="133540"/>
                </a:lnTo>
                <a:lnTo>
                  <a:pt x="591350" y="856627"/>
                </a:lnTo>
                <a:lnTo>
                  <a:pt x="661416" y="856627"/>
                </a:lnTo>
                <a:lnTo>
                  <a:pt x="661416" y="133540"/>
                </a:lnTo>
                <a:close/>
              </a:path>
              <a:path w="1647190" h="990600">
                <a:moveTo>
                  <a:pt x="858304" y="133540"/>
                </a:moveTo>
                <a:lnTo>
                  <a:pt x="788238" y="133540"/>
                </a:lnTo>
                <a:lnTo>
                  <a:pt x="788238" y="856627"/>
                </a:lnTo>
                <a:lnTo>
                  <a:pt x="858304" y="856627"/>
                </a:lnTo>
                <a:lnTo>
                  <a:pt x="858304" y="133540"/>
                </a:lnTo>
                <a:close/>
              </a:path>
              <a:path w="1647190" h="990600">
                <a:moveTo>
                  <a:pt x="1055535" y="133540"/>
                </a:moveTo>
                <a:lnTo>
                  <a:pt x="985469" y="133540"/>
                </a:lnTo>
                <a:lnTo>
                  <a:pt x="985469" y="856627"/>
                </a:lnTo>
                <a:lnTo>
                  <a:pt x="1055535" y="856627"/>
                </a:lnTo>
                <a:lnTo>
                  <a:pt x="1055535" y="133540"/>
                </a:lnTo>
                <a:close/>
              </a:path>
              <a:path w="1647190" h="990600">
                <a:moveTo>
                  <a:pt x="1383804" y="350710"/>
                </a:moveTo>
                <a:lnTo>
                  <a:pt x="1380921" y="342747"/>
                </a:lnTo>
                <a:lnTo>
                  <a:pt x="1375676" y="336435"/>
                </a:lnTo>
                <a:lnTo>
                  <a:pt x="1364830" y="327710"/>
                </a:lnTo>
                <a:lnTo>
                  <a:pt x="1351940" y="323964"/>
                </a:lnTo>
                <a:lnTo>
                  <a:pt x="1338580" y="325310"/>
                </a:lnTo>
                <a:lnTo>
                  <a:pt x="1326337" y="331927"/>
                </a:lnTo>
                <a:lnTo>
                  <a:pt x="1313726" y="342442"/>
                </a:lnTo>
                <a:lnTo>
                  <a:pt x="1313726" y="433920"/>
                </a:lnTo>
                <a:lnTo>
                  <a:pt x="1313726" y="555891"/>
                </a:lnTo>
                <a:lnTo>
                  <a:pt x="1240510" y="494906"/>
                </a:lnTo>
                <a:lnTo>
                  <a:pt x="1313726" y="433920"/>
                </a:lnTo>
                <a:lnTo>
                  <a:pt x="1313726" y="342442"/>
                </a:lnTo>
                <a:lnTo>
                  <a:pt x="1161402" y="469328"/>
                </a:lnTo>
                <a:lnTo>
                  <a:pt x="1150556" y="498182"/>
                </a:lnTo>
                <a:lnTo>
                  <a:pt x="1154341" y="511073"/>
                </a:lnTo>
                <a:lnTo>
                  <a:pt x="1163078" y="521893"/>
                </a:lnTo>
                <a:lnTo>
                  <a:pt x="1332636" y="663117"/>
                </a:lnTo>
                <a:lnTo>
                  <a:pt x="1340561" y="665988"/>
                </a:lnTo>
                <a:lnTo>
                  <a:pt x="1350175" y="665962"/>
                </a:lnTo>
                <a:lnTo>
                  <a:pt x="1353832" y="665988"/>
                </a:lnTo>
                <a:lnTo>
                  <a:pt x="1353972" y="665949"/>
                </a:lnTo>
                <a:lnTo>
                  <a:pt x="1358861" y="664921"/>
                </a:lnTo>
                <a:lnTo>
                  <a:pt x="1363472" y="662800"/>
                </a:lnTo>
                <a:lnTo>
                  <a:pt x="1371892" y="657326"/>
                </a:lnTo>
                <a:lnTo>
                  <a:pt x="1378305" y="649833"/>
                </a:lnTo>
                <a:lnTo>
                  <a:pt x="1382382" y="640854"/>
                </a:lnTo>
                <a:lnTo>
                  <a:pt x="1383792" y="630910"/>
                </a:lnTo>
                <a:lnTo>
                  <a:pt x="1383792" y="555891"/>
                </a:lnTo>
                <a:lnTo>
                  <a:pt x="1383792" y="433920"/>
                </a:lnTo>
                <a:lnTo>
                  <a:pt x="1383804" y="350710"/>
                </a:lnTo>
                <a:close/>
              </a:path>
              <a:path w="1647190" h="990600">
                <a:moveTo>
                  <a:pt x="1646580" y="35052"/>
                </a:moveTo>
                <a:lnTo>
                  <a:pt x="1643811" y="21412"/>
                </a:lnTo>
                <a:lnTo>
                  <a:pt x="1636280" y="10274"/>
                </a:lnTo>
                <a:lnTo>
                  <a:pt x="1625142" y="2755"/>
                </a:lnTo>
                <a:lnTo>
                  <a:pt x="1611541" y="0"/>
                </a:lnTo>
                <a:lnTo>
                  <a:pt x="1576514" y="0"/>
                </a:lnTo>
                <a:lnTo>
                  <a:pt x="1576514" y="70104"/>
                </a:lnTo>
                <a:lnTo>
                  <a:pt x="1576514" y="920064"/>
                </a:lnTo>
                <a:lnTo>
                  <a:pt x="70065" y="920064"/>
                </a:lnTo>
                <a:lnTo>
                  <a:pt x="70065" y="70104"/>
                </a:lnTo>
                <a:lnTo>
                  <a:pt x="1576514" y="70104"/>
                </a:lnTo>
                <a:lnTo>
                  <a:pt x="1576514" y="0"/>
                </a:lnTo>
                <a:lnTo>
                  <a:pt x="35026" y="0"/>
                </a:lnTo>
                <a:lnTo>
                  <a:pt x="21399" y="2755"/>
                </a:lnTo>
                <a:lnTo>
                  <a:pt x="10261" y="10274"/>
                </a:lnTo>
                <a:lnTo>
                  <a:pt x="2755" y="21412"/>
                </a:lnTo>
                <a:lnTo>
                  <a:pt x="0" y="35052"/>
                </a:lnTo>
                <a:lnTo>
                  <a:pt x="0" y="955116"/>
                </a:lnTo>
                <a:lnTo>
                  <a:pt x="2755" y="968768"/>
                </a:lnTo>
                <a:lnTo>
                  <a:pt x="10261" y="979906"/>
                </a:lnTo>
                <a:lnTo>
                  <a:pt x="21399" y="987412"/>
                </a:lnTo>
                <a:lnTo>
                  <a:pt x="35026" y="990168"/>
                </a:lnTo>
                <a:lnTo>
                  <a:pt x="1611541" y="990168"/>
                </a:lnTo>
                <a:lnTo>
                  <a:pt x="1625142" y="987412"/>
                </a:lnTo>
                <a:lnTo>
                  <a:pt x="1636280" y="979906"/>
                </a:lnTo>
                <a:lnTo>
                  <a:pt x="1643811" y="968768"/>
                </a:lnTo>
                <a:lnTo>
                  <a:pt x="1646580" y="955116"/>
                </a:lnTo>
                <a:lnTo>
                  <a:pt x="1646580" y="920064"/>
                </a:lnTo>
                <a:lnTo>
                  <a:pt x="1646580" y="70104"/>
                </a:lnTo>
                <a:lnTo>
                  <a:pt x="1646580" y="35052"/>
                </a:lnTo>
                <a:close/>
              </a:path>
            </a:pathLst>
          </a:custGeom>
          <a:solidFill>
            <a:srgbClr val="CD2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SQS</a:t>
            </a:r>
            <a:r>
              <a:rPr spc="-80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dirty="0"/>
              <a:t>Consuming</a:t>
            </a:r>
            <a:r>
              <a:rPr spc="-114" dirty="0"/>
              <a:t> </a:t>
            </a:r>
            <a:r>
              <a:rPr spc="-10" dirty="0"/>
              <a:t>Messages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987915" cy="20720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Consumers…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(receive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time)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visibility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timeout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receipt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0288" y="4361688"/>
            <a:ext cx="1521460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0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89120" y="4610100"/>
            <a:ext cx="1481455" cy="76200"/>
          </a:xfrm>
          <a:custGeom>
            <a:avLst/>
            <a:gdLst/>
            <a:ahLst/>
            <a:cxnLst/>
            <a:rect l="l" t="t" r="r" b="b"/>
            <a:pathLst>
              <a:path w="1481454" h="76200">
                <a:moveTo>
                  <a:pt x="1405127" y="0"/>
                </a:moveTo>
                <a:lnTo>
                  <a:pt x="1405127" y="76200"/>
                </a:lnTo>
                <a:lnTo>
                  <a:pt x="1468627" y="44450"/>
                </a:lnTo>
                <a:lnTo>
                  <a:pt x="1417827" y="44450"/>
                </a:lnTo>
                <a:lnTo>
                  <a:pt x="1417827" y="31750"/>
                </a:lnTo>
                <a:lnTo>
                  <a:pt x="1468627" y="31750"/>
                </a:lnTo>
                <a:lnTo>
                  <a:pt x="1405127" y="0"/>
                </a:lnTo>
                <a:close/>
              </a:path>
              <a:path w="1481454" h="76200">
                <a:moveTo>
                  <a:pt x="140512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405127" y="44450"/>
                </a:lnTo>
                <a:lnTo>
                  <a:pt x="1405127" y="31750"/>
                </a:lnTo>
                <a:close/>
              </a:path>
              <a:path w="1481454" h="76200">
                <a:moveTo>
                  <a:pt x="1468627" y="31750"/>
                </a:moveTo>
                <a:lnTo>
                  <a:pt x="1417827" y="31750"/>
                </a:lnTo>
                <a:lnTo>
                  <a:pt x="1417827" y="44450"/>
                </a:lnTo>
                <a:lnTo>
                  <a:pt x="1468627" y="44450"/>
                </a:lnTo>
                <a:lnTo>
                  <a:pt x="1481327" y="38100"/>
                </a:lnTo>
                <a:lnTo>
                  <a:pt x="1468627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66869" y="4011548"/>
            <a:ext cx="913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Poll messages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64097" y="4212082"/>
            <a:ext cx="1061720" cy="915035"/>
            <a:chOff x="5864097" y="4212082"/>
            <a:chExt cx="1061720" cy="915035"/>
          </a:xfrm>
        </p:grpSpPr>
        <p:sp>
          <p:nvSpPr>
            <p:cNvPr id="13" name="object 13"/>
            <p:cNvSpPr/>
            <p:nvPr/>
          </p:nvSpPr>
          <p:spPr>
            <a:xfrm>
              <a:off x="5870447" y="4218432"/>
              <a:ext cx="1049020" cy="902335"/>
            </a:xfrm>
            <a:custGeom>
              <a:avLst/>
              <a:gdLst/>
              <a:ahLst/>
              <a:cxnLst/>
              <a:rect l="l" t="t" r="r" b="b"/>
              <a:pathLst>
                <a:path w="1049020" h="902335">
                  <a:moveTo>
                    <a:pt x="1048511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1048511" y="902208"/>
                  </a:lnTo>
                  <a:lnTo>
                    <a:pt x="1048511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0447" y="4218432"/>
              <a:ext cx="1049020" cy="902335"/>
            </a:xfrm>
            <a:custGeom>
              <a:avLst/>
              <a:gdLst/>
              <a:ahLst/>
              <a:cxnLst/>
              <a:rect l="l" t="t" r="r" b="b"/>
              <a:pathLst>
                <a:path w="1049020" h="902335">
                  <a:moveTo>
                    <a:pt x="0" y="902208"/>
                  </a:moveTo>
                  <a:lnTo>
                    <a:pt x="1048511" y="902208"/>
                  </a:lnTo>
                  <a:lnTo>
                    <a:pt x="1048511" y="0"/>
                  </a:lnTo>
                  <a:lnTo>
                    <a:pt x="0" y="0"/>
                  </a:lnTo>
                  <a:lnTo>
                    <a:pt x="0" y="902208"/>
                  </a:lnTo>
                  <a:close/>
                </a:path>
              </a:pathLst>
            </a:custGeom>
            <a:ln w="12699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78778" y="4505705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18959" y="4631435"/>
            <a:ext cx="1481455" cy="76200"/>
          </a:xfrm>
          <a:custGeom>
            <a:avLst/>
            <a:gdLst/>
            <a:ahLst/>
            <a:cxnLst/>
            <a:rect l="l" t="t" r="r" b="b"/>
            <a:pathLst>
              <a:path w="1481454" h="76200">
                <a:moveTo>
                  <a:pt x="1405128" y="0"/>
                </a:moveTo>
                <a:lnTo>
                  <a:pt x="1405128" y="76200"/>
                </a:lnTo>
                <a:lnTo>
                  <a:pt x="1468628" y="44450"/>
                </a:lnTo>
                <a:lnTo>
                  <a:pt x="1417828" y="44450"/>
                </a:lnTo>
                <a:lnTo>
                  <a:pt x="1417828" y="31750"/>
                </a:lnTo>
                <a:lnTo>
                  <a:pt x="1468628" y="31750"/>
                </a:lnTo>
                <a:lnTo>
                  <a:pt x="1405128" y="0"/>
                </a:lnTo>
                <a:close/>
              </a:path>
              <a:path w="1481454" h="76200">
                <a:moveTo>
                  <a:pt x="140512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405128" y="44450"/>
                </a:lnTo>
                <a:lnTo>
                  <a:pt x="1405128" y="31750"/>
                </a:lnTo>
                <a:close/>
              </a:path>
              <a:path w="1481454" h="76200">
                <a:moveTo>
                  <a:pt x="1468628" y="31750"/>
                </a:moveTo>
                <a:lnTo>
                  <a:pt x="1417828" y="31750"/>
                </a:lnTo>
                <a:lnTo>
                  <a:pt x="1417828" y="44450"/>
                </a:lnTo>
                <a:lnTo>
                  <a:pt x="1468628" y="44450"/>
                </a:lnTo>
                <a:lnTo>
                  <a:pt x="1481328" y="38100"/>
                </a:lnTo>
                <a:lnTo>
                  <a:pt x="1468628" y="3175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1793" y="4020692"/>
            <a:ext cx="825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30378" y="4189182"/>
            <a:ext cx="6536690" cy="1360805"/>
            <a:chOff x="2630378" y="4189182"/>
            <a:chExt cx="6536690" cy="1360805"/>
          </a:xfrm>
        </p:grpSpPr>
        <p:sp>
          <p:nvSpPr>
            <p:cNvPr id="19" name="object 19"/>
            <p:cNvSpPr/>
            <p:nvPr/>
          </p:nvSpPr>
          <p:spPr>
            <a:xfrm>
              <a:off x="3351276" y="4934712"/>
              <a:ext cx="5815330" cy="615315"/>
            </a:xfrm>
            <a:custGeom>
              <a:avLst/>
              <a:gdLst/>
              <a:ahLst/>
              <a:cxnLst/>
              <a:rect l="l" t="t" r="r" b="b"/>
              <a:pathLst>
                <a:path w="5815330" h="615314">
                  <a:moveTo>
                    <a:pt x="44450" y="443865"/>
                  </a:moveTo>
                  <a:lnTo>
                    <a:pt x="31750" y="443865"/>
                  </a:lnTo>
                  <a:lnTo>
                    <a:pt x="31750" y="615188"/>
                  </a:lnTo>
                  <a:lnTo>
                    <a:pt x="5815203" y="615188"/>
                  </a:lnTo>
                  <a:lnTo>
                    <a:pt x="5815203" y="608838"/>
                  </a:lnTo>
                  <a:lnTo>
                    <a:pt x="44450" y="608838"/>
                  </a:lnTo>
                  <a:lnTo>
                    <a:pt x="38100" y="602488"/>
                  </a:lnTo>
                  <a:lnTo>
                    <a:pt x="44450" y="602488"/>
                  </a:lnTo>
                  <a:lnTo>
                    <a:pt x="44450" y="443865"/>
                  </a:lnTo>
                  <a:close/>
                </a:path>
                <a:path w="5815330" h="615314">
                  <a:moveTo>
                    <a:pt x="44450" y="602488"/>
                  </a:moveTo>
                  <a:lnTo>
                    <a:pt x="38100" y="602488"/>
                  </a:lnTo>
                  <a:lnTo>
                    <a:pt x="44450" y="608838"/>
                  </a:lnTo>
                  <a:lnTo>
                    <a:pt x="44450" y="602488"/>
                  </a:lnTo>
                  <a:close/>
                </a:path>
                <a:path w="5815330" h="615314">
                  <a:moveTo>
                    <a:pt x="5802503" y="602488"/>
                  </a:moveTo>
                  <a:lnTo>
                    <a:pt x="44450" y="602488"/>
                  </a:lnTo>
                  <a:lnTo>
                    <a:pt x="44450" y="608838"/>
                  </a:lnTo>
                  <a:lnTo>
                    <a:pt x="5802503" y="608838"/>
                  </a:lnTo>
                  <a:lnTo>
                    <a:pt x="5802503" y="602488"/>
                  </a:lnTo>
                  <a:close/>
                </a:path>
                <a:path w="5815330" h="615314">
                  <a:moveTo>
                    <a:pt x="5815203" y="0"/>
                  </a:moveTo>
                  <a:lnTo>
                    <a:pt x="5802503" y="0"/>
                  </a:lnTo>
                  <a:lnTo>
                    <a:pt x="5802503" y="608838"/>
                  </a:lnTo>
                  <a:lnTo>
                    <a:pt x="5808853" y="602488"/>
                  </a:lnTo>
                  <a:lnTo>
                    <a:pt x="5815203" y="602488"/>
                  </a:lnTo>
                  <a:lnTo>
                    <a:pt x="5815203" y="0"/>
                  </a:lnTo>
                  <a:close/>
                </a:path>
                <a:path w="5815330" h="615314">
                  <a:moveTo>
                    <a:pt x="5815203" y="602488"/>
                  </a:moveTo>
                  <a:lnTo>
                    <a:pt x="5808853" y="602488"/>
                  </a:lnTo>
                  <a:lnTo>
                    <a:pt x="5802503" y="608838"/>
                  </a:lnTo>
                  <a:lnTo>
                    <a:pt x="5815203" y="608838"/>
                  </a:lnTo>
                  <a:lnTo>
                    <a:pt x="5815203" y="602488"/>
                  </a:lnTo>
                  <a:close/>
                </a:path>
                <a:path w="5815330" h="615314">
                  <a:moveTo>
                    <a:pt x="38100" y="380365"/>
                  </a:moveTo>
                  <a:lnTo>
                    <a:pt x="0" y="456565"/>
                  </a:lnTo>
                  <a:lnTo>
                    <a:pt x="31750" y="456565"/>
                  </a:lnTo>
                  <a:lnTo>
                    <a:pt x="31750" y="443865"/>
                  </a:lnTo>
                  <a:lnTo>
                    <a:pt x="69850" y="443865"/>
                  </a:lnTo>
                  <a:lnTo>
                    <a:pt x="38100" y="380365"/>
                  </a:lnTo>
                  <a:close/>
                </a:path>
                <a:path w="5815330" h="615314">
                  <a:moveTo>
                    <a:pt x="69850" y="443865"/>
                  </a:moveTo>
                  <a:lnTo>
                    <a:pt x="44450" y="443865"/>
                  </a:lnTo>
                  <a:lnTo>
                    <a:pt x="44450" y="456565"/>
                  </a:lnTo>
                  <a:lnTo>
                    <a:pt x="76200" y="456565"/>
                  </a:lnTo>
                  <a:lnTo>
                    <a:pt x="69850" y="443865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30373" y="4189183"/>
              <a:ext cx="1644014" cy="990600"/>
            </a:xfrm>
            <a:custGeom>
              <a:avLst/>
              <a:gdLst/>
              <a:ahLst/>
              <a:cxnLst/>
              <a:rect l="l" t="t" r="r" b="b"/>
              <a:pathLst>
                <a:path w="1644014" h="990600">
                  <a:moveTo>
                    <a:pt x="495109" y="491642"/>
                  </a:moveTo>
                  <a:lnTo>
                    <a:pt x="491337" y="478751"/>
                  </a:lnTo>
                  <a:lnTo>
                    <a:pt x="482612" y="467918"/>
                  </a:lnTo>
                  <a:lnTo>
                    <a:pt x="441871" y="433920"/>
                  </a:lnTo>
                  <a:lnTo>
                    <a:pt x="405320" y="403428"/>
                  </a:lnTo>
                  <a:lnTo>
                    <a:pt x="405320" y="494906"/>
                  </a:lnTo>
                  <a:lnTo>
                    <a:pt x="332232" y="555891"/>
                  </a:lnTo>
                  <a:lnTo>
                    <a:pt x="332232" y="433920"/>
                  </a:lnTo>
                  <a:lnTo>
                    <a:pt x="405320" y="494906"/>
                  </a:lnTo>
                  <a:lnTo>
                    <a:pt x="405320" y="403428"/>
                  </a:lnTo>
                  <a:lnTo>
                    <a:pt x="313347" y="326669"/>
                  </a:lnTo>
                  <a:lnTo>
                    <a:pt x="305409" y="323811"/>
                  </a:lnTo>
                  <a:lnTo>
                    <a:pt x="297205" y="323824"/>
                  </a:lnTo>
                  <a:lnTo>
                    <a:pt x="283591" y="326593"/>
                  </a:lnTo>
                  <a:lnTo>
                    <a:pt x="272491" y="334124"/>
                  </a:lnTo>
                  <a:lnTo>
                    <a:pt x="265010" y="345274"/>
                  </a:lnTo>
                  <a:lnTo>
                    <a:pt x="262280" y="358914"/>
                  </a:lnTo>
                  <a:lnTo>
                    <a:pt x="262280" y="630910"/>
                  </a:lnTo>
                  <a:lnTo>
                    <a:pt x="287185" y="664921"/>
                  </a:lnTo>
                  <a:lnTo>
                    <a:pt x="292188" y="665988"/>
                  </a:lnTo>
                  <a:lnTo>
                    <a:pt x="300393" y="665975"/>
                  </a:lnTo>
                  <a:lnTo>
                    <a:pt x="305435" y="665988"/>
                  </a:lnTo>
                  <a:lnTo>
                    <a:pt x="313347" y="663117"/>
                  </a:lnTo>
                  <a:lnTo>
                    <a:pt x="441871" y="555891"/>
                  </a:lnTo>
                  <a:lnTo>
                    <a:pt x="484289" y="520509"/>
                  </a:lnTo>
                  <a:lnTo>
                    <a:pt x="485825" y="518960"/>
                  </a:lnTo>
                  <a:lnTo>
                    <a:pt x="487222" y="517283"/>
                  </a:lnTo>
                  <a:lnTo>
                    <a:pt x="493788" y="505015"/>
                  </a:lnTo>
                  <a:lnTo>
                    <a:pt x="495109" y="491642"/>
                  </a:lnTo>
                  <a:close/>
                </a:path>
                <a:path w="1644014" h="990600">
                  <a:moveTo>
                    <a:pt x="660260" y="133540"/>
                  </a:moveTo>
                  <a:lnTo>
                    <a:pt x="590321" y="133540"/>
                  </a:lnTo>
                  <a:lnTo>
                    <a:pt x="590321" y="856627"/>
                  </a:lnTo>
                  <a:lnTo>
                    <a:pt x="660260" y="856627"/>
                  </a:lnTo>
                  <a:lnTo>
                    <a:pt x="660260" y="133540"/>
                  </a:lnTo>
                  <a:close/>
                </a:path>
                <a:path w="1644014" h="990600">
                  <a:moveTo>
                    <a:pt x="856805" y="133540"/>
                  </a:moveTo>
                  <a:lnTo>
                    <a:pt x="786866" y="133540"/>
                  </a:lnTo>
                  <a:lnTo>
                    <a:pt x="786866" y="856627"/>
                  </a:lnTo>
                  <a:lnTo>
                    <a:pt x="856805" y="856627"/>
                  </a:lnTo>
                  <a:lnTo>
                    <a:pt x="856805" y="133540"/>
                  </a:lnTo>
                  <a:close/>
                </a:path>
                <a:path w="1644014" h="990600">
                  <a:moveTo>
                    <a:pt x="1053693" y="133540"/>
                  </a:moveTo>
                  <a:lnTo>
                    <a:pt x="983754" y="133540"/>
                  </a:lnTo>
                  <a:lnTo>
                    <a:pt x="983754" y="856627"/>
                  </a:lnTo>
                  <a:lnTo>
                    <a:pt x="1053693" y="856627"/>
                  </a:lnTo>
                  <a:lnTo>
                    <a:pt x="1053693" y="133540"/>
                  </a:lnTo>
                  <a:close/>
                </a:path>
                <a:path w="1644014" h="990600">
                  <a:moveTo>
                    <a:pt x="1381404" y="350710"/>
                  </a:moveTo>
                  <a:lnTo>
                    <a:pt x="1378521" y="342747"/>
                  </a:lnTo>
                  <a:lnTo>
                    <a:pt x="1373276" y="336435"/>
                  </a:lnTo>
                  <a:lnTo>
                    <a:pt x="1362456" y="327710"/>
                  </a:lnTo>
                  <a:lnTo>
                    <a:pt x="1349590" y="323964"/>
                  </a:lnTo>
                  <a:lnTo>
                    <a:pt x="1336255" y="325310"/>
                  </a:lnTo>
                  <a:lnTo>
                    <a:pt x="1324025" y="331927"/>
                  </a:lnTo>
                  <a:lnTo>
                    <a:pt x="1311440" y="342442"/>
                  </a:lnTo>
                  <a:lnTo>
                    <a:pt x="1311440" y="433920"/>
                  </a:lnTo>
                  <a:lnTo>
                    <a:pt x="1311440" y="555891"/>
                  </a:lnTo>
                  <a:lnTo>
                    <a:pt x="1238351" y="494906"/>
                  </a:lnTo>
                  <a:lnTo>
                    <a:pt x="1311440" y="433920"/>
                  </a:lnTo>
                  <a:lnTo>
                    <a:pt x="1311440" y="342442"/>
                  </a:lnTo>
                  <a:lnTo>
                    <a:pt x="1159383" y="469328"/>
                  </a:lnTo>
                  <a:lnTo>
                    <a:pt x="1148549" y="498182"/>
                  </a:lnTo>
                  <a:lnTo>
                    <a:pt x="1152334" y="511073"/>
                  </a:lnTo>
                  <a:lnTo>
                    <a:pt x="1161059" y="521893"/>
                  </a:lnTo>
                  <a:lnTo>
                    <a:pt x="1330325" y="663117"/>
                  </a:lnTo>
                  <a:lnTo>
                    <a:pt x="1338237" y="665988"/>
                  </a:lnTo>
                  <a:lnTo>
                    <a:pt x="1347838" y="665962"/>
                  </a:lnTo>
                  <a:lnTo>
                    <a:pt x="1351483" y="665988"/>
                  </a:lnTo>
                  <a:lnTo>
                    <a:pt x="1351622" y="665949"/>
                  </a:lnTo>
                  <a:lnTo>
                    <a:pt x="1356499" y="664921"/>
                  </a:lnTo>
                  <a:lnTo>
                    <a:pt x="1361097" y="662800"/>
                  </a:lnTo>
                  <a:lnTo>
                    <a:pt x="1369504" y="657326"/>
                  </a:lnTo>
                  <a:lnTo>
                    <a:pt x="1375905" y="649833"/>
                  </a:lnTo>
                  <a:lnTo>
                    <a:pt x="1379982" y="640854"/>
                  </a:lnTo>
                  <a:lnTo>
                    <a:pt x="1381379" y="630910"/>
                  </a:lnTo>
                  <a:lnTo>
                    <a:pt x="1381379" y="555891"/>
                  </a:lnTo>
                  <a:lnTo>
                    <a:pt x="1381379" y="433920"/>
                  </a:lnTo>
                  <a:lnTo>
                    <a:pt x="1381404" y="350710"/>
                  </a:lnTo>
                  <a:close/>
                </a:path>
                <a:path w="1644014" h="990600">
                  <a:moveTo>
                    <a:pt x="1643710" y="35052"/>
                  </a:moveTo>
                  <a:lnTo>
                    <a:pt x="1640954" y="21412"/>
                  </a:lnTo>
                  <a:lnTo>
                    <a:pt x="1633448" y="10274"/>
                  </a:lnTo>
                  <a:lnTo>
                    <a:pt x="1622323" y="2755"/>
                  </a:lnTo>
                  <a:lnTo>
                    <a:pt x="1608747" y="0"/>
                  </a:lnTo>
                  <a:lnTo>
                    <a:pt x="1573771" y="0"/>
                  </a:lnTo>
                  <a:lnTo>
                    <a:pt x="1573771" y="70104"/>
                  </a:lnTo>
                  <a:lnTo>
                    <a:pt x="1573771" y="920064"/>
                  </a:lnTo>
                  <a:lnTo>
                    <a:pt x="69938" y="920064"/>
                  </a:lnTo>
                  <a:lnTo>
                    <a:pt x="69938" y="70104"/>
                  </a:lnTo>
                  <a:lnTo>
                    <a:pt x="1573771" y="70104"/>
                  </a:lnTo>
                  <a:lnTo>
                    <a:pt x="1573771" y="0"/>
                  </a:lnTo>
                  <a:lnTo>
                    <a:pt x="34975" y="0"/>
                  </a:lnTo>
                  <a:lnTo>
                    <a:pt x="21361" y="2755"/>
                  </a:lnTo>
                  <a:lnTo>
                    <a:pt x="10248" y="10274"/>
                  </a:lnTo>
                  <a:lnTo>
                    <a:pt x="2743" y="21412"/>
                  </a:lnTo>
                  <a:lnTo>
                    <a:pt x="0" y="35052"/>
                  </a:lnTo>
                  <a:lnTo>
                    <a:pt x="0" y="955116"/>
                  </a:lnTo>
                  <a:lnTo>
                    <a:pt x="2743" y="968768"/>
                  </a:lnTo>
                  <a:lnTo>
                    <a:pt x="10248" y="979906"/>
                  </a:lnTo>
                  <a:lnTo>
                    <a:pt x="21361" y="987412"/>
                  </a:lnTo>
                  <a:lnTo>
                    <a:pt x="34975" y="990168"/>
                  </a:lnTo>
                  <a:lnTo>
                    <a:pt x="1608747" y="990168"/>
                  </a:lnTo>
                  <a:lnTo>
                    <a:pt x="1622323" y="987412"/>
                  </a:lnTo>
                  <a:lnTo>
                    <a:pt x="1633448" y="979906"/>
                  </a:lnTo>
                  <a:lnTo>
                    <a:pt x="1640954" y="968768"/>
                  </a:lnTo>
                  <a:lnTo>
                    <a:pt x="1643710" y="955116"/>
                  </a:lnTo>
                  <a:lnTo>
                    <a:pt x="1643710" y="920064"/>
                  </a:lnTo>
                  <a:lnTo>
                    <a:pt x="1643710" y="70104"/>
                  </a:lnTo>
                  <a:lnTo>
                    <a:pt x="1643710" y="35052"/>
                  </a:lnTo>
                  <a:close/>
                </a:path>
              </a:pathLst>
            </a:custGeom>
            <a:solidFill>
              <a:srgbClr val="CD21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754115" y="5582513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Delete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10" dirty="0"/>
              <a:t> </a:t>
            </a:r>
            <a:r>
              <a:rPr dirty="0"/>
              <a:t>SQS</a:t>
            </a:r>
            <a:r>
              <a:rPr spc="-100" dirty="0"/>
              <a:t> </a:t>
            </a:r>
            <a:r>
              <a:rPr dirty="0"/>
              <a:t>–</a:t>
            </a:r>
            <a:r>
              <a:rPr spc="-100" dirty="0"/>
              <a:t> </a:t>
            </a:r>
            <a:r>
              <a:rPr dirty="0"/>
              <a:t>FIFO</a:t>
            </a:r>
            <a:r>
              <a:rPr spc="-130" dirty="0"/>
              <a:t> </a:t>
            </a:r>
            <a:r>
              <a:rPr spc="-10" dirty="0"/>
              <a:t>Queue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6894195" cy="45491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413384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Newer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offering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(First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First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out)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not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regions!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Name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.fifo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Lower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(up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3,000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second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 batching,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300/s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without)</a:t>
            </a:r>
            <a:endParaRPr sz="2800">
              <a:latin typeface="Arial"/>
              <a:cs typeface="Arial"/>
            </a:endParaRPr>
          </a:p>
          <a:p>
            <a:pPr marL="241300" marR="288925" indent="-228600">
              <a:lnSpc>
                <a:spcPts val="302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processed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order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consumer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sent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exactly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once</a:t>
            </a:r>
            <a:endParaRPr sz="2800">
              <a:latin typeface="Arial"/>
              <a:cs typeface="Arial"/>
            </a:endParaRPr>
          </a:p>
          <a:p>
            <a:pPr marL="241300" marR="73406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5-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minute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interval de-duplication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using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“Duplication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ID”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3379" y="2015109"/>
            <a:ext cx="1131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FIFO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90506" y="4510785"/>
            <a:ext cx="616585" cy="616585"/>
            <a:chOff x="9890506" y="4510785"/>
            <a:chExt cx="616585" cy="616585"/>
          </a:xfrm>
        </p:grpSpPr>
        <p:sp>
          <p:nvSpPr>
            <p:cNvPr id="11" name="object 11"/>
            <p:cNvSpPr/>
            <p:nvPr/>
          </p:nvSpPr>
          <p:spPr>
            <a:xfrm>
              <a:off x="9896856" y="4517135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301751" y="0"/>
                  </a:moveTo>
                  <a:lnTo>
                    <a:pt x="252813" y="3950"/>
                  </a:lnTo>
                  <a:lnTo>
                    <a:pt x="206386" y="15386"/>
                  </a:lnTo>
                  <a:lnTo>
                    <a:pt x="163092" y="33686"/>
                  </a:lnTo>
                  <a:lnTo>
                    <a:pt x="123553" y="58228"/>
                  </a:lnTo>
                  <a:lnTo>
                    <a:pt x="88392" y="88391"/>
                  </a:lnTo>
                  <a:lnTo>
                    <a:pt x="58228" y="123553"/>
                  </a:lnTo>
                  <a:lnTo>
                    <a:pt x="33686" y="163092"/>
                  </a:lnTo>
                  <a:lnTo>
                    <a:pt x="15386" y="206386"/>
                  </a:lnTo>
                  <a:lnTo>
                    <a:pt x="3950" y="252813"/>
                  </a:lnTo>
                  <a:lnTo>
                    <a:pt x="0" y="301751"/>
                  </a:lnTo>
                  <a:lnTo>
                    <a:pt x="3950" y="350690"/>
                  </a:lnTo>
                  <a:lnTo>
                    <a:pt x="15386" y="397117"/>
                  </a:lnTo>
                  <a:lnTo>
                    <a:pt x="33686" y="440411"/>
                  </a:lnTo>
                  <a:lnTo>
                    <a:pt x="58228" y="479950"/>
                  </a:lnTo>
                  <a:lnTo>
                    <a:pt x="88392" y="515112"/>
                  </a:lnTo>
                  <a:lnTo>
                    <a:pt x="123553" y="545275"/>
                  </a:lnTo>
                  <a:lnTo>
                    <a:pt x="163092" y="569817"/>
                  </a:lnTo>
                  <a:lnTo>
                    <a:pt x="206386" y="588117"/>
                  </a:lnTo>
                  <a:lnTo>
                    <a:pt x="252813" y="599553"/>
                  </a:lnTo>
                  <a:lnTo>
                    <a:pt x="301751" y="603503"/>
                  </a:lnTo>
                  <a:lnTo>
                    <a:pt x="350690" y="599553"/>
                  </a:lnTo>
                  <a:lnTo>
                    <a:pt x="397117" y="588117"/>
                  </a:lnTo>
                  <a:lnTo>
                    <a:pt x="440411" y="569817"/>
                  </a:lnTo>
                  <a:lnTo>
                    <a:pt x="479950" y="545275"/>
                  </a:lnTo>
                  <a:lnTo>
                    <a:pt x="515111" y="515112"/>
                  </a:lnTo>
                  <a:lnTo>
                    <a:pt x="545275" y="479950"/>
                  </a:lnTo>
                  <a:lnTo>
                    <a:pt x="569817" y="440411"/>
                  </a:lnTo>
                  <a:lnTo>
                    <a:pt x="588117" y="397117"/>
                  </a:lnTo>
                  <a:lnTo>
                    <a:pt x="599553" y="350690"/>
                  </a:lnTo>
                  <a:lnTo>
                    <a:pt x="603503" y="301751"/>
                  </a:lnTo>
                  <a:lnTo>
                    <a:pt x="599553" y="252813"/>
                  </a:lnTo>
                  <a:lnTo>
                    <a:pt x="588117" y="206386"/>
                  </a:lnTo>
                  <a:lnTo>
                    <a:pt x="569817" y="163092"/>
                  </a:lnTo>
                  <a:lnTo>
                    <a:pt x="545275" y="123553"/>
                  </a:lnTo>
                  <a:lnTo>
                    <a:pt x="515111" y="88391"/>
                  </a:lnTo>
                  <a:lnTo>
                    <a:pt x="479950" y="58228"/>
                  </a:lnTo>
                  <a:lnTo>
                    <a:pt x="440411" y="33686"/>
                  </a:lnTo>
                  <a:lnTo>
                    <a:pt x="397117" y="15386"/>
                  </a:lnTo>
                  <a:lnTo>
                    <a:pt x="350690" y="395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96856" y="4517135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0" y="301751"/>
                  </a:moveTo>
                  <a:lnTo>
                    <a:pt x="3950" y="252813"/>
                  </a:lnTo>
                  <a:lnTo>
                    <a:pt x="15386" y="206386"/>
                  </a:lnTo>
                  <a:lnTo>
                    <a:pt x="33686" y="163092"/>
                  </a:lnTo>
                  <a:lnTo>
                    <a:pt x="58228" y="123553"/>
                  </a:lnTo>
                  <a:lnTo>
                    <a:pt x="88392" y="88391"/>
                  </a:lnTo>
                  <a:lnTo>
                    <a:pt x="123553" y="58228"/>
                  </a:lnTo>
                  <a:lnTo>
                    <a:pt x="163092" y="33686"/>
                  </a:lnTo>
                  <a:lnTo>
                    <a:pt x="206386" y="15386"/>
                  </a:lnTo>
                  <a:lnTo>
                    <a:pt x="252813" y="3950"/>
                  </a:lnTo>
                  <a:lnTo>
                    <a:pt x="301751" y="0"/>
                  </a:lnTo>
                  <a:lnTo>
                    <a:pt x="350690" y="3950"/>
                  </a:lnTo>
                  <a:lnTo>
                    <a:pt x="397117" y="15386"/>
                  </a:lnTo>
                  <a:lnTo>
                    <a:pt x="440411" y="33686"/>
                  </a:lnTo>
                  <a:lnTo>
                    <a:pt x="479950" y="58228"/>
                  </a:lnTo>
                  <a:lnTo>
                    <a:pt x="515111" y="88391"/>
                  </a:lnTo>
                  <a:lnTo>
                    <a:pt x="545275" y="123553"/>
                  </a:lnTo>
                  <a:lnTo>
                    <a:pt x="569817" y="163092"/>
                  </a:lnTo>
                  <a:lnTo>
                    <a:pt x="588117" y="206386"/>
                  </a:lnTo>
                  <a:lnTo>
                    <a:pt x="599553" y="252813"/>
                  </a:lnTo>
                  <a:lnTo>
                    <a:pt x="603503" y="301751"/>
                  </a:lnTo>
                  <a:lnTo>
                    <a:pt x="599553" y="350690"/>
                  </a:lnTo>
                  <a:lnTo>
                    <a:pt x="588117" y="397117"/>
                  </a:lnTo>
                  <a:lnTo>
                    <a:pt x="569817" y="440411"/>
                  </a:lnTo>
                  <a:lnTo>
                    <a:pt x="545275" y="479950"/>
                  </a:lnTo>
                  <a:lnTo>
                    <a:pt x="515111" y="515112"/>
                  </a:lnTo>
                  <a:lnTo>
                    <a:pt x="479950" y="545275"/>
                  </a:lnTo>
                  <a:lnTo>
                    <a:pt x="440411" y="569817"/>
                  </a:lnTo>
                  <a:lnTo>
                    <a:pt x="397117" y="588117"/>
                  </a:lnTo>
                  <a:lnTo>
                    <a:pt x="350690" y="599553"/>
                  </a:lnTo>
                  <a:lnTo>
                    <a:pt x="301751" y="603503"/>
                  </a:lnTo>
                  <a:lnTo>
                    <a:pt x="252813" y="599553"/>
                  </a:lnTo>
                  <a:lnTo>
                    <a:pt x="206386" y="588117"/>
                  </a:lnTo>
                  <a:lnTo>
                    <a:pt x="163092" y="569817"/>
                  </a:lnTo>
                  <a:lnTo>
                    <a:pt x="123553" y="545275"/>
                  </a:lnTo>
                  <a:lnTo>
                    <a:pt x="88392" y="515112"/>
                  </a:lnTo>
                  <a:lnTo>
                    <a:pt x="58228" y="479950"/>
                  </a:lnTo>
                  <a:lnTo>
                    <a:pt x="33686" y="440411"/>
                  </a:lnTo>
                  <a:lnTo>
                    <a:pt x="15386" y="397117"/>
                  </a:lnTo>
                  <a:lnTo>
                    <a:pt x="3950" y="350690"/>
                  </a:lnTo>
                  <a:lnTo>
                    <a:pt x="0" y="30175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890506" y="3760978"/>
            <a:ext cx="616585" cy="619760"/>
            <a:chOff x="9890506" y="3760978"/>
            <a:chExt cx="616585" cy="619760"/>
          </a:xfrm>
        </p:grpSpPr>
        <p:sp>
          <p:nvSpPr>
            <p:cNvPr id="14" name="object 14"/>
            <p:cNvSpPr/>
            <p:nvPr/>
          </p:nvSpPr>
          <p:spPr>
            <a:xfrm>
              <a:off x="9896856" y="3767328"/>
              <a:ext cx="603885" cy="607060"/>
            </a:xfrm>
            <a:custGeom>
              <a:avLst/>
              <a:gdLst/>
              <a:ahLst/>
              <a:cxnLst/>
              <a:rect l="l" t="t" r="r" b="b"/>
              <a:pathLst>
                <a:path w="603884" h="607060">
                  <a:moveTo>
                    <a:pt x="301751" y="0"/>
                  </a:moveTo>
                  <a:lnTo>
                    <a:pt x="252813" y="3968"/>
                  </a:lnTo>
                  <a:lnTo>
                    <a:pt x="206386" y="15459"/>
                  </a:lnTo>
                  <a:lnTo>
                    <a:pt x="163092" y="33847"/>
                  </a:lnTo>
                  <a:lnTo>
                    <a:pt x="123553" y="58509"/>
                  </a:lnTo>
                  <a:lnTo>
                    <a:pt x="88392" y="88820"/>
                  </a:lnTo>
                  <a:lnTo>
                    <a:pt x="58228" y="124157"/>
                  </a:lnTo>
                  <a:lnTo>
                    <a:pt x="33686" y="163895"/>
                  </a:lnTo>
                  <a:lnTo>
                    <a:pt x="15386" y="207410"/>
                  </a:lnTo>
                  <a:lnTo>
                    <a:pt x="3950" y="254078"/>
                  </a:lnTo>
                  <a:lnTo>
                    <a:pt x="0" y="303276"/>
                  </a:lnTo>
                  <a:lnTo>
                    <a:pt x="3950" y="352473"/>
                  </a:lnTo>
                  <a:lnTo>
                    <a:pt x="15386" y="399141"/>
                  </a:lnTo>
                  <a:lnTo>
                    <a:pt x="33686" y="442656"/>
                  </a:lnTo>
                  <a:lnTo>
                    <a:pt x="58228" y="482394"/>
                  </a:lnTo>
                  <a:lnTo>
                    <a:pt x="88392" y="517731"/>
                  </a:lnTo>
                  <a:lnTo>
                    <a:pt x="123553" y="548042"/>
                  </a:lnTo>
                  <a:lnTo>
                    <a:pt x="163092" y="572704"/>
                  </a:lnTo>
                  <a:lnTo>
                    <a:pt x="206386" y="591092"/>
                  </a:lnTo>
                  <a:lnTo>
                    <a:pt x="252813" y="602583"/>
                  </a:lnTo>
                  <a:lnTo>
                    <a:pt x="301751" y="606552"/>
                  </a:lnTo>
                  <a:lnTo>
                    <a:pt x="350690" y="602583"/>
                  </a:lnTo>
                  <a:lnTo>
                    <a:pt x="397117" y="591092"/>
                  </a:lnTo>
                  <a:lnTo>
                    <a:pt x="440411" y="572704"/>
                  </a:lnTo>
                  <a:lnTo>
                    <a:pt x="479950" y="548042"/>
                  </a:lnTo>
                  <a:lnTo>
                    <a:pt x="515111" y="517731"/>
                  </a:lnTo>
                  <a:lnTo>
                    <a:pt x="545275" y="482394"/>
                  </a:lnTo>
                  <a:lnTo>
                    <a:pt x="569817" y="442656"/>
                  </a:lnTo>
                  <a:lnTo>
                    <a:pt x="588117" y="399141"/>
                  </a:lnTo>
                  <a:lnTo>
                    <a:pt x="599553" y="352473"/>
                  </a:lnTo>
                  <a:lnTo>
                    <a:pt x="603503" y="303276"/>
                  </a:lnTo>
                  <a:lnTo>
                    <a:pt x="599553" y="254078"/>
                  </a:lnTo>
                  <a:lnTo>
                    <a:pt x="588117" y="207410"/>
                  </a:lnTo>
                  <a:lnTo>
                    <a:pt x="569817" y="163895"/>
                  </a:lnTo>
                  <a:lnTo>
                    <a:pt x="545275" y="124157"/>
                  </a:lnTo>
                  <a:lnTo>
                    <a:pt x="515111" y="88820"/>
                  </a:lnTo>
                  <a:lnTo>
                    <a:pt x="479950" y="58509"/>
                  </a:lnTo>
                  <a:lnTo>
                    <a:pt x="440411" y="33847"/>
                  </a:lnTo>
                  <a:lnTo>
                    <a:pt x="397117" y="15459"/>
                  </a:lnTo>
                  <a:lnTo>
                    <a:pt x="350690" y="3968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96856" y="3767328"/>
              <a:ext cx="603885" cy="607060"/>
            </a:xfrm>
            <a:custGeom>
              <a:avLst/>
              <a:gdLst/>
              <a:ahLst/>
              <a:cxnLst/>
              <a:rect l="l" t="t" r="r" b="b"/>
              <a:pathLst>
                <a:path w="603884" h="607060">
                  <a:moveTo>
                    <a:pt x="0" y="303276"/>
                  </a:moveTo>
                  <a:lnTo>
                    <a:pt x="3950" y="254078"/>
                  </a:lnTo>
                  <a:lnTo>
                    <a:pt x="15386" y="207410"/>
                  </a:lnTo>
                  <a:lnTo>
                    <a:pt x="33686" y="163895"/>
                  </a:lnTo>
                  <a:lnTo>
                    <a:pt x="58228" y="124157"/>
                  </a:lnTo>
                  <a:lnTo>
                    <a:pt x="88392" y="88820"/>
                  </a:lnTo>
                  <a:lnTo>
                    <a:pt x="123553" y="58509"/>
                  </a:lnTo>
                  <a:lnTo>
                    <a:pt x="163092" y="33847"/>
                  </a:lnTo>
                  <a:lnTo>
                    <a:pt x="206386" y="15459"/>
                  </a:lnTo>
                  <a:lnTo>
                    <a:pt x="252813" y="3968"/>
                  </a:lnTo>
                  <a:lnTo>
                    <a:pt x="301751" y="0"/>
                  </a:lnTo>
                  <a:lnTo>
                    <a:pt x="350690" y="3968"/>
                  </a:lnTo>
                  <a:lnTo>
                    <a:pt x="397117" y="15459"/>
                  </a:lnTo>
                  <a:lnTo>
                    <a:pt x="440411" y="33847"/>
                  </a:lnTo>
                  <a:lnTo>
                    <a:pt x="479950" y="58509"/>
                  </a:lnTo>
                  <a:lnTo>
                    <a:pt x="515111" y="88820"/>
                  </a:lnTo>
                  <a:lnTo>
                    <a:pt x="545275" y="124157"/>
                  </a:lnTo>
                  <a:lnTo>
                    <a:pt x="569817" y="163895"/>
                  </a:lnTo>
                  <a:lnTo>
                    <a:pt x="588117" y="207410"/>
                  </a:lnTo>
                  <a:lnTo>
                    <a:pt x="599553" y="254078"/>
                  </a:lnTo>
                  <a:lnTo>
                    <a:pt x="603503" y="303276"/>
                  </a:lnTo>
                  <a:lnTo>
                    <a:pt x="599553" y="352473"/>
                  </a:lnTo>
                  <a:lnTo>
                    <a:pt x="588117" y="399141"/>
                  </a:lnTo>
                  <a:lnTo>
                    <a:pt x="569817" y="442656"/>
                  </a:lnTo>
                  <a:lnTo>
                    <a:pt x="545275" y="482394"/>
                  </a:lnTo>
                  <a:lnTo>
                    <a:pt x="515111" y="517731"/>
                  </a:lnTo>
                  <a:lnTo>
                    <a:pt x="479950" y="548042"/>
                  </a:lnTo>
                  <a:lnTo>
                    <a:pt x="440411" y="572704"/>
                  </a:lnTo>
                  <a:lnTo>
                    <a:pt x="397117" y="591092"/>
                  </a:lnTo>
                  <a:lnTo>
                    <a:pt x="350690" y="602583"/>
                  </a:lnTo>
                  <a:lnTo>
                    <a:pt x="301751" y="606552"/>
                  </a:lnTo>
                  <a:lnTo>
                    <a:pt x="252813" y="602583"/>
                  </a:lnTo>
                  <a:lnTo>
                    <a:pt x="206386" y="591092"/>
                  </a:lnTo>
                  <a:lnTo>
                    <a:pt x="163092" y="572704"/>
                  </a:lnTo>
                  <a:lnTo>
                    <a:pt x="123553" y="548042"/>
                  </a:lnTo>
                  <a:lnTo>
                    <a:pt x="88392" y="517731"/>
                  </a:lnTo>
                  <a:lnTo>
                    <a:pt x="58228" y="482394"/>
                  </a:lnTo>
                  <a:lnTo>
                    <a:pt x="33686" y="442656"/>
                  </a:lnTo>
                  <a:lnTo>
                    <a:pt x="15386" y="399141"/>
                  </a:lnTo>
                  <a:lnTo>
                    <a:pt x="3950" y="352473"/>
                  </a:lnTo>
                  <a:lnTo>
                    <a:pt x="0" y="30327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890506" y="3014217"/>
            <a:ext cx="616585" cy="619760"/>
            <a:chOff x="9890506" y="3014217"/>
            <a:chExt cx="616585" cy="619760"/>
          </a:xfrm>
        </p:grpSpPr>
        <p:sp>
          <p:nvSpPr>
            <p:cNvPr id="17" name="object 17"/>
            <p:cNvSpPr/>
            <p:nvPr/>
          </p:nvSpPr>
          <p:spPr>
            <a:xfrm>
              <a:off x="9896856" y="3020567"/>
              <a:ext cx="603885" cy="607060"/>
            </a:xfrm>
            <a:custGeom>
              <a:avLst/>
              <a:gdLst/>
              <a:ahLst/>
              <a:cxnLst/>
              <a:rect l="l" t="t" r="r" b="b"/>
              <a:pathLst>
                <a:path w="603884" h="607060">
                  <a:moveTo>
                    <a:pt x="301751" y="0"/>
                  </a:moveTo>
                  <a:lnTo>
                    <a:pt x="252813" y="3968"/>
                  </a:lnTo>
                  <a:lnTo>
                    <a:pt x="206386" y="15459"/>
                  </a:lnTo>
                  <a:lnTo>
                    <a:pt x="163092" y="33847"/>
                  </a:lnTo>
                  <a:lnTo>
                    <a:pt x="123553" y="58509"/>
                  </a:lnTo>
                  <a:lnTo>
                    <a:pt x="88392" y="88820"/>
                  </a:lnTo>
                  <a:lnTo>
                    <a:pt x="58228" y="124157"/>
                  </a:lnTo>
                  <a:lnTo>
                    <a:pt x="33686" y="163895"/>
                  </a:lnTo>
                  <a:lnTo>
                    <a:pt x="15386" y="207410"/>
                  </a:lnTo>
                  <a:lnTo>
                    <a:pt x="3950" y="254078"/>
                  </a:lnTo>
                  <a:lnTo>
                    <a:pt x="0" y="303276"/>
                  </a:lnTo>
                  <a:lnTo>
                    <a:pt x="3950" y="352473"/>
                  </a:lnTo>
                  <a:lnTo>
                    <a:pt x="15386" y="399141"/>
                  </a:lnTo>
                  <a:lnTo>
                    <a:pt x="33686" y="442656"/>
                  </a:lnTo>
                  <a:lnTo>
                    <a:pt x="58228" y="482394"/>
                  </a:lnTo>
                  <a:lnTo>
                    <a:pt x="88392" y="517731"/>
                  </a:lnTo>
                  <a:lnTo>
                    <a:pt x="123553" y="548042"/>
                  </a:lnTo>
                  <a:lnTo>
                    <a:pt x="163092" y="572704"/>
                  </a:lnTo>
                  <a:lnTo>
                    <a:pt x="206386" y="591092"/>
                  </a:lnTo>
                  <a:lnTo>
                    <a:pt x="252813" y="602583"/>
                  </a:lnTo>
                  <a:lnTo>
                    <a:pt x="301751" y="606552"/>
                  </a:lnTo>
                  <a:lnTo>
                    <a:pt x="350690" y="602583"/>
                  </a:lnTo>
                  <a:lnTo>
                    <a:pt x="397117" y="591092"/>
                  </a:lnTo>
                  <a:lnTo>
                    <a:pt x="440411" y="572704"/>
                  </a:lnTo>
                  <a:lnTo>
                    <a:pt x="479950" y="548042"/>
                  </a:lnTo>
                  <a:lnTo>
                    <a:pt x="515111" y="517731"/>
                  </a:lnTo>
                  <a:lnTo>
                    <a:pt x="545275" y="482394"/>
                  </a:lnTo>
                  <a:lnTo>
                    <a:pt x="569817" y="442656"/>
                  </a:lnTo>
                  <a:lnTo>
                    <a:pt x="588117" y="399141"/>
                  </a:lnTo>
                  <a:lnTo>
                    <a:pt x="599553" y="352473"/>
                  </a:lnTo>
                  <a:lnTo>
                    <a:pt x="603503" y="303276"/>
                  </a:lnTo>
                  <a:lnTo>
                    <a:pt x="599553" y="254078"/>
                  </a:lnTo>
                  <a:lnTo>
                    <a:pt x="588117" y="207410"/>
                  </a:lnTo>
                  <a:lnTo>
                    <a:pt x="569817" y="163895"/>
                  </a:lnTo>
                  <a:lnTo>
                    <a:pt x="545275" y="124157"/>
                  </a:lnTo>
                  <a:lnTo>
                    <a:pt x="515111" y="88820"/>
                  </a:lnTo>
                  <a:lnTo>
                    <a:pt x="479950" y="58509"/>
                  </a:lnTo>
                  <a:lnTo>
                    <a:pt x="440411" y="33847"/>
                  </a:lnTo>
                  <a:lnTo>
                    <a:pt x="397117" y="15459"/>
                  </a:lnTo>
                  <a:lnTo>
                    <a:pt x="350690" y="3968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96856" y="3020567"/>
              <a:ext cx="603885" cy="607060"/>
            </a:xfrm>
            <a:custGeom>
              <a:avLst/>
              <a:gdLst/>
              <a:ahLst/>
              <a:cxnLst/>
              <a:rect l="l" t="t" r="r" b="b"/>
              <a:pathLst>
                <a:path w="603884" h="607060">
                  <a:moveTo>
                    <a:pt x="0" y="303276"/>
                  </a:moveTo>
                  <a:lnTo>
                    <a:pt x="3950" y="254078"/>
                  </a:lnTo>
                  <a:lnTo>
                    <a:pt x="15386" y="207410"/>
                  </a:lnTo>
                  <a:lnTo>
                    <a:pt x="33686" y="163895"/>
                  </a:lnTo>
                  <a:lnTo>
                    <a:pt x="58228" y="124157"/>
                  </a:lnTo>
                  <a:lnTo>
                    <a:pt x="88392" y="88820"/>
                  </a:lnTo>
                  <a:lnTo>
                    <a:pt x="123553" y="58509"/>
                  </a:lnTo>
                  <a:lnTo>
                    <a:pt x="163092" y="33847"/>
                  </a:lnTo>
                  <a:lnTo>
                    <a:pt x="206386" y="15459"/>
                  </a:lnTo>
                  <a:lnTo>
                    <a:pt x="252813" y="3968"/>
                  </a:lnTo>
                  <a:lnTo>
                    <a:pt x="301751" y="0"/>
                  </a:lnTo>
                  <a:lnTo>
                    <a:pt x="350690" y="3968"/>
                  </a:lnTo>
                  <a:lnTo>
                    <a:pt x="397117" y="15459"/>
                  </a:lnTo>
                  <a:lnTo>
                    <a:pt x="440411" y="33847"/>
                  </a:lnTo>
                  <a:lnTo>
                    <a:pt x="479950" y="58509"/>
                  </a:lnTo>
                  <a:lnTo>
                    <a:pt x="515111" y="88820"/>
                  </a:lnTo>
                  <a:lnTo>
                    <a:pt x="545275" y="124157"/>
                  </a:lnTo>
                  <a:lnTo>
                    <a:pt x="569817" y="163895"/>
                  </a:lnTo>
                  <a:lnTo>
                    <a:pt x="588117" y="207410"/>
                  </a:lnTo>
                  <a:lnTo>
                    <a:pt x="599553" y="254078"/>
                  </a:lnTo>
                  <a:lnTo>
                    <a:pt x="603503" y="303276"/>
                  </a:lnTo>
                  <a:lnTo>
                    <a:pt x="599553" y="352473"/>
                  </a:lnTo>
                  <a:lnTo>
                    <a:pt x="588117" y="399141"/>
                  </a:lnTo>
                  <a:lnTo>
                    <a:pt x="569817" y="442656"/>
                  </a:lnTo>
                  <a:lnTo>
                    <a:pt x="545275" y="482394"/>
                  </a:lnTo>
                  <a:lnTo>
                    <a:pt x="515111" y="517731"/>
                  </a:lnTo>
                  <a:lnTo>
                    <a:pt x="479950" y="548042"/>
                  </a:lnTo>
                  <a:lnTo>
                    <a:pt x="440411" y="572704"/>
                  </a:lnTo>
                  <a:lnTo>
                    <a:pt x="397117" y="591092"/>
                  </a:lnTo>
                  <a:lnTo>
                    <a:pt x="350690" y="602583"/>
                  </a:lnTo>
                  <a:lnTo>
                    <a:pt x="301751" y="606552"/>
                  </a:lnTo>
                  <a:lnTo>
                    <a:pt x="252813" y="602583"/>
                  </a:lnTo>
                  <a:lnTo>
                    <a:pt x="206386" y="591092"/>
                  </a:lnTo>
                  <a:lnTo>
                    <a:pt x="163092" y="572704"/>
                  </a:lnTo>
                  <a:lnTo>
                    <a:pt x="123553" y="548042"/>
                  </a:lnTo>
                  <a:lnTo>
                    <a:pt x="88392" y="517731"/>
                  </a:lnTo>
                  <a:lnTo>
                    <a:pt x="58228" y="482394"/>
                  </a:lnTo>
                  <a:lnTo>
                    <a:pt x="33686" y="442656"/>
                  </a:lnTo>
                  <a:lnTo>
                    <a:pt x="15386" y="399141"/>
                  </a:lnTo>
                  <a:lnTo>
                    <a:pt x="3950" y="352473"/>
                  </a:lnTo>
                  <a:lnTo>
                    <a:pt x="0" y="303276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890506" y="2267457"/>
            <a:ext cx="616585" cy="616585"/>
            <a:chOff x="9890506" y="2267457"/>
            <a:chExt cx="616585" cy="616585"/>
          </a:xfrm>
        </p:grpSpPr>
        <p:sp>
          <p:nvSpPr>
            <p:cNvPr id="20" name="object 20"/>
            <p:cNvSpPr/>
            <p:nvPr/>
          </p:nvSpPr>
          <p:spPr>
            <a:xfrm>
              <a:off x="9896856" y="2273807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301751" y="0"/>
                  </a:moveTo>
                  <a:lnTo>
                    <a:pt x="252813" y="3950"/>
                  </a:lnTo>
                  <a:lnTo>
                    <a:pt x="206386" y="15386"/>
                  </a:lnTo>
                  <a:lnTo>
                    <a:pt x="163092" y="33686"/>
                  </a:lnTo>
                  <a:lnTo>
                    <a:pt x="123553" y="58228"/>
                  </a:lnTo>
                  <a:lnTo>
                    <a:pt x="88392" y="88392"/>
                  </a:lnTo>
                  <a:lnTo>
                    <a:pt x="58228" y="123553"/>
                  </a:lnTo>
                  <a:lnTo>
                    <a:pt x="33686" y="163092"/>
                  </a:lnTo>
                  <a:lnTo>
                    <a:pt x="15386" y="206386"/>
                  </a:lnTo>
                  <a:lnTo>
                    <a:pt x="3950" y="252813"/>
                  </a:lnTo>
                  <a:lnTo>
                    <a:pt x="0" y="301751"/>
                  </a:lnTo>
                  <a:lnTo>
                    <a:pt x="3950" y="350690"/>
                  </a:lnTo>
                  <a:lnTo>
                    <a:pt x="15386" y="397117"/>
                  </a:lnTo>
                  <a:lnTo>
                    <a:pt x="33686" y="440411"/>
                  </a:lnTo>
                  <a:lnTo>
                    <a:pt x="58228" y="479950"/>
                  </a:lnTo>
                  <a:lnTo>
                    <a:pt x="88392" y="515111"/>
                  </a:lnTo>
                  <a:lnTo>
                    <a:pt x="123553" y="545275"/>
                  </a:lnTo>
                  <a:lnTo>
                    <a:pt x="163092" y="569817"/>
                  </a:lnTo>
                  <a:lnTo>
                    <a:pt x="206386" y="588117"/>
                  </a:lnTo>
                  <a:lnTo>
                    <a:pt x="252813" y="599553"/>
                  </a:lnTo>
                  <a:lnTo>
                    <a:pt x="301751" y="603503"/>
                  </a:lnTo>
                  <a:lnTo>
                    <a:pt x="350690" y="599553"/>
                  </a:lnTo>
                  <a:lnTo>
                    <a:pt x="397117" y="588117"/>
                  </a:lnTo>
                  <a:lnTo>
                    <a:pt x="440411" y="569817"/>
                  </a:lnTo>
                  <a:lnTo>
                    <a:pt x="479950" y="545275"/>
                  </a:lnTo>
                  <a:lnTo>
                    <a:pt x="515111" y="515111"/>
                  </a:lnTo>
                  <a:lnTo>
                    <a:pt x="545275" y="479950"/>
                  </a:lnTo>
                  <a:lnTo>
                    <a:pt x="569817" y="440411"/>
                  </a:lnTo>
                  <a:lnTo>
                    <a:pt x="588117" y="397117"/>
                  </a:lnTo>
                  <a:lnTo>
                    <a:pt x="599553" y="350690"/>
                  </a:lnTo>
                  <a:lnTo>
                    <a:pt x="603503" y="301751"/>
                  </a:lnTo>
                  <a:lnTo>
                    <a:pt x="599553" y="252813"/>
                  </a:lnTo>
                  <a:lnTo>
                    <a:pt x="588117" y="206386"/>
                  </a:lnTo>
                  <a:lnTo>
                    <a:pt x="569817" y="163092"/>
                  </a:lnTo>
                  <a:lnTo>
                    <a:pt x="545275" y="123553"/>
                  </a:lnTo>
                  <a:lnTo>
                    <a:pt x="515111" y="88392"/>
                  </a:lnTo>
                  <a:lnTo>
                    <a:pt x="479950" y="58228"/>
                  </a:lnTo>
                  <a:lnTo>
                    <a:pt x="440411" y="33686"/>
                  </a:lnTo>
                  <a:lnTo>
                    <a:pt x="397117" y="15386"/>
                  </a:lnTo>
                  <a:lnTo>
                    <a:pt x="350690" y="395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96856" y="2273807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0" y="301751"/>
                  </a:moveTo>
                  <a:lnTo>
                    <a:pt x="3950" y="252813"/>
                  </a:lnTo>
                  <a:lnTo>
                    <a:pt x="15386" y="206386"/>
                  </a:lnTo>
                  <a:lnTo>
                    <a:pt x="33686" y="163092"/>
                  </a:lnTo>
                  <a:lnTo>
                    <a:pt x="58228" y="123553"/>
                  </a:lnTo>
                  <a:lnTo>
                    <a:pt x="88392" y="88392"/>
                  </a:lnTo>
                  <a:lnTo>
                    <a:pt x="123553" y="58228"/>
                  </a:lnTo>
                  <a:lnTo>
                    <a:pt x="163092" y="33686"/>
                  </a:lnTo>
                  <a:lnTo>
                    <a:pt x="206386" y="15386"/>
                  </a:lnTo>
                  <a:lnTo>
                    <a:pt x="252813" y="3950"/>
                  </a:lnTo>
                  <a:lnTo>
                    <a:pt x="301751" y="0"/>
                  </a:lnTo>
                  <a:lnTo>
                    <a:pt x="350690" y="3950"/>
                  </a:lnTo>
                  <a:lnTo>
                    <a:pt x="397117" y="15386"/>
                  </a:lnTo>
                  <a:lnTo>
                    <a:pt x="440411" y="33686"/>
                  </a:lnTo>
                  <a:lnTo>
                    <a:pt x="479950" y="58228"/>
                  </a:lnTo>
                  <a:lnTo>
                    <a:pt x="515111" y="88392"/>
                  </a:lnTo>
                  <a:lnTo>
                    <a:pt x="545275" y="123553"/>
                  </a:lnTo>
                  <a:lnTo>
                    <a:pt x="569817" y="163092"/>
                  </a:lnTo>
                  <a:lnTo>
                    <a:pt x="588117" y="206386"/>
                  </a:lnTo>
                  <a:lnTo>
                    <a:pt x="599553" y="252813"/>
                  </a:lnTo>
                  <a:lnTo>
                    <a:pt x="603503" y="301751"/>
                  </a:lnTo>
                  <a:lnTo>
                    <a:pt x="599553" y="350690"/>
                  </a:lnTo>
                  <a:lnTo>
                    <a:pt x="588117" y="397117"/>
                  </a:lnTo>
                  <a:lnTo>
                    <a:pt x="569817" y="440411"/>
                  </a:lnTo>
                  <a:lnTo>
                    <a:pt x="545275" y="479950"/>
                  </a:lnTo>
                  <a:lnTo>
                    <a:pt x="515111" y="515111"/>
                  </a:lnTo>
                  <a:lnTo>
                    <a:pt x="479950" y="545275"/>
                  </a:lnTo>
                  <a:lnTo>
                    <a:pt x="440411" y="569817"/>
                  </a:lnTo>
                  <a:lnTo>
                    <a:pt x="397117" y="588117"/>
                  </a:lnTo>
                  <a:lnTo>
                    <a:pt x="350690" y="599553"/>
                  </a:lnTo>
                  <a:lnTo>
                    <a:pt x="301751" y="603503"/>
                  </a:lnTo>
                  <a:lnTo>
                    <a:pt x="252813" y="599553"/>
                  </a:lnTo>
                  <a:lnTo>
                    <a:pt x="206386" y="588117"/>
                  </a:lnTo>
                  <a:lnTo>
                    <a:pt x="163092" y="569817"/>
                  </a:lnTo>
                  <a:lnTo>
                    <a:pt x="123553" y="545275"/>
                  </a:lnTo>
                  <a:lnTo>
                    <a:pt x="88392" y="515111"/>
                  </a:lnTo>
                  <a:lnTo>
                    <a:pt x="58228" y="479950"/>
                  </a:lnTo>
                  <a:lnTo>
                    <a:pt x="33686" y="440411"/>
                  </a:lnTo>
                  <a:lnTo>
                    <a:pt x="15386" y="397117"/>
                  </a:lnTo>
                  <a:lnTo>
                    <a:pt x="3950" y="350690"/>
                  </a:lnTo>
                  <a:lnTo>
                    <a:pt x="0" y="30175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890506" y="1520697"/>
            <a:ext cx="616585" cy="616585"/>
            <a:chOff x="9890506" y="1520697"/>
            <a:chExt cx="616585" cy="616585"/>
          </a:xfrm>
        </p:grpSpPr>
        <p:sp>
          <p:nvSpPr>
            <p:cNvPr id="23" name="object 23"/>
            <p:cNvSpPr/>
            <p:nvPr/>
          </p:nvSpPr>
          <p:spPr>
            <a:xfrm>
              <a:off x="9896856" y="1527047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301751" y="0"/>
                  </a:moveTo>
                  <a:lnTo>
                    <a:pt x="252813" y="3950"/>
                  </a:lnTo>
                  <a:lnTo>
                    <a:pt x="206386" y="15386"/>
                  </a:lnTo>
                  <a:lnTo>
                    <a:pt x="163092" y="33686"/>
                  </a:lnTo>
                  <a:lnTo>
                    <a:pt x="123553" y="58228"/>
                  </a:lnTo>
                  <a:lnTo>
                    <a:pt x="88392" y="88392"/>
                  </a:lnTo>
                  <a:lnTo>
                    <a:pt x="58228" y="123553"/>
                  </a:lnTo>
                  <a:lnTo>
                    <a:pt x="33686" y="163092"/>
                  </a:lnTo>
                  <a:lnTo>
                    <a:pt x="15386" y="206386"/>
                  </a:lnTo>
                  <a:lnTo>
                    <a:pt x="3950" y="252813"/>
                  </a:lnTo>
                  <a:lnTo>
                    <a:pt x="0" y="301751"/>
                  </a:lnTo>
                  <a:lnTo>
                    <a:pt x="3950" y="350690"/>
                  </a:lnTo>
                  <a:lnTo>
                    <a:pt x="15386" y="397117"/>
                  </a:lnTo>
                  <a:lnTo>
                    <a:pt x="33686" y="440411"/>
                  </a:lnTo>
                  <a:lnTo>
                    <a:pt x="58228" y="479950"/>
                  </a:lnTo>
                  <a:lnTo>
                    <a:pt x="88392" y="515111"/>
                  </a:lnTo>
                  <a:lnTo>
                    <a:pt x="123553" y="545275"/>
                  </a:lnTo>
                  <a:lnTo>
                    <a:pt x="163092" y="569817"/>
                  </a:lnTo>
                  <a:lnTo>
                    <a:pt x="206386" y="588117"/>
                  </a:lnTo>
                  <a:lnTo>
                    <a:pt x="252813" y="599553"/>
                  </a:lnTo>
                  <a:lnTo>
                    <a:pt x="301751" y="603503"/>
                  </a:lnTo>
                  <a:lnTo>
                    <a:pt x="350690" y="599553"/>
                  </a:lnTo>
                  <a:lnTo>
                    <a:pt x="397117" y="588117"/>
                  </a:lnTo>
                  <a:lnTo>
                    <a:pt x="440411" y="569817"/>
                  </a:lnTo>
                  <a:lnTo>
                    <a:pt x="479950" y="545275"/>
                  </a:lnTo>
                  <a:lnTo>
                    <a:pt x="515111" y="515111"/>
                  </a:lnTo>
                  <a:lnTo>
                    <a:pt x="545275" y="479950"/>
                  </a:lnTo>
                  <a:lnTo>
                    <a:pt x="569817" y="440411"/>
                  </a:lnTo>
                  <a:lnTo>
                    <a:pt x="588117" y="397117"/>
                  </a:lnTo>
                  <a:lnTo>
                    <a:pt x="599553" y="350690"/>
                  </a:lnTo>
                  <a:lnTo>
                    <a:pt x="603503" y="301751"/>
                  </a:lnTo>
                  <a:lnTo>
                    <a:pt x="599553" y="252813"/>
                  </a:lnTo>
                  <a:lnTo>
                    <a:pt x="588117" y="206386"/>
                  </a:lnTo>
                  <a:lnTo>
                    <a:pt x="569817" y="163092"/>
                  </a:lnTo>
                  <a:lnTo>
                    <a:pt x="545275" y="123553"/>
                  </a:lnTo>
                  <a:lnTo>
                    <a:pt x="515111" y="88392"/>
                  </a:lnTo>
                  <a:lnTo>
                    <a:pt x="479950" y="58228"/>
                  </a:lnTo>
                  <a:lnTo>
                    <a:pt x="440411" y="33686"/>
                  </a:lnTo>
                  <a:lnTo>
                    <a:pt x="397117" y="15386"/>
                  </a:lnTo>
                  <a:lnTo>
                    <a:pt x="350690" y="395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96856" y="1527047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0" y="301751"/>
                  </a:moveTo>
                  <a:lnTo>
                    <a:pt x="3950" y="252813"/>
                  </a:lnTo>
                  <a:lnTo>
                    <a:pt x="15386" y="206386"/>
                  </a:lnTo>
                  <a:lnTo>
                    <a:pt x="33686" y="163092"/>
                  </a:lnTo>
                  <a:lnTo>
                    <a:pt x="58228" y="123553"/>
                  </a:lnTo>
                  <a:lnTo>
                    <a:pt x="88392" y="88392"/>
                  </a:lnTo>
                  <a:lnTo>
                    <a:pt x="123553" y="58228"/>
                  </a:lnTo>
                  <a:lnTo>
                    <a:pt x="163092" y="33686"/>
                  </a:lnTo>
                  <a:lnTo>
                    <a:pt x="206386" y="15386"/>
                  </a:lnTo>
                  <a:lnTo>
                    <a:pt x="252813" y="3950"/>
                  </a:lnTo>
                  <a:lnTo>
                    <a:pt x="301751" y="0"/>
                  </a:lnTo>
                  <a:lnTo>
                    <a:pt x="350690" y="3950"/>
                  </a:lnTo>
                  <a:lnTo>
                    <a:pt x="397117" y="15386"/>
                  </a:lnTo>
                  <a:lnTo>
                    <a:pt x="440411" y="33686"/>
                  </a:lnTo>
                  <a:lnTo>
                    <a:pt x="479950" y="58228"/>
                  </a:lnTo>
                  <a:lnTo>
                    <a:pt x="515111" y="88392"/>
                  </a:lnTo>
                  <a:lnTo>
                    <a:pt x="545275" y="123553"/>
                  </a:lnTo>
                  <a:lnTo>
                    <a:pt x="569817" y="163092"/>
                  </a:lnTo>
                  <a:lnTo>
                    <a:pt x="588117" y="206386"/>
                  </a:lnTo>
                  <a:lnTo>
                    <a:pt x="599553" y="252813"/>
                  </a:lnTo>
                  <a:lnTo>
                    <a:pt x="603503" y="301751"/>
                  </a:lnTo>
                  <a:lnTo>
                    <a:pt x="599553" y="350690"/>
                  </a:lnTo>
                  <a:lnTo>
                    <a:pt x="588117" y="397117"/>
                  </a:lnTo>
                  <a:lnTo>
                    <a:pt x="569817" y="440411"/>
                  </a:lnTo>
                  <a:lnTo>
                    <a:pt x="545275" y="479950"/>
                  </a:lnTo>
                  <a:lnTo>
                    <a:pt x="515111" y="515111"/>
                  </a:lnTo>
                  <a:lnTo>
                    <a:pt x="479950" y="545275"/>
                  </a:lnTo>
                  <a:lnTo>
                    <a:pt x="440411" y="569817"/>
                  </a:lnTo>
                  <a:lnTo>
                    <a:pt x="397117" y="588117"/>
                  </a:lnTo>
                  <a:lnTo>
                    <a:pt x="350690" y="599553"/>
                  </a:lnTo>
                  <a:lnTo>
                    <a:pt x="301751" y="603503"/>
                  </a:lnTo>
                  <a:lnTo>
                    <a:pt x="252813" y="599553"/>
                  </a:lnTo>
                  <a:lnTo>
                    <a:pt x="206386" y="588117"/>
                  </a:lnTo>
                  <a:lnTo>
                    <a:pt x="163092" y="569817"/>
                  </a:lnTo>
                  <a:lnTo>
                    <a:pt x="123553" y="545275"/>
                  </a:lnTo>
                  <a:lnTo>
                    <a:pt x="88392" y="515111"/>
                  </a:lnTo>
                  <a:lnTo>
                    <a:pt x="58228" y="479950"/>
                  </a:lnTo>
                  <a:lnTo>
                    <a:pt x="33686" y="440411"/>
                  </a:lnTo>
                  <a:lnTo>
                    <a:pt x="15386" y="397117"/>
                  </a:lnTo>
                  <a:lnTo>
                    <a:pt x="3950" y="350690"/>
                  </a:lnTo>
                  <a:lnTo>
                    <a:pt x="0" y="301751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656064" y="1112519"/>
            <a:ext cx="1054735" cy="4444365"/>
          </a:xfrm>
          <a:prstGeom prst="rect">
            <a:avLst/>
          </a:prstGeom>
          <a:ln w="12700">
            <a:solidFill>
              <a:srgbClr val="444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3302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33020" algn="ctr">
              <a:lnSpc>
                <a:spcPct val="100000"/>
              </a:lnSpc>
              <a:spcBef>
                <a:spcPts val="15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33020" algn="ctr">
              <a:lnSpc>
                <a:spcPct val="100000"/>
              </a:lnSpc>
              <a:spcBef>
                <a:spcPts val="15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33020" algn="ctr">
              <a:lnSpc>
                <a:spcPct val="100000"/>
              </a:lnSpc>
              <a:spcBef>
                <a:spcPts val="15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33020" algn="ctr">
              <a:lnSpc>
                <a:spcPct val="100000"/>
              </a:lnSpc>
              <a:spcBef>
                <a:spcPts val="15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44530" y="1179322"/>
            <a:ext cx="366395" cy="4289425"/>
            <a:chOff x="10844530" y="1179322"/>
            <a:chExt cx="366395" cy="4289425"/>
          </a:xfrm>
        </p:grpSpPr>
        <p:sp>
          <p:nvSpPr>
            <p:cNvPr id="27" name="object 27"/>
            <p:cNvSpPr/>
            <p:nvPr/>
          </p:nvSpPr>
          <p:spPr>
            <a:xfrm>
              <a:off x="10850880" y="1185672"/>
              <a:ext cx="353695" cy="4276725"/>
            </a:xfrm>
            <a:custGeom>
              <a:avLst/>
              <a:gdLst/>
              <a:ahLst/>
              <a:cxnLst/>
              <a:rect l="l" t="t" r="r" b="b"/>
              <a:pathLst>
                <a:path w="353695" h="4276725">
                  <a:moveTo>
                    <a:pt x="265175" y="0"/>
                  </a:moveTo>
                  <a:lnTo>
                    <a:pt x="88392" y="0"/>
                  </a:lnTo>
                  <a:lnTo>
                    <a:pt x="88392" y="4099559"/>
                  </a:lnTo>
                  <a:lnTo>
                    <a:pt x="0" y="4099559"/>
                  </a:lnTo>
                  <a:lnTo>
                    <a:pt x="176784" y="4276344"/>
                  </a:lnTo>
                  <a:lnTo>
                    <a:pt x="353568" y="4099559"/>
                  </a:lnTo>
                  <a:lnTo>
                    <a:pt x="265175" y="4099559"/>
                  </a:lnTo>
                  <a:lnTo>
                    <a:pt x="26517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50880" y="1185672"/>
              <a:ext cx="353695" cy="4276725"/>
            </a:xfrm>
            <a:custGeom>
              <a:avLst/>
              <a:gdLst/>
              <a:ahLst/>
              <a:cxnLst/>
              <a:rect l="l" t="t" r="r" b="b"/>
              <a:pathLst>
                <a:path w="353695" h="4276725">
                  <a:moveTo>
                    <a:pt x="0" y="4099559"/>
                  </a:moveTo>
                  <a:lnTo>
                    <a:pt x="88392" y="4099559"/>
                  </a:lnTo>
                  <a:lnTo>
                    <a:pt x="88392" y="0"/>
                  </a:lnTo>
                  <a:lnTo>
                    <a:pt x="265175" y="0"/>
                  </a:lnTo>
                  <a:lnTo>
                    <a:pt x="265175" y="4099559"/>
                  </a:lnTo>
                  <a:lnTo>
                    <a:pt x="353568" y="4099559"/>
                  </a:lnTo>
                  <a:lnTo>
                    <a:pt x="176784" y="4276344"/>
                  </a:lnTo>
                  <a:lnTo>
                    <a:pt x="0" y="4099559"/>
                  </a:lnTo>
                  <a:close/>
                </a:path>
              </a:pathLst>
            </a:custGeom>
            <a:ln w="12700">
              <a:solidFill>
                <a:srgbClr val="386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0145268" y="533400"/>
            <a:ext cx="76200" cy="577215"/>
          </a:xfrm>
          <a:custGeom>
            <a:avLst/>
            <a:gdLst/>
            <a:ahLst/>
            <a:cxnLst/>
            <a:rect l="l" t="t" r="r" b="b"/>
            <a:pathLst>
              <a:path w="76200" h="577215">
                <a:moveTo>
                  <a:pt x="31750" y="500634"/>
                </a:moveTo>
                <a:lnTo>
                  <a:pt x="0" y="500634"/>
                </a:lnTo>
                <a:lnTo>
                  <a:pt x="38100" y="576834"/>
                </a:lnTo>
                <a:lnTo>
                  <a:pt x="69850" y="513334"/>
                </a:lnTo>
                <a:lnTo>
                  <a:pt x="31750" y="513334"/>
                </a:lnTo>
                <a:lnTo>
                  <a:pt x="31750" y="500634"/>
                </a:lnTo>
                <a:close/>
              </a:path>
              <a:path w="76200" h="577215">
                <a:moveTo>
                  <a:pt x="44450" y="0"/>
                </a:moveTo>
                <a:lnTo>
                  <a:pt x="31750" y="0"/>
                </a:lnTo>
                <a:lnTo>
                  <a:pt x="31750" y="513334"/>
                </a:lnTo>
                <a:lnTo>
                  <a:pt x="44450" y="513334"/>
                </a:lnTo>
                <a:lnTo>
                  <a:pt x="44450" y="0"/>
                </a:lnTo>
                <a:close/>
              </a:path>
              <a:path w="76200" h="577215">
                <a:moveTo>
                  <a:pt x="76200" y="500634"/>
                </a:moveTo>
                <a:lnTo>
                  <a:pt x="44450" y="500634"/>
                </a:lnTo>
                <a:lnTo>
                  <a:pt x="44450" y="513334"/>
                </a:lnTo>
                <a:lnTo>
                  <a:pt x="69850" y="513334"/>
                </a:lnTo>
                <a:lnTo>
                  <a:pt x="76200" y="500634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60507" y="5556503"/>
            <a:ext cx="76200" cy="577215"/>
          </a:xfrm>
          <a:custGeom>
            <a:avLst/>
            <a:gdLst/>
            <a:ahLst/>
            <a:cxnLst/>
            <a:rect l="l" t="t" r="r" b="b"/>
            <a:pathLst>
              <a:path w="76200" h="577214">
                <a:moveTo>
                  <a:pt x="31750" y="500570"/>
                </a:moveTo>
                <a:lnTo>
                  <a:pt x="0" y="500570"/>
                </a:lnTo>
                <a:lnTo>
                  <a:pt x="38100" y="576770"/>
                </a:lnTo>
                <a:lnTo>
                  <a:pt x="69850" y="513270"/>
                </a:lnTo>
                <a:lnTo>
                  <a:pt x="31750" y="513270"/>
                </a:lnTo>
                <a:lnTo>
                  <a:pt x="31750" y="500570"/>
                </a:lnTo>
                <a:close/>
              </a:path>
              <a:path w="76200" h="577214">
                <a:moveTo>
                  <a:pt x="44450" y="0"/>
                </a:moveTo>
                <a:lnTo>
                  <a:pt x="31750" y="0"/>
                </a:lnTo>
                <a:lnTo>
                  <a:pt x="31750" y="513270"/>
                </a:lnTo>
                <a:lnTo>
                  <a:pt x="44450" y="513270"/>
                </a:lnTo>
                <a:lnTo>
                  <a:pt x="44450" y="0"/>
                </a:lnTo>
                <a:close/>
              </a:path>
              <a:path w="76200" h="577214">
                <a:moveTo>
                  <a:pt x="76200" y="500570"/>
                </a:moveTo>
                <a:lnTo>
                  <a:pt x="44450" y="500570"/>
                </a:lnTo>
                <a:lnTo>
                  <a:pt x="44450" y="513270"/>
                </a:lnTo>
                <a:lnTo>
                  <a:pt x="69850" y="513270"/>
                </a:lnTo>
                <a:lnTo>
                  <a:pt x="76200" y="50057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36775" y="2640685"/>
            <a:ext cx="880744" cy="1464310"/>
          </a:xfrm>
          <a:custGeom>
            <a:avLst/>
            <a:gdLst/>
            <a:ahLst/>
            <a:cxnLst/>
            <a:rect l="l" t="t" r="r" b="b"/>
            <a:pathLst>
              <a:path w="880745" h="1464310">
                <a:moveTo>
                  <a:pt x="592429" y="1202220"/>
                </a:moveTo>
                <a:lnTo>
                  <a:pt x="591223" y="1190332"/>
                </a:lnTo>
                <a:lnTo>
                  <a:pt x="585343" y="1179449"/>
                </a:lnTo>
                <a:lnTo>
                  <a:pt x="494639" y="1070584"/>
                </a:lnTo>
                <a:lnTo>
                  <a:pt x="494639" y="1168234"/>
                </a:lnTo>
                <a:lnTo>
                  <a:pt x="386181" y="1168234"/>
                </a:lnTo>
                <a:lnTo>
                  <a:pt x="440410" y="1103122"/>
                </a:lnTo>
                <a:lnTo>
                  <a:pt x="494639" y="1168234"/>
                </a:lnTo>
                <a:lnTo>
                  <a:pt x="494639" y="1070584"/>
                </a:lnTo>
                <a:lnTo>
                  <a:pt x="463156" y="1032789"/>
                </a:lnTo>
                <a:lnTo>
                  <a:pt x="437489" y="1023137"/>
                </a:lnTo>
                <a:lnTo>
                  <a:pt x="426034" y="1026502"/>
                </a:lnTo>
                <a:lnTo>
                  <a:pt x="416407" y="1034275"/>
                </a:lnTo>
                <a:lnTo>
                  <a:pt x="290830" y="1185062"/>
                </a:lnTo>
                <a:lnTo>
                  <a:pt x="288277" y="1192110"/>
                </a:lnTo>
                <a:lnTo>
                  <a:pt x="288290" y="1200670"/>
                </a:lnTo>
                <a:lnTo>
                  <a:pt x="288277" y="1203909"/>
                </a:lnTo>
                <a:lnTo>
                  <a:pt x="289229" y="1208366"/>
                </a:lnTo>
                <a:lnTo>
                  <a:pt x="291109" y="1212469"/>
                </a:lnTo>
                <a:lnTo>
                  <a:pt x="295986" y="1219962"/>
                </a:lnTo>
                <a:lnTo>
                  <a:pt x="302641" y="1225664"/>
                </a:lnTo>
                <a:lnTo>
                  <a:pt x="310616" y="1229283"/>
                </a:lnTo>
                <a:lnTo>
                  <a:pt x="319481" y="1230541"/>
                </a:lnTo>
                <a:lnTo>
                  <a:pt x="386181" y="1230541"/>
                </a:lnTo>
                <a:lnTo>
                  <a:pt x="494639" y="1230541"/>
                </a:lnTo>
                <a:lnTo>
                  <a:pt x="568642" y="1230553"/>
                </a:lnTo>
                <a:lnTo>
                  <a:pt x="575716" y="1228001"/>
                </a:lnTo>
                <a:lnTo>
                  <a:pt x="581329" y="1223327"/>
                </a:lnTo>
                <a:lnTo>
                  <a:pt x="589089" y="1213688"/>
                </a:lnTo>
                <a:lnTo>
                  <a:pt x="592429" y="1202220"/>
                </a:lnTo>
                <a:close/>
              </a:path>
              <a:path w="880745" h="1464310">
                <a:moveTo>
                  <a:pt x="592556" y="272059"/>
                </a:moveTo>
                <a:lnTo>
                  <a:pt x="573468" y="236080"/>
                </a:lnTo>
                <a:lnTo>
                  <a:pt x="561340" y="233654"/>
                </a:lnTo>
                <a:lnTo>
                  <a:pt x="494639" y="233654"/>
                </a:lnTo>
                <a:lnTo>
                  <a:pt x="494639" y="295960"/>
                </a:lnTo>
                <a:lnTo>
                  <a:pt x="440410" y="361061"/>
                </a:lnTo>
                <a:lnTo>
                  <a:pt x="386181" y="295960"/>
                </a:lnTo>
                <a:lnTo>
                  <a:pt x="494639" y="295960"/>
                </a:lnTo>
                <a:lnTo>
                  <a:pt x="494639" y="233654"/>
                </a:lnTo>
                <a:lnTo>
                  <a:pt x="319481" y="233654"/>
                </a:lnTo>
                <a:lnTo>
                  <a:pt x="310616" y="234911"/>
                </a:lnTo>
                <a:lnTo>
                  <a:pt x="288277" y="260286"/>
                </a:lnTo>
                <a:lnTo>
                  <a:pt x="288290" y="267614"/>
                </a:lnTo>
                <a:lnTo>
                  <a:pt x="288277" y="272084"/>
                </a:lnTo>
                <a:lnTo>
                  <a:pt x="290830" y="279133"/>
                </a:lnTo>
                <a:lnTo>
                  <a:pt x="386181" y="393623"/>
                </a:lnTo>
                <a:lnTo>
                  <a:pt x="417639" y="431406"/>
                </a:lnTo>
                <a:lnTo>
                  <a:pt x="419023" y="432777"/>
                </a:lnTo>
                <a:lnTo>
                  <a:pt x="420509" y="434022"/>
                </a:lnTo>
                <a:lnTo>
                  <a:pt x="431419" y="439877"/>
                </a:lnTo>
                <a:lnTo>
                  <a:pt x="443318" y="441058"/>
                </a:lnTo>
                <a:lnTo>
                  <a:pt x="454774" y="437692"/>
                </a:lnTo>
                <a:lnTo>
                  <a:pt x="464413" y="429907"/>
                </a:lnTo>
                <a:lnTo>
                  <a:pt x="494639" y="393623"/>
                </a:lnTo>
                <a:lnTo>
                  <a:pt x="590016" y="279133"/>
                </a:lnTo>
                <a:lnTo>
                  <a:pt x="592556" y="272059"/>
                </a:lnTo>
                <a:close/>
              </a:path>
              <a:path w="880745" h="1464310">
                <a:moveTo>
                  <a:pt x="761758" y="876338"/>
                </a:moveTo>
                <a:lnTo>
                  <a:pt x="118757" y="876338"/>
                </a:lnTo>
                <a:lnTo>
                  <a:pt x="118757" y="938644"/>
                </a:lnTo>
                <a:lnTo>
                  <a:pt x="761758" y="938644"/>
                </a:lnTo>
                <a:lnTo>
                  <a:pt x="761758" y="876338"/>
                </a:lnTo>
                <a:close/>
              </a:path>
              <a:path w="880745" h="1464310">
                <a:moveTo>
                  <a:pt x="761758" y="700938"/>
                </a:moveTo>
                <a:lnTo>
                  <a:pt x="118757" y="700938"/>
                </a:lnTo>
                <a:lnTo>
                  <a:pt x="118757" y="763244"/>
                </a:lnTo>
                <a:lnTo>
                  <a:pt x="761758" y="763244"/>
                </a:lnTo>
                <a:lnTo>
                  <a:pt x="761758" y="700938"/>
                </a:lnTo>
                <a:close/>
              </a:path>
              <a:path w="880745" h="1464310">
                <a:moveTo>
                  <a:pt x="761758" y="525868"/>
                </a:moveTo>
                <a:lnTo>
                  <a:pt x="118757" y="525868"/>
                </a:lnTo>
                <a:lnTo>
                  <a:pt x="118757" y="588175"/>
                </a:lnTo>
                <a:lnTo>
                  <a:pt x="761758" y="588175"/>
                </a:lnTo>
                <a:lnTo>
                  <a:pt x="761758" y="525868"/>
                </a:lnTo>
                <a:close/>
              </a:path>
              <a:path w="880745" h="1464310">
                <a:moveTo>
                  <a:pt x="880503" y="31153"/>
                </a:moveTo>
                <a:lnTo>
                  <a:pt x="878052" y="19037"/>
                </a:lnTo>
                <a:lnTo>
                  <a:pt x="871372" y="9131"/>
                </a:lnTo>
                <a:lnTo>
                  <a:pt x="861466" y="2451"/>
                </a:lnTo>
                <a:lnTo>
                  <a:pt x="849337" y="0"/>
                </a:lnTo>
                <a:lnTo>
                  <a:pt x="818172" y="0"/>
                </a:lnTo>
                <a:lnTo>
                  <a:pt x="818172" y="62306"/>
                </a:lnTo>
                <a:lnTo>
                  <a:pt x="818172" y="1401927"/>
                </a:lnTo>
                <a:lnTo>
                  <a:pt x="62331" y="1401927"/>
                </a:lnTo>
                <a:lnTo>
                  <a:pt x="62331" y="62306"/>
                </a:lnTo>
                <a:lnTo>
                  <a:pt x="818172" y="62306"/>
                </a:lnTo>
                <a:lnTo>
                  <a:pt x="818172" y="0"/>
                </a:lnTo>
                <a:lnTo>
                  <a:pt x="31165" y="0"/>
                </a:lnTo>
                <a:lnTo>
                  <a:pt x="19037" y="2451"/>
                </a:lnTo>
                <a:lnTo>
                  <a:pt x="9131" y="9131"/>
                </a:lnTo>
                <a:lnTo>
                  <a:pt x="2451" y="19037"/>
                </a:lnTo>
                <a:lnTo>
                  <a:pt x="0" y="31153"/>
                </a:lnTo>
                <a:lnTo>
                  <a:pt x="0" y="1433080"/>
                </a:lnTo>
                <a:lnTo>
                  <a:pt x="2451" y="1445171"/>
                </a:lnTo>
                <a:lnTo>
                  <a:pt x="9131" y="1455077"/>
                </a:lnTo>
                <a:lnTo>
                  <a:pt x="19037" y="1461770"/>
                </a:lnTo>
                <a:lnTo>
                  <a:pt x="31165" y="1464221"/>
                </a:lnTo>
                <a:lnTo>
                  <a:pt x="62331" y="1464221"/>
                </a:lnTo>
                <a:lnTo>
                  <a:pt x="818172" y="1464233"/>
                </a:lnTo>
                <a:lnTo>
                  <a:pt x="849337" y="1464233"/>
                </a:lnTo>
                <a:lnTo>
                  <a:pt x="861466" y="1461770"/>
                </a:lnTo>
                <a:lnTo>
                  <a:pt x="871372" y="1455077"/>
                </a:lnTo>
                <a:lnTo>
                  <a:pt x="878052" y="1445171"/>
                </a:lnTo>
                <a:lnTo>
                  <a:pt x="880503" y="1433080"/>
                </a:lnTo>
                <a:lnTo>
                  <a:pt x="880503" y="31153"/>
                </a:lnTo>
                <a:close/>
              </a:path>
            </a:pathLst>
          </a:custGeom>
          <a:solidFill>
            <a:srgbClr val="CD2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SQS</a:t>
            </a:r>
            <a:r>
              <a:rPr spc="-125" dirty="0"/>
              <a:t> </a:t>
            </a:r>
            <a:r>
              <a:rPr dirty="0"/>
              <a:t>Extended</a:t>
            </a:r>
            <a:r>
              <a:rPr spc="-135" dirty="0"/>
              <a:t> </a:t>
            </a:r>
            <a:r>
              <a:rPr spc="-10" dirty="0"/>
              <a:t>Client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618345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256KB,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how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messages?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Extended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(Java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Library)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6064" y="3313176"/>
            <a:ext cx="1521460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0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2153" y="2791205"/>
            <a:ext cx="1082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SQS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4952" y="3599560"/>
            <a:ext cx="2801620" cy="76200"/>
          </a:xfrm>
          <a:custGeom>
            <a:avLst/>
            <a:gdLst/>
            <a:ahLst/>
            <a:cxnLst/>
            <a:rect l="l" t="t" r="r" b="b"/>
            <a:pathLst>
              <a:path w="2801620" h="76200">
                <a:moveTo>
                  <a:pt x="2725420" y="0"/>
                </a:moveTo>
                <a:lnTo>
                  <a:pt x="2725102" y="31757"/>
                </a:lnTo>
                <a:lnTo>
                  <a:pt x="2737739" y="31876"/>
                </a:lnTo>
                <a:lnTo>
                  <a:pt x="2737739" y="44576"/>
                </a:lnTo>
                <a:lnTo>
                  <a:pt x="2724974" y="44576"/>
                </a:lnTo>
                <a:lnTo>
                  <a:pt x="2724657" y="76200"/>
                </a:lnTo>
                <a:lnTo>
                  <a:pt x="2789517" y="44576"/>
                </a:lnTo>
                <a:lnTo>
                  <a:pt x="2737739" y="44576"/>
                </a:lnTo>
                <a:lnTo>
                  <a:pt x="2789765" y="44456"/>
                </a:lnTo>
                <a:lnTo>
                  <a:pt x="2801239" y="38862"/>
                </a:lnTo>
                <a:lnTo>
                  <a:pt x="2725420" y="0"/>
                </a:lnTo>
                <a:close/>
              </a:path>
              <a:path w="2801620" h="76200">
                <a:moveTo>
                  <a:pt x="2725102" y="31757"/>
                </a:moveTo>
                <a:lnTo>
                  <a:pt x="2724975" y="44456"/>
                </a:lnTo>
                <a:lnTo>
                  <a:pt x="2737739" y="44576"/>
                </a:lnTo>
                <a:lnTo>
                  <a:pt x="2737739" y="31876"/>
                </a:lnTo>
                <a:lnTo>
                  <a:pt x="2725102" y="31757"/>
                </a:lnTo>
                <a:close/>
              </a:path>
              <a:path w="2801620" h="76200">
                <a:moveTo>
                  <a:pt x="0" y="5968"/>
                </a:moveTo>
                <a:lnTo>
                  <a:pt x="0" y="18668"/>
                </a:lnTo>
                <a:lnTo>
                  <a:pt x="2724975" y="44456"/>
                </a:lnTo>
                <a:lnTo>
                  <a:pt x="2725102" y="31757"/>
                </a:lnTo>
                <a:lnTo>
                  <a:pt x="0" y="5968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1080" y="3313176"/>
            <a:ext cx="1521460" cy="57340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10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42032" y="3279394"/>
            <a:ext cx="3029585" cy="635000"/>
            <a:chOff x="2542032" y="3279394"/>
            <a:chExt cx="3029585" cy="635000"/>
          </a:xfrm>
        </p:grpSpPr>
        <p:sp>
          <p:nvSpPr>
            <p:cNvPr id="14" name="object 14"/>
            <p:cNvSpPr/>
            <p:nvPr/>
          </p:nvSpPr>
          <p:spPr>
            <a:xfrm>
              <a:off x="2542032" y="3564636"/>
              <a:ext cx="3029585" cy="76200"/>
            </a:xfrm>
            <a:custGeom>
              <a:avLst/>
              <a:gdLst/>
              <a:ahLst/>
              <a:cxnLst/>
              <a:rect l="l" t="t" r="r" b="b"/>
              <a:pathLst>
                <a:path w="3029585" h="76200">
                  <a:moveTo>
                    <a:pt x="2952877" y="44436"/>
                  </a:moveTo>
                  <a:lnTo>
                    <a:pt x="2952877" y="76200"/>
                  </a:lnTo>
                  <a:lnTo>
                    <a:pt x="3016589" y="44450"/>
                  </a:lnTo>
                  <a:lnTo>
                    <a:pt x="2952877" y="44436"/>
                  </a:lnTo>
                  <a:close/>
                </a:path>
                <a:path w="3029585" h="76200">
                  <a:moveTo>
                    <a:pt x="2952877" y="31736"/>
                  </a:moveTo>
                  <a:lnTo>
                    <a:pt x="2952877" y="44436"/>
                  </a:lnTo>
                  <a:lnTo>
                    <a:pt x="2965577" y="44450"/>
                  </a:lnTo>
                  <a:lnTo>
                    <a:pt x="2965577" y="31750"/>
                  </a:lnTo>
                  <a:lnTo>
                    <a:pt x="2952877" y="31736"/>
                  </a:lnTo>
                  <a:close/>
                </a:path>
                <a:path w="3029585" h="76200">
                  <a:moveTo>
                    <a:pt x="2952877" y="0"/>
                  </a:moveTo>
                  <a:lnTo>
                    <a:pt x="2952877" y="31736"/>
                  </a:lnTo>
                  <a:lnTo>
                    <a:pt x="2965577" y="31750"/>
                  </a:lnTo>
                  <a:lnTo>
                    <a:pt x="2965577" y="44450"/>
                  </a:lnTo>
                  <a:lnTo>
                    <a:pt x="3016589" y="44450"/>
                  </a:lnTo>
                  <a:lnTo>
                    <a:pt x="3029077" y="38226"/>
                  </a:lnTo>
                  <a:lnTo>
                    <a:pt x="2952877" y="0"/>
                  </a:lnTo>
                  <a:close/>
                </a:path>
                <a:path w="3029585" h="76200">
                  <a:moveTo>
                    <a:pt x="0" y="28701"/>
                  </a:moveTo>
                  <a:lnTo>
                    <a:pt x="0" y="41401"/>
                  </a:lnTo>
                  <a:lnTo>
                    <a:pt x="2952877" y="44436"/>
                  </a:lnTo>
                  <a:lnTo>
                    <a:pt x="2952877" y="31736"/>
                  </a:lnTo>
                  <a:lnTo>
                    <a:pt x="0" y="2870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66288" y="3285744"/>
              <a:ext cx="1731645" cy="622300"/>
            </a:xfrm>
            <a:custGeom>
              <a:avLst/>
              <a:gdLst/>
              <a:ahLst/>
              <a:cxnLst/>
              <a:rect l="l" t="t" r="r" b="b"/>
              <a:pathLst>
                <a:path w="1731645" h="622300">
                  <a:moveTo>
                    <a:pt x="1731264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731264" y="621791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66288" y="3285744"/>
              <a:ext cx="1731645" cy="622300"/>
            </a:xfrm>
            <a:custGeom>
              <a:avLst/>
              <a:gdLst/>
              <a:ahLst/>
              <a:cxnLst/>
              <a:rect l="l" t="t" r="r" b="b"/>
              <a:pathLst>
                <a:path w="1731645" h="622300">
                  <a:moveTo>
                    <a:pt x="0" y="621791"/>
                  </a:moveTo>
                  <a:lnTo>
                    <a:pt x="1731264" y="621791"/>
                  </a:lnTo>
                  <a:lnTo>
                    <a:pt x="1731264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72638" y="3295650"/>
            <a:ext cx="1718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marR="130175" indent="-3200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metadata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85050" y="3294634"/>
            <a:ext cx="1741170" cy="635000"/>
            <a:chOff x="7385050" y="3294634"/>
            <a:chExt cx="1741170" cy="635000"/>
          </a:xfrm>
        </p:grpSpPr>
        <p:sp>
          <p:nvSpPr>
            <p:cNvPr id="19" name="object 19"/>
            <p:cNvSpPr/>
            <p:nvPr/>
          </p:nvSpPr>
          <p:spPr>
            <a:xfrm>
              <a:off x="7391400" y="3300984"/>
              <a:ext cx="1728470" cy="622300"/>
            </a:xfrm>
            <a:custGeom>
              <a:avLst/>
              <a:gdLst/>
              <a:ahLst/>
              <a:cxnLst/>
              <a:rect l="l" t="t" r="r" b="b"/>
              <a:pathLst>
                <a:path w="1728470" h="622300">
                  <a:moveTo>
                    <a:pt x="1728216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728216" y="621791"/>
                  </a:lnTo>
                  <a:lnTo>
                    <a:pt x="1728216" y="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1400" y="3300984"/>
              <a:ext cx="1728470" cy="622300"/>
            </a:xfrm>
            <a:custGeom>
              <a:avLst/>
              <a:gdLst/>
              <a:ahLst/>
              <a:cxnLst/>
              <a:rect l="l" t="t" r="r" b="b"/>
              <a:pathLst>
                <a:path w="1728470" h="622300">
                  <a:moveTo>
                    <a:pt x="0" y="621791"/>
                  </a:moveTo>
                  <a:lnTo>
                    <a:pt x="1728216" y="621791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2700">
              <a:solidFill>
                <a:srgbClr val="B56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523733" y="3309873"/>
            <a:ext cx="1470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metadata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83428" y="5327345"/>
            <a:ext cx="12585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800" b="1" spc="-25" dirty="0">
                <a:solidFill>
                  <a:srgbClr val="444848"/>
                </a:solidFill>
                <a:latin typeface="Arial"/>
                <a:cs typeface="Arial"/>
              </a:rPr>
              <a:t> S3</a:t>
            </a:r>
            <a:endParaRPr sz="18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73682" y="3886200"/>
            <a:ext cx="4014470" cy="925194"/>
          </a:xfrm>
          <a:custGeom>
            <a:avLst/>
            <a:gdLst/>
            <a:ahLst/>
            <a:cxnLst/>
            <a:rect l="l" t="t" r="r" b="b"/>
            <a:pathLst>
              <a:path w="4014470" h="925195">
                <a:moveTo>
                  <a:pt x="3938143" y="848613"/>
                </a:moveTo>
                <a:lnTo>
                  <a:pt x="3938143" y="924813"/>
                </a:lnTo>
                <a:lnTo>
                  <a:pt x="4001643" y="893063"/>
                </a:lnTo>
                <a:lnTo>
                  <a:pt x="3950843" y="893063"/>
                </a:lnTo>
                <a:lnTo>
                  <a:pt x="3950843" y="880363"/>
                </a:lnTo>
                <a:lnTo>
                  <a:pt x="4001643" y="880363"/>
                </a:lnTo>
                <a:lnTo>
                  <a:pt x="3938143" y="848613"/>
                </a:lnTo>
                <a:close/>
              </a:path>
              <a:path w="4014470" h="925195">
                <a:moveTo>
                  <a:pt x="12700" y="0"/>
                </a:moveTo>
                <a:lnTo>
                  <a:pt x="0" y="0"/>
                </a:lnTo>
                <a:lnTo>
                  <a:pt x="0" y="893063"/>
                </a:lnTo>
                <a:lnTo>
                  <a:pt x="3938143" y="893063"/>
                </a:lnTo>
                <a:lnTo>
                  <a:pt x="3938143" y="886713"/>
                </a:lnTo>
                <a:lnTo>
                  <a:pt x="12700" y="886713"/>
                </a:lnTo>
                <a:lnTo>
                  <a:pt x="6350" y="880363"/>
                </a:lnTo>
                <a:lnTo>
                  <a:pt x="12700" y="880363"/>
                </a:lnTo>
                <a:lnTo>
                  <a:pt x="12700" y="0"/>
                </a:lnTo>
                <a:close/>
              </a:path>
              <a:path w="4014470" h="925195">
                <a:moveTo>
                  <a:pt x="4001643" y="880363"/>
                </a:moveTo>
                <a:lnTo>
                  <a:pt x="3950843" y="880363"/>
                </a:lnTo>
                <a:lnTo>
                  <a:pt x="3950843" y="893063"/>
                </a:lnTo>
                <a:lnTo>
                  <a:pt x="4001643" y="893063"/>
                </a:lnTo>
                <a:lnTo>
                  <a:pt x="4014343" y="886713"/>
                </a:lnTo>
                <a:lnTo>
                  <a:pt x="4001643" y="880363"/>
                </a:lnTo>
                <a:close/>
              </a:path>
              <a:path w="4014470" h="925195">
                <a:moveTo>
                  <a:pt x="12700" y="880363"/>
                </a:moveTo>
                <a:lnTo>
                  <a:pt x="6350" y="880363"/>
                </a:lnTo>
                <a:lnTo>
                  <a:pt x="12700" y="886713"/>
                </a:lnTo>
                <a:lnTo>
                  <a:pt x="12700" y="880363"/>
                </a:lnTo>
                <a:close/>
              </a:path>
              <a:path w="4014470" h="925195">
                <a:moveTo>
                  <a:pt x="3938143" y="880363"/>
                </a:moveTo>
                <a:lnTo>
                  <a:pt x="12700" y="880363"/>
                </a:lnTo>
                <a:lnTo>
                  <a:pt x="12700" y="886713"/>
                </a:lnTo>
                <a:lnTo>
                  <a:pt x="3938143" y="886713"/>
                </a:lnTo>
                <a:lnTo>
                  <a:pt x="3938143" y="880363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49754" y="4826254"/>
            <a:ext cx="2402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Send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large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message</a:t>
            </a:r>
            <a:r>
              <a:rPr sz="1800" b="1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35495" y="3886200"/>
            <a:ext cx="3818254" cy="893444"/>
          </a:xfrm>
          <a:custGeom>
            <a:avLst/>
            <a:gdLst/>
            <a:ahLst/>
            <a:cxnLst/>
            <a:rect l="l" t="t" r="r" b="b"/>
            <a:pathLst>
              <a:path w="3818254" h="893445">
                <a:moveTo>
                  <a:pt x="3773804" y="880363"/>
                </a:moveTo>
                <a:lnTo>
                  <a:pt x="0" y="880363"/>
                </a:lnTo>
                <a:lnTo>
                  <a:pt x="0" y="893063"/>
                </a:lnTo>
                <a:lnTo>
                  <a:pt x="3786504" y="893063"/>
                </a:lnTo>
                <a:lnTo>
                  <a:pt x="3786504" y="886713"/>
                </a:lnTo>
                <a:lnTo>
                  <a:pt x="3773804" y="886713"/>
                </a:lnTo>
                <a:lnTo>
                  <a:pt x="3773804" y="880363"/>
                </a:lnTo>
                <a:close/>
              </a:path>
              <a:path w="3818254" h="893445">
                <a:moveTo>
                  <a:pt x="3786504" y="63500"/>
                </a:moveTo>
                <a:lnTo>
                  <a:pt x="3773804" y="63500"/>
                </a:lnTo>
                <a:lnTo>
                  <a:pt x="3773804" y="886713"/>
                </a:lnTo>
                <a:lnTo>
                  <a:pt x="3780154" y="880363"/>
                </a:lnTo>
                <a:lnTo>
                  <a:pt x="3786504" y="880363"/>
                </a:lnTo>
                <a:lnTo>
                  <a:pt x="3786504" y="63500"/>
                </a:lnTo>
                <a:close/>
              </a:path>
              <a:path w="3818254" h="893445">
                <a:moveTo>
                  <a:pt x="3786504" y="880363"/>
                </a:moveTo>
                <a:lnTo>
                  <a:pt x="3780154" y="880363"/>
                </a:lnTo>
                <a:lnTo>
                  <a:pt x="3773804" y="886713"/>
                </a:lnTo>
                <a:lnTo>
                  <a:pt x="3786504" y="886713"/>
                </a:lnTo>
                <a:lnTo>
                  <a:pt x="3786504" y="880363"/>
                </a:lnTo>
                <a:close/>
              </a:path>
              <a:path w="3818254" h="893445">
                <a:moveTo>
                  <a:pt x="3780154" y="0"/>
                </a:moveTo>
                <a:lnTo>
                  <a:pt x="3742054" y="76200"/>
                </a:lnTo>
                <a:lnTo>
                  <a:pt x="3773804" y="76200"/>
                </a:lnTo>
                <a:lnTo>
                  <a:pt x="3773804" y="63500"/>
                </a:lnTo>
                <a:lnTo>
                  <a:pt x="3811904" y="63500"/>
                </a:lnTo>
                <a:lnTo>
                  <a:pt x="3780154" y="0"/>
                </a:lnTo>
                <a:close/>
              </a:path>
              <a:path w="3818254" h="893445">
                <a:moveTo>
                  <a:pt x="3811904" y="63500"/>
                </a:moveTo>
                <a:lnTo>
                  <a:pt x="3786504" y="63500"/>
                </a:lnTo>
                <a:lnTo>
                  <a:pt x="3786504" y="76200"/>
                </a:lnTo>
                <a:lnTo>
                  <a:pt x="3818254" y="76200"/>
                </a:lnTo>
                <a:lnTo>
                  <a:pt x="3811904" y="6350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86345" y="4791278"/>
            <a:ext cx="2985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Retrieve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large</a:t>
            </a: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message</a:t>
            </a:r>
            <a:r>
              <a:rPr sz="1800" b="1" spc="-8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from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08724" y="3250614"/>
            <a:ext cx="1242695" cy="2044700"/>
            <a:chOff x="5608724" y="3250614"/>
            <a:chExt cx="1242695" cy="2044700"/>
          </a:xfrm>
        </p:grpSpPr>
        <p:sp>
          <p:nvSpPr>
            <p:cNvPr id="28" name="object 28"/>
            <p:cNvSpPr/>
            <p:nvPr/>
          </p:nvSpPr>
          <p:spPr>
            <a:xfrm>
              <a:off x="5608713" y="3250615"/>
              <a:ext cx="1242695" cy="749300"/>
            </a:xfrm>
            <a:custGeom>
              <a:avLst/>
              <a:gdLst/>
              <a:ahLst/>
              <a:cxnLst/>
              <a:rect l="l" t="t" r="r" b="b"/>
              <a:pathLst>
                <a:path w="1242695" h="749300">
                  <a:moveTo>
                    <a:pt x="374307" y="371868"/>
                  </a:moveTo>
                  <a:lnTo>
                    <a:pt x="371462" y="362115"/>
                  </a:lnTo>
                  <a:lnTo>
                    <a:pt x="364858" y="353923"/>
                  </a:lnTo>
                  <a:lnTo>
                    <a:pt x="334060" y="328206"/>
                  </a:lnTo>
                  <a:lnTo>
                    <a:pt x="306425" y="305142"/>
                  </a:lnTo>
                  <a:lnTo>
                    <a:pt x="306425" y="374345"/>
                  </a:lnTo>
                  <a:lnTo>
                    <a:pt x="251167" y="420471"/>
                  </a:lnTo>
                  <a:lnTo>
                    <a:pt x="251167" y="328206"/>
                  </a:lnTo>
                  <a:lnTo>
                    <a:pt x="306425" y="374345"/>
                  </a:lnTo>
                  <a:lnTo>
                    <a:pt x="306425" y="305142"/>
                  </a:lnTo>
                  <a:lnTo>
                    <a:pt x="236893" y="247091"/>
                  </a:lnTo>
                  <a:lnTo>
                    <a:pt x="230886" y="244919"/>
                  </a:lnTo>
                  <a:lnTo>
                    <a:pt x="224688" y="244932"/>
                  </a:lnTo>
                  <a:lnTo>
                    <a:pt x="214401" y="247027"/>
                  </a:lnTo>
                  <a:lnTo>
                    <a:pt x="206006" y="252730"/>
                  </a:lnTo>
                  <a:lnTo>
                    <a:pt x="200355" y="261162"/>
                  </a:lnTo>
                  <a:lnTo>
                    <a:pt x="198297" y="271475"/>
                  </a:lnTo>
                  <a:lnTo>
                    <a:pt x="198297" y="477202"/>
                  </a:lnTo>
                  <a:lnTo>
                    <a:pt x="220903" y="503732"/>
                  </a:lnTo>
                  <a:lnTo>
                    <a:pt x="227101" y="503720"/>
                  </a:lnTo>
                  <a:lnTo>
                    <a:pt x="230911" y="503732"/>
                  </a:lnTo>
                  <a:lnTo>
                    <a:pt x="236893" y="501573"/>
                  </a:lnTo>
                  <a:lnTo>
                    <a:pt x="334060" y="420471"/>
                  </a:lnTo>
                  <a:lnTo>
                    <a:pt x="366128" y="393700"/>
                  </a:lnTo>
                  <a:lnTo>
                    <a:pt x="367296" y="392531"/>
                  </a:lnTo>
                  <a:lnTo>
                    <a:pt x="368350" y="391261"/>
                  </a:lnTo>
                  <a:lnTo>
                    <a:pt x="373316" y="381990"/>
                  </a:lnTo>
                  <a:lnTo>
                    <a:pt x="374307" y="371868"/>
                  </a:lnTo>
                  <a:close/>
                </a:path>
                <a:path w="1242695" h="749300">
                  <a:moveTo>
                    <a:pt x="499173" y="101015"/>
                  </a:moveTo>
                  <a:lnTo>
                    <a:pt x="446290" y="101015"/>
                  </a:lnTo>
                  <a:lnTo>
                    <a:pt x="446290" y="647928"/>
                  </a:lnTo>
                  <a:lnTo>
                    <a:pt x="499173" y="647928"/>
                  </a:lnTo>
                  <a:lnTo>
                    <a:pt x="499173" y="101015"/>
                  </a:lnTo>
                  <a:close/>
                </a:path>
                <a:path w="1242695" h="749300">
                  <a:moveTo>
                    <a:pt x="647750" y="101015"/>
                  </a:moveTo>
                  <a:lnTo>
                    <a:pt x="594880" y="101015"/>
                  </a:lnTo>
                  <a:lnTo>
                    <a:pt x="594880" y="647928"/>
                  </a:lnTo>
                  <a:lnTo>
                    <a:pt x="647750" y="647928"/>
                  </a:lnTo>
                  <a:lnTo>
                    <a:pt x="647750" y="101015"/>
                  </a:lnTo>
                  <a:close/>
                </a:path>
                <a:path w="1242695" h="749300">
                  <a:moveTo>
                    <a:pt x="796607" y="101015"/>
                  </a:moveTo>
                  <a:lnTo>
                    <a:pt x="743724" y="101015"/>
                  </a:lnTo>
                  <a:lnTo>
                    <a:pt x="743724" y="647928"/>
                  </a:lnTo>
                  <a:lnTo>
                    <a:pt x="796607" y="647928"/>
                  </a:lnTo>
                  <a:lnTo>
                    <a:pt x="796607" y="101015"/>
                  </a:lnTo>
                  <a:close/>
                </a:path>
                <a:path w="1242695" h="749300">
                  <a:moveTo>
                    <a:pt x="1044346" y="265264"/>
                  </a:moveTo>
                  <a:lnTo>
                    <a:pt x="1042174" y="259245"/>
                  </a:lnTo>
                  <a:lnTo>
                    <a:pt x="1038212" y="254482"/>
                  </a:lnTo>
                  <a:lnTo>
                    <a:pt x="1030033" y="247878"/>
                  </a:lnTo>
                  <a:lnTo>
                    <a:pt x="1020305" y="245033"/>
                  </a:lnTo>
                  <a:lnTo>
                    <a:pt x="1010221" y="246062"/>
                  </a:lnTo>
                  <a:lnTo>
                    <a:pt x="1000975" y="251066"/>
                  </a:lnTo>
                  <a:lnTo>
                    <a:pt x="991463" y="259016"/>
                  </a:lnTo>
                  <a:lnTo>
                    <a:pt x="991463" y="328206"/>
                  </a:lnTo>
                  <a:lnTo>
                    <a:pt x="991463" y="420471"/>
                  </a:lnTo>
                  <a:lnTo>
                    <a:pt x="936205" y="374345"/>
                  </a:lnTo>
                  <a:lnTo>
                    <a:pt x="991463" y="328206"/>
                  </a:lnTo>
                  <a:lnTo>
                    <a:pt x="991463" y="259016"/>
                  </a:lnTo>
                  <a:lnTo>
                    <a:pt x="876503" y="354990"/>
                  </a:lnTo>
                  <a:lnTo>
                    <a:pt x="868311" y="376821"/>
                  </a:lnTo>
                  <a:lnTo>
                    <a:pt x="871169" y="386575"/>
                  </a:lnTo>
                  <a:lnTo>
                    <a:pt x="877773" y="394754"/>
                  </a:lnTo>
                  <a:lnTo>
                    <a:pt x="1005738" y="501573"/>
                  </a:lnTo>
                  <a:lnTo>
                    <a:pt x="1011720" y="503732"/>
                  </a:lnTo>
                  <a:lnTo>
                    <a:pt x="1018971" y="503720"/>
                  </a:lnTo>
                  <a:lnTo>
                    <a:pt x="1021727" y="503732"/>
                  </a:lnTo>
                  <a:lnTo>
                    <a:pt x="1025525" y="502932"/>
                  </a:lnTo>
                  <a:lnTo>
                    <a:pt x="1029004" y="501332"/>
                  </a:lnTo>
                  <a:lnTo>
                    <a:pt x="1035354" y="497179"/>
                  </a:lnTo>
                  <a:lnTo>
                    <a:pt x="1040193" y="491528"/>
                  </a:lnTo>
                  <a:lnTo>
                    <a:pt x="1043266" y="484733"/>
                  </a:lnTo>
                  <a:lnTo>
                    <a:pt x="1044333" y="477202"/>
                  </a:lnTo>
                  <a:lnTo>
                    <a:pt x="1044333" y="420471"/>
                  </a:lnTo>
                  <a:lnTo>
                    <a:pt x="1044333" y="328206"/>
                  </a:lnTo>
                  <a:lnTo>
                    <a:pt x="1044346" y="265264"/>
                  </a:lnTo>
                  <a:close/>
                </a:path>
                <a:path w="1242695" h="749300">
                  <a:moveTo>
                    <a:pt x="1242656" y="26517"/>
                  </a:moveTo>
                  <a:lnTo>
                    <a:pt x="1240574" y="16205"/>
                  </a:lnTo>
                  <a:lnTo>
                    <a:pt x="1234897" y="7772"/>
                  </a:lnTo>
                  <a:lnTo>
                    <a:pt x="1226489" y="2095"/>
                  </a:lnTo>
                  <a:lnTo>
                    <a:pt x="1216215" y="0"/>
                  </a:lnTo>
                  <a:lnTo>
                    <a:pt x="1189786" y="0"/>
                  </a:lnTo>
                  <a:lnTo>
                    <a:pt x="1189786" y="53022"/>
                  </a:lnTo>
                  <a:lnTo>
                    <a:pt x="1189786" y="695921"/>
                  </a:lnTo>
                  <a:lnTo>
                    <a:pt x="52882" y="695921"/>
                  </a:lnTo>
                  <a:lnTo>
                    <a:pt x="52882" y="53022"/>
                  </a:lnTo>
                  <a:lnTo>
                    <a:pt x="1189786" y="53022"/>
                  </a:lnTo>
                  <a:lnTo>
                    <a:pt x="1189786" y="0"/>
                  </a:lnTo>
                  <a:lnTo>
                    <a:pt x="26441" y="0"/>
                  </a:lnTo>
                  <a:lnTo>
                    <a:pt x="16154" y="2095"/>
                  </a:lnTo>
                  <a:lnTo>
                    <a:pt x="7747" y="7772"/>
                  </a:lnTo>
                  <a:lnTo>
                    <a:pt x="2082" y="16205"/>
                  </a:lnTo>
                  <a:lnTo>
                    <a:pt x="0" y="26517"/>
                  </a:lnTo>
                  <a:lnTo>
                    <a:pt x="0" y="722426"/>
                  </a:lnTo>
                  <a:lnTo>
                    <a:pt x="2082" y="732751"/>
                  </a:lnTo>
                  <a:lnTo>
                    <a:pt x="7747" y="741172"/>
                  </a:lnTo>
                  <a:lnTo>
                    <a:pt x="16154" y="746861"/>
                  </a:lnTo>
                  <a:lnTo>
                    <a:pt x="26441" y="748944"/>
                  </a:lnTo>
                  <a:lnTo>
                    <a:pt x="1216215" y="748944"/>
                  </a:lnTo>
                  <a:lnTo>
                    <a:pt x="1226489" y="746861"/>
                  </a:lnTo>
                  <a:lnTo>
                    <a:pt x="1234897" y="741172"/>
                  </a:lnTo>
                  <a:lnTo>
                    <a:pt x="1240574" y="732751"/>
                  </a:lnTo>
                  <a:lnTo>
                    <a:pt x="1242656" y="722426"/>
                  </a:lnTo>
                  <a:lnTo>
                    <a:pt x="1242656" y="695921"/>
                  </a:lnTo>
                  <a:lnTo>
                    <a:pt x="1242656" y="53022"/>
                  </a:lnTo>
                  <a:lnTo>
                    <a:pt x="1242656" y="26517"/>
                  </a:lnTo>
                  <a:close/>
                </a:path>
              </a:pathLst>
            </a:custGeom>
            <a:solidFill>
              <a:srgbClr val="CD21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54814" y="4278896"/>
              <a:ext cx="973455" cy="1016000"/>
            </a:xfrm>
            <a:custGeom>
              <a:avLst/>
              <a:gdLst/>
              <a:ahLst/>
              <a:cxnLst/>
              <a:rect l="l" t="t" r="r" b="b"/>
              <a:pathLst>
                <a:path w="973454" h="1016000">
                  <a:moveTo>
                    <a:pt x="972883" y="568591"/>
                  </a:moveTo>
                  <a:lnTo>
                    <a:pt x="972197" y="559803"/>
                  </a:lnTo>
                  <a:lnTo>
                    <a:pt x="962723" y="538607"/>
                  </a:lnTo>
                  <a:lnTo>
                    <a:pt x="942124" y="516102"/>
                  </a:lnTo>
                  <a:lnTo>
                    <a:pt x="929259" y="506437"/>
                  </a:lnTo>
                  <a:lnTo>
                    <a:pt x="929259" y="565416"/>
                  </a:lnTo>
                  <a:lnTo>
                    <a:pt x="912037" y="567359"/>
                  </a:lnTo>
                  <a:lnTo>
                    <a:pt x="884783" y="563575"/>
                  </a:lnTo>
                  <a:lnTo>
                    <a:pt x="863142" y="558228"/>
                  </a:lnTo>
                  <a:lnTo>
                    <a:pt x="868730" y="517486"/>
                  </a:lnTo>
                  <a:lnTo>
                    <a:pt x="884974" y="527062"/>
                  </a:lnTo>
                  <a:lnTo>
                    <a:pt x="910729" y="545528"/>
                  </a:lnTo>
                  <a:lnTo>
                    <a:pt x="924153" y="558165"/>
                  </a:lnTo>
                  <a:lnTo>
                    <a:pt x="929259" y="565416"/>
                  </a:lnTo>
                  <a:lnTo>
                    <a:pt x="929259" y="506437"/>
                  </a:lnTo>
                  <a:lnTo>
                    <a:pt x="909548" y="491617"/>
                  </a:lnTo>
                  <a:lnTo>
                    <a:pt x="875093" y="471017"/>
                  </a:lnTo>
                  <a:lnTo>
                    <a:pt x="907783" y="232752"/>
                  </a:lnTo>
                  <a:lnTo>
                    <a:pt x="915847" y="173964"/>
                  </a:lnTo>
                  <a:lnTo>
                    <a:pt x="915797" y="165227"/>
                  </a:lnTo>
                  <a:lnTo>
                    <a:pt x="915581" y="164719"/>
                  </a:lnTo>
                  <a:lnTo>
                    <a:pt x="915581" y="162077"/>
                  </a:lnTo>
                  <a:lnTo>
                    <a:pt x="909840" y="136766"/>
                  </a:lnTo>
                  <a:lnTo>
                    <a:pt x="893394" y="113068"/>
                  </a:lnTo>
                  <a:lnTo>
                    <a:pt x="871562" y="94640"/>
                  </a:lnTo>
                  <a:lnTo>
                    <a:pt x="871562" y="160782"/>
                  </a:lnTo>
                  <a:lnTo>
                    <a:pt x="871562" y="166611"/>
                  </a:lnTo>
                  <a:lnTo>
                    <a:pt x="861669" y="181000"/>
                  </a:lnTo>
                  <a:lnTo>
                    <a:pt x="861568" y="232752"/>
                  </a:lnTo>
                  <a:lnTo>
                    <a:pt x="819480" y="545566"/>
                  </a:lnTo>
                  <a:lnTo>
                    <a:pt x="805510" y="541223"/>
                  </a:lnTo>
                  <a:lnTo>
                    <a:pt x="756196" y="523811"/>
                  </a:lnTo>
                  <a:lnTo>
                    <a:pt x="702221" y="503021"/>
                  </a:lnTo>
                  <a:lnTo>
                    <a:pt x="644931" y="479450"/>
                  </a:lnTo>
                  <a:lnTo>
                    <a:pt x="585673" y="453694"/>
                  </a:lnTo>
                  <a:lnTo>
                    <a:pt x="525805" y="426300"/>
                  </a:lnTo>
                  <a:lnTo>
                    <a:pt x="466661" y="397903"/>
                  </a:lnTo>
                  <a:lnTo>
                    <a:pt x="447649" y="436803"/>
                  </a:lnTo>
                  <a:lnTo>
                    <a:pt x="540626" y="481152"/>
                  </a:lnTo>
                  <a:lnTo>
                    <a:pt x="643928" y="526872"/>
                  </a:lnTo>
                  <a:lnTo>
                    <a:pt x="696341" y="548233"/>
                  </a:lnTo>
                  <a:lnTo>
                    <a:pt x="747610" y="567524"/>
                  </a:lnTo>
                  <a:lnTo>
                    <a:pt x="796493" y="583920"/>
                  </a:lnTo>
                  <a:lnTo>
                    <a:pt x="813676" y="588759"/>
                  </a:lnTo>
                  <a:lnTo>
                    <a:pt x="772363" y="895921"/>
                  </a:lnTo>
                  <a:lnTo>
                    <a:pt x="772363" y="898728"/>
                  </a:lnTo>
                  <a:lnTo>
                    <a:pt x="770356" y="903579"/>
                  </a:lnTo>
                  <a:lnTo>
                    <a:pt x="723544" y="932878"/>
                  </a:lnTo>
                  <a:lnTo>
                    <a:pt x="677938" y="948118"/>
                  </a:lnTo>
                  <a:lnTo>
                    <a:pt x="611378" y="961771"/>
                  </a:lnTo>
                  <a:lnTo>
                    <a:pt x="559943" y="968590"/>
                  </a:lnTo>
                  <a:lnTo>
                    <a:pt x="508203" y="972591"/>
                  </a:lnTo>
                  <a:lnTo>
                    <a:pt x="456285" y="973734"/>
                  </a:lnTo>
                  <a:lnTo>
                    <a:pt x="377964" y="970978"/>
                  </a:lnTo>
                  <a:lnTo>
                    <a:pt x="309156" y="963536"/>
                  </a:lnTo>
                  <a:lnTo>
                    <a:pt x="250799" y="952665"/>
                  </a:lnTo>
                  <a:lnTo>
                    <a:pt x="203796" y="939609"/>
                  </a:lnTo>
                  <a:lnTo>
                    <a:pt x="147586" y="911936"/>
                  </a:lnTo>
                  <a:lnTo>
                    <a:pt x="140195" y="896848"/>
                  </a:lnTo>
                  <a:lnTo>
                    <a:pt x="51638" y="232752"/>
                  </a:lnTo>
                  <a:lnTo>
                    <a:pt x="61341" y="237642"/>
                  </a:lnTo>
                  <a:lnTo>
                    <a:pt x="70396" y="242976"/>
                  </a:lnTo>
                  <a:lnTo>
                    <a:pt x="79413" y="246710"/>
                  </a:lnTo>
                  <a:lnTo>
                    <a:pt x="86575" y="250304"/>
                  </a:lnTo>
                  <a:lnTo>
                    <a:pt x="100304" y="255358"/>
                  </a:lnTo>
                  <a:lnTo>
                    <a:pt x="112026" y="260197"/>
                  </a:lnTo>
                  <a:lnTo>
                    <a:pt x="120370" y="262737"/>
                  </a:lnTo>
                  <a:lnTo>
                    <a:pt x="128257" y="265620"/>
                  </a:lnTo>
                  <a:lnTo>
                    <a:pt x="147434" y="270929"/>
                  </a:lnTo>
                  <a:lnTo>
                    <a:pt x="160528" y="274878"/>
                  </a:lnTo>
                  <a:lnTo>
                    <a:pt x="167259" y="276402"/>
                  </a:lnTo>
                  <a:lnTo>
                    <a:pt x="175539" y="278676"/>
                  </a:lnTo>
                  <a:lnTo>
                    <a:pt x="201599" y="284111"/>
                  </a:lnTo>
                  <a:lnTo>
                    <a:pt x="214490" y="286994"/>
                  </a:lnTo>
                  <a:lnTo>
                    <a:pt x="219227" y="287782"/>
                  </a:lnTo>
                  <a:lnTo>
                    <a:pt x="227279" y="289445"/>
                  </a:lnTo>
                  <a:lnTo>
                    <a:pt x="261226" y="294652"/>
                  </a:lnTo>
                  <a:lnTo>
                    <a:pt x="272529" y="296494"/>
                  </a:lnTo>
                  <a:lnTo>
                    <a:pt x="275450" y="296824"/>
                  </a:lnTo>
                  <a:lnTo>
                    <a:pt x="282346" y="297878"/>
                  </a:lnTo>
                  <a:lnTo>
                    <a:pt x="325539" y="302463"/>
                  </a:lnTo>
                  <a:lnTo>
                    <a:pt x="333248" y="303326"/>
                  </a:lnTo>
                  <a:lnTo>
                    <a:pt x="334505" y="303415"/>
                  </a:lnTo>
                  <a:lnTo>
                    <a:pt x="339585" y="303949"/>
                  </a:lnTo>
                  <a:lnTo>
                    <a:pt x="392176" y="307251"/>
                  </a:lnTo>
                  <a:lnTo>
                    <a:pt x="395262" y="307454"/>
                  </a:lnTo>
                  <a:lnTo>
                    <a:pt x="395541" y="307467"/>
                  </a:lnTo>
                  <a:lnTo>
                    <a:pt x="397878" y="307606"/>
                  </a:lnTo>
                  <a:lnTo>
                    <a:pt x="456069" y="308838"/>
                  </a:lnTo>
                  <a:lnTo>
                    <a:pt x="456615" y="308838"/>
                  </a:lnTo>
                  <a:lnTo>
                    <a:pt x="457149" y="308838"/>
                  </a:lnTo>
                  <a:lnTo>
                    <a:pt x="475767" y="308432"/>
                  </a:lnTo>
                  <a:lnTo>
                    <a:pt x="514299" y="307606"/>
                  </a:lnTo>
                  <a:lnTo>
                    <a:pt x="515467" y="307543"/>
                  </a:lnTo>
                  <a:lnTo>
                    <a:pt x="518998" y="307454"/>
                  </a:lnTo>
                  <a:lnTo>
                    <a:pt x="554685" y="305079"/>
                  </a:lnTo>
                  <a:lnTo>
                    <a:pt x="572693" y="303949"/>
                  </a:lnTo>
                  <a:lnTo>
                    <a:pt x="574509" y="303758"/>
                  </a:lnTo>
                  <a:lnTo>
                    <a:pt x="580961" y="303326"/>
                  </a:lnTo>
                  <a:lnTo>
                    <a:pt x="618172" y="299148"/>
                  </a:lnTo>
                  <a:lnTo>
                    <a:pt x="630085" y="297878"/>
                  </a:lnTo>
                  <a:lnTo>
                    <a:pt x="632091" y="297573"/>
                  </a:lnTo>
                  <a:lnTo>
                    <a:pt x="641667" y="296494"/>
                  </a:lnTo>
                  <a:lnTo>
                    <a:pt x="676440" y="290804"/>
                  </a:lnTo>
                  <a:lnTo>
                    <a:pt x="685330" y="289445"/>
                  </a:lnTo>
                  <a:lnTo>
                    <a:pt x="687565" y="288988"/>
                  </a:lnTo>
                  <a:lnTo>
                    <a:pt x="699706" y="286994"/>
                  </a:lnTo>
                  <a:lnTo>
                    <a:pt x="731075" y="279958"/>
                  </a:lnTo>
                  <a:lnTo>
                    <a:pt x="737247" y="278676"/>
                  </a:lnTo>
                  <a:lnTo>
                    <a:pt x="739292" y="278117"/>
                  </a:lnTo>
                  <a:lnTo>
                    <a:pt x="753706" y="274878"/>
                  </a:lnTo>
                  <a:lnTo>
                    <a:pt x="780630" y="266738"/>
                  </a:lnTo>
                  <a:lnTo>
                    <a:pt x="784720" y="265607"/>
                  </a:lnTo>
                  <a:lnTo>
                    <a:pt x="786460" y="264972"/>
                  </a:lnTo>
                  <a:lnTo>
                    <a:pt x="802259" y="260197"/>
                  </a:lnTo>
                  <a:lnTo>
                    <a:pt x="823912" y="251269"/>
                  </a:lnTo>
                  <a:lnTo>
                    <a:pt x="826528" y="250304"/>
                  </a:lnTo>
                  <a:lnTo>
                    <a:pt x="827900" y="249618"/>
                  </a:lnTo>
                  <a:lnTo>
                    <a:pt x="843991" y="242976"/>
                  </a:lnTo>
                  <a:lnTo>
                    <a:pt x="860259" y="233413"/>
                  </a:lnTo>
                  <a:lnTo>
                    <a:pt x="861568" y="232752"/>
                  </a:lnTo>
                  <a:lnTo>
                    <a:pt x="861568" y="181076"/>
                  </a:lnTo>
                  <a:lnTo>
                    <a:pt x="841362" y="195935"/>
                  </a:lnTo>
                  <a:lnTo>
                    <a:pt x="811212" y="210820"/>
                  </a:lnTo>
                  <a:lnTo>
                    <a:pt x="771829" y="225069"/>
                  </a:lnTo>
                  <a:lnTo>
                    <a:pt x="723798" y="238061"/>
                  </a:lnTo>
                  <a:lnTo>
                    <a:pt x="667715" y="249212"/>
                  </a:lnTo>
                  <a:lnTo>
                    <a:pt x="604189" y="257924"/>
                  </a:lnTo>
                  <a:lnTo>
                    <a:pt x="533806" y="263588"/>
                  </a:lnTo>
                  <a:lnTo>
                    <a:pt x="457581" y="265607"/>
                  </a:lnTo>
                  <a:lnTo>
                    <a:pt x="380707" y="263550"/>
                  </a:lnTo>
                  <a:lnTo>
                    <a:pt x="309765" y="257784"/>
                  </a:lnTo>
                  <a:lnTo>
                    <a:pt x="245808" y="248932"/>
                  </a:lnTo>
                  <a:lnTo>
                    <a:pt x="189458" y="237617"/>
                  </a:lnTo>
                  <a:lnTo>
                    <a:pt x="171729" y="232752"/>
                  </a:lnTo>
                  <a:lnTo>
                    <a:pt x="141325" y="224434"/>
                  </a:lnTo>
                  <a:lnTo>
                    <a:pt x="102019" y="210019"/>
                  </a:lnTo>
                  <a:lnTo>
                    <a:pt x="52349" y="179946"/>
                  </a:lnTo>
                  <a:lnTo>
                    <a:pt x="41910" y="160782"/>
                  </a:lnTo>
                  <a:lnTo>
                    <a:pt x="48983" y="145707"/>
                  </a:lnTo>
                  <a:lnTo>
                    <a:pt x="97193" y="111683"/>
                  </a:lnTo>
                  <a:lnTo>
                    <a:pt x="136728" y="94513"/>
                  </a:lnTo>
                  <a:lnTo>
                    <a:pt x="185496" y="78447"/>
                  </a:lnTo>
                  <a:lnTo>
                    <a:pt x="242722" y="64389"/>
                  </a:lnTo>
                  <a:lnTo>
                    <a:pt x="307606" y="53238"/>
                  </a:lnTo>
                  <a:lnTo>
                    <a:pt x="379336" y="45872"/>
                  </a:lnTo>
                  <a:lnTo>
                    <a:pt x="457149" y="43230"/>
                  </a:lnTo>
                  <a:lnTo>
                    <a:pt x="534962" y="45872"/>
                  </a:lnTo>
                  <a:lnTo>
                    <a:pt x="606666" y="53238"/>
                  </a:lnTo>
                  <a:lnTo>
                    <a:pt x="671499" y="64389"/>
                  </a:lnTo>
                  <a:lnTo>
                    <a:pt x="728649" y="78447"/>
                  </a:lnTo>
                  <a:lnTo>
                    <a:pt x="777341" y="94513"/>
                  </a:lnTo>
                  <a:lnTo>
                    <a:pt x="816762" y="111683"/>
                  </a:lnTo>
                  <a:lnTo>
                    <a:pt x="864666" y="145707"/>
                  </a:lnTo>
                  <a:lnTo>
                    <a:pt x="871562" y="160782"/>
                  </a:lnTo>
                  <a:lnTo>
                    <a:pt x="871562" y="94640"/>
                  </a:lnTo>
                  <a:lnTo>
                    <a:pt x="867435" y="91147"/>
                  </a:lnTo>
                  <a:lnTo>
                    <a:pt x="833158" y="71170"/>
                  </a:lnTo>
                  <a:lnTo>
                    <a:pt x="791718" y="53301"/>
                  </a:lnTo>
                  <a:lnTo>
                    <a:pt x="761060" y="43230"/>
                  </a:lnTo>
                  <a:lnTo>
                    <a:pt x="744308" y="37719"/>
                  </a:lnTo>
                  <a:lnTo>
                    <a:pt x="692111" y="24587"/>
                  </a:lnTo>
                  <a:lnTo>
                    <a:pt x="636308" y="14084"/>
                  </a:lnTo>
                  <a:lnTo>
                    <a:pt x="578091" y="6375"/>
                  </a:lnTo>
                  <a:lnTo>
                    <a:pt x="518617" y="1612"/>
                  </a:lnTo>
                  <a:lnTo>
                    <a:pt x="459105" y="0"/>
                  </a:lnTo>
                  <a:lnTo>
                    <a:pt x="399529" y="1612"/>
                  </a:lnTo>
                  <a:lnTo>
                    <a:pt x="339940" y="6375"/>
                  </a:lnTo>
                  <a:lnTo>
                    <a:pt x="281533" y="14084"/>
                  </a:lnTo>
                  <a:lnTo>
                    <a:pt x="225501" y="24587"/>
                  </a:lnTo>
                  <a:lnTo>
                    <a:pt x="173037" y="37719"/>
                  </a:lnTo>
                  <a:lnTo>
                    <a:pt x="125361" y="53301"/>
                  </a:lnTo>
                  <a:lnTo>
                    <a:pt x="83667" y="71170"/>
                  </a:lnTo>
                  <a:lnTo>
                    <a:pt x="49149" y="91147"/>
                  </a:lnTo>
                  <a:lnTo>
                    <a:pt x="6438" y="136766"/>
                  </a:lnTo>
                  <a:lnTo>
                    <a:pt x="647" y="162077"/>
                  </a:lnTo>
                  <a:lnTo>
                    <a:pt x="647" y="163855"/>
                  </a:lnTo>
                  <a:lnTo>
                    <a:pt x="63" y="165227"/>
                  </a:lnTo>
                  <a:lnTo>
                    <a:pt x="97866" y="900455"/>
                  </a:lnTo>
                  <a:lnTo>
                    <a:pt x="128435" y="948931"/>
                  </a:lnTo>
                  <a:lnTo>
                    <a:pt x="161582" y="967752"/>
                  </a:lnTo>
                  <a:lnTo>
                    <a:pt x="203403" y="983195"/>
                  </a:lnTo>
                  <a:lnTo>
                    <a:pt x="251447" y="995438"/>
                  </a:lnTo>
                  <a:lnTo>
                    <a:pt x="303276" y="1004646"/>
                  </a:lnTo>
                  <a:lnTo>
                    <a:pt x="356463" y="1011008"/>
                  </a:lnTo>
                  <a:lnTo>
                    <a:pt x="408622" y="1014691"/>
                  </a:lnTo>
                  <a:lnTo>
                    <a:pt x="457149" y="1015885"/>
                  </a:lnTo>
                  <a:lnTo>
                    <a:pt x="511530" y="1014691"/>
                  </a:lnTo>
                  <a:lnTo>
                    <a:pt x="565683" y="1010539"/>
                  </a:lnTo>
                  <a:lnTo>
                    <a:pt x="619544" y="1003439"/>
                  </a:lnTo>
                  <a:lnTo>
                    <a:pt x="672985" y="993406"/>
                  </a:lnTo>
                  <a:lnTo>
                    <a:pt x="723823" y="979068"/>
                  </a:lnTo>
                  <a:lnTo>
                    <a:pt x="738593" y="973734"/>
                  </a:lnTo>
                  <a:lnTo>
                    <a:pt x="740397" y="973086"/>
                  </a:lnTo>
                  <a:lnTo>
                    <a:pt x="796848" y="940092"/>
                  </a:lnTo>
                  <a:lnTo>
                    <a:pt x="816203" y="900455"/>
                  </a:lnTo>
                  <a:lnTo>
                    <a:pt x="857427" y="599833"/>
                  </a:lnTo>
                  <a:lnTo>
                    <a:pt x="882180" y="604862"/>
                  </a:lnTo>
                  <a:lnTo>
                    <a:pt x="916482" y="607783"/>
                  </a:lnTo>
                  <a:lnTo>
                    <a:pt x="929259" y="607885"/>
                  </a:lnTo>
                  <a:lnTo>
                    <a:pt x="941641" y="605320"/>
                  </a:lnTo>
                  <a:lnTo>
                    <a:pt x="953211" y="600189"/>
                  </a:lnTo>
                  <a:lnTo>
                    <a:pt x="963561" y="592658"/>
                  </a:lnTo>
                  <a:lnTo>
                    <a:pt x="968489" y="585330"/>
                  </a:lnTo>
                  <a:lnTo>
                    <a:pt x="971626" y="577202"/>
                  </a:lnTo>
                  <a:lnTo>
                    <a:pt x="972883" y="568591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5093" y="4649769"/>
              <a:ext cx="93764" cy="93810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40" dirty="0"/>
              <a:t> </a:t>
            </a:r>
            <a:r>
              <a:rPr dirty="0"/>
              <a:t>SQS</a:t>
            </a:r>
            <a:r>
              <a:rPr spc="-140" dirty="0"/>
              <a:t> </a:t>
            </a:r>
            <a:r>
              <a:rPr dirty="0"/>
              <a:t>Use</a:t>
            </a:r>
            <a:r>
              <a:rPr spc="-135" dirty="0"/>
              <a:t> </a:t>
            </a:r>
            <a:r>
              <a:rPr spc="-10" dirty="0"/>
              <a:t>Cases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105390" cy="3652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3195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Decouple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3195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(for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example 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payments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asynchronously)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ts val="319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writes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3190"/>
              </a:lnSpc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(for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example 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voting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application)</a:t>
            </a:r>
            <a:endParaRPr sz="2800">
              <a:latin typeface="Arial"/>
              <a:cs typeface="Arial"/>
            </a:endParaRPr>
          </a:p>
          <a:p>
            <a:pPr marL="241300" marR="3141980" indent="-228600">
              <a:lnSpc>
                <a:spcPts val="3020"/>
              </a:lnSpc>
              <a:spcBef>
                <a:spcPts val="10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Handle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large loads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(for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email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sender)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848"/>
              </a:buClr>
              <a:buFont typeface="Arial"/>
              <a:buChar char="•"/>
            </a:pPr>
            <a:endParaRPr sz="4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integrated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through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CloudWatch!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91488"/>
            <a:ext cx="10117455" cy="4872488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16305" marR="389890" indent="-228600">
              <a:lnSpc>
                <a:spcPts val="2500"/>
              </a:lnSpc>
              <a:spcBef>
                <a:spcPts val="69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Maximum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120,000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being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processed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by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0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maximum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6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max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256KB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content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XML,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JSON,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Unformatted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text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36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unlimited</a:t>
            </a:r>
            <a:r>
              <a:rPr sz="26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TPS</a:t>
            </a:r>
            <a:endParaRPr sz="2600" dirty="0">
              <a:latin typeface="Arial"/>
              <a:cs typeface="Arial"/>
            </a:endParaRPr>
          </a:p>
          <a:p>
            <a:pPr marL="916305" marR="5080" indent="-228600">
              <a:lnSpc>
                <a:spcPts val="250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FIFO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support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3,000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second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(using batching)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40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Max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256KB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(or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Extended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Client)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365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retention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minute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14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days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ts val="3115"/>
              </a:lnSpc>
              <a:spcBef>
                <a:spcPts val="385"/>
              </a:spcBef>
              <a:buChar char="•"/>
              <a:tabLst>
                <a:tab pos="915669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Pricing: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61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61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usage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SQS</a:t>
            </a:r>
            <a:r>
              <a:rPr spc="-70" dirty="0"/>
              <a:t> </a:t>
            </a:r>
            <a:r>
              <a:rPr spc="-10" dirty="0"/>
              <a:t>Limits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75" dirty="0"/>
              <a:t> </a:t>
            </a:r>
            <a:r>
              <a:rPr dirty="0"/>
              <a:t>SQS</a:t>
            </a:r>
            <a:r>
              <a:rPr spc="-17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8684895" cy="3976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HTTPS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endpoint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enable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SSE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(Server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Side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Encryption)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CMK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(Customer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Master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Key) we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use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ts val="2735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encrypts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body,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metadata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(message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ID,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timestamp,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attributes)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usage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Finer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grained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665518"/>
            <a:ext cx="5869305" cy="474232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915669" indent="-227965">
              <a:lnSpc>
                <a:spcPct val="100000"/>
              </a:lnSpc>
              <a:spcBef>
                <a:spcPts val="44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Stream:</a:t>
            </a:r>
            <a:endParaRPr sz="24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8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consumed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times</a:t>
            </a:r>
            <a:endParaRPr sz="2000" dirty="0">
              <a:latin typeface="Arial"/>
              <a:cs typeface="Arial"/>
            </a:endParaRPr>
          </a:p>
          <a:p>
            <a:pPr marL="1373505" marR="744855" lvl="1" indent="-228600">
              <a:lnSpc>
                <a:spcPts val="2160"/>
              </a:lnSpc>
              <a:spcBef>
                <a:spcPts val="54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retention period</a:t>
            </a:r>
            <a:endParaRPr sz="2000" dirty="0">
              <a:latin typeface="Arial"/>
              <a:cs typeface="Arial"/>
            </a:endParaRPr>
          </a:p>
          <a:p>
            <a:pPr marL="1373505" marR="66675" lvl="1" indent="-228600">
              <a:lnSpc>
                <a:spcPts val="2160"/>
              </a:lnSpc>
              <a:spcBef>
                <a:spcPts val="505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Ordering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preserved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(at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level)</a:t>
            </a:r>
            <a:r>
              <a:rPr sz="20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even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during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replays</a:t>
            </a:r>
            <a:endParaRPr sz="2000" dirty="0">
              <a:latin typeface="Arial"/>
              <a:cs typeface="Arial"/>
            </a:endParaRPr>
          </a:p>
          <a:p>
            <a:pPr marL="1373505" marR="66040" lvl="1" indent="-228600">
              <a:lnSpc>
                <a:spcPct val="90100"/>
              </a:lnSpc>
              <a:spcBef>
                <a:spcPts val="445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Build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0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reading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from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independently (Pub/Sub)</a:t>
            </a:r>
            <a:endParaRPr sz="2000" dirty="0">
              <a:latin typeface="Arial"/>
              <a:cs typeface="Arial"/>
            </a:endParaRPr>
          </a:p>
          <a:p>
            <a:pPr marL="1373505" marR="693420" lvl="1" indent="-228600">
              <a:lnSpc>
                <a:spcPts val="2160"/>
              </a:lnSpc>
              <a:spcBef>
                <a:spcPts val="54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“Streaming</a:t>
            </a:r>
            <a:r>
              <a:rPr sz="20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MapReduce”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querying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capability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(Spark,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Flink…)</a:t>
            </a:r>
            <a:endParaRPr sz="2000" dirty="0">
              <a:latin typeface="Arial"/>
              <a:cs typeface="Arial"/>
            </a:endParaRPr>
          </a:p>
          <a:p>
            <a:pPr marL="1373505" marR="5080" lvl="1" indent="-228600">
              <a:lnSpc>
                <a:spcPct val="90100"/>
              </a:lnSpc>
              <a:spcBef>
                <a:spcPts val="470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Checkpointing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track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progress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consumption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KCL</a:t>
            </a:r>
            <a:r>
              <a:rPr sz="20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with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DynamoDB)</a:t>
            </a:r>
            <a:endParaRPr sz="2000" dirty="0">
              <a:latin typeface="Arial"/>
              <a:cs typeface="Arial"/>
            </a:endParaRPr>
          </a:p>
          <a:p>
            <a:pPr marL="1373505" lvl="1" indent="-228600">
              <a:lnSpc>
                <a:spcPts val="2085"/>
              </a:lnSpc>
              <a:spcBef>
                <a:spcPts val="265"/>
              </a:spcBef>
              <a:buChar char="•"/>
              <a:tabLst>
                <a:tab pos="137350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Provisioned</a:t>
            </a:r>
            <a:r>
              <a:rPr sz="20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mode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25" dirty="0"/>
              <a:t> </a:t>
            </a:r>
            <a:r>
              <a:rPr dirty="0"/>
              <a:t>Data</a:t>
            </a:r>
            <a:r>
              <a:rPr spc="-90" dirty="0"/>
              <a:t> </a:t>
            </a:r>
            <a:r>
              <a:rPr dirty="0"/>
              <a:t>Stream</a:t>
            </a:r>
            <a:r>
              <a:rPr spc="-100" dirty="0"/>
              <a:t> </a:t>
            </a:r>
            <a:r>
              <a:rPr dirty="0"/>
              <a:t>vs</a:t>
            </a:r>
            <a:r>
              <a:rPr spc="-125" dirty="0"/>
              <a:t> </a:t>
            </a:r>
            <a:r>
              <a:rPr spc="-25" dirty="0"/>
              <a:t>SQS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82309" y="1665518"/>
            <a:ext cx="4493895" cy="36264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SQS: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8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Queue,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decouple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7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80"/>
              </a:lnSpc>
              <a:spcBef>
                <a:spcPts val="26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Records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deleted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endParaRPr sz="2000">
              <a:latin typeface="Arial"/>
              <a:cs typeface="Arial"/>
            </a:endParaRPr>
          </a:p>
          <a:p>
            <a:pPr marR="481330" algn="ctr">
              <a:lnSpc>
                <a:spcPts val="2280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consumption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(ack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fail)</a:t>
            </a:r>
            <a:endParaRPr sz="2000">
              <a:latin typeface="Arial"/>
              <a:cs typeface="Arial"/>
            </a:endParaRPr>
          </a:p>
          <a:p>
            <a:pPr marL="227965" marR="478790" lvl="1" indent="-227965" algn="ctr">
              <a:lnSpc>
                <a:spcPts val="2280"/>
              </a:lnSpc>
              <a:spcBef>
                <a:spcPts val="240"/>
              </a:spcBef>
              <a:buChar char="•"/>
              <a:tabLst>
                <a:tab pos="2279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processed</a:t>
            </a:r>
            <a:endParaRPr sz="2000">
              <a:latin typeface="Arial"/>
              <a:cs typeface="Arial"/>
            </a:endParaRPr>
          </a:p>
          <a:p>
            <a:pPr marL="685165" algn="ctr">
              <a:lnSpc>
                <a:spcPts val="2280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independently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standard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queue</a:t>
            </a:r>
            <a:endParaRPr sz="2000">
              <a:latin typeface="Arial"/>
              <a:cs typeface="Arial"/>
            </a:endParaRPr>
          </a:p>
          <a:p>
            <a:pPr marL="227965" marR="417195" lvl="1" indent="-227965" algn="ctr">
              <a:lnSpc>
                <a:spcPts val="2280"/>
              </a:lnSpc>
              <a:spcBef>
                <a:spcPts val="270"/>
              </a:spcBef>
              <a:buChar char="•"/>
              <a:tabLst>
                <a:tab pos="2279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Ordering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FIFO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endParaRPr sz="2000">
              <a:latin typeface="Arial"/>
              <a:cs typeface="Arial"/>
            </a:endParaRPr>
          </a:p>
          <a:p>
            <a:pPr marR="385445" algn="ctr">
              <a:lnSpc>
                <a:spcPts val="2280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(decreased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throughtput)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Capability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“delay”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Dynamic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load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(no-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ops)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Our</a:t>
            </a:r>
            <a:r>
              <a:rPr spc="-85" dirty="0"/>
              <a:t> </a:t>
            </a:r>
            <a:r>
              <a:rPr dirty="0"/>
              <a:t>case</a:t>
            </a:r>
            <a:r>
              <a:rPr spc="-105" dirty="0"/>
              <a:t> </a:t>
            </a:r>
            <a:r>
              <a:rPr dirty="0"/>
              <a:t>study:</a:t>
            </a:r>
            <a:r>
              <a:rPr spc="-80" dirty="0"/>
              <a:t> </a:t>
            </a:r>
            <a:r>
              <a:rPr spc="-10" dirty="0"/>
              <a:t>cadabra.com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504" y="1520952"/>
            <a:ext cx="6086855" cy="406298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30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dirty="0"/>
              <a:t>Streams</a:t>
            </a:r>
            <a:r>
              <a:rPr spc="-100" dirty="0"/>
              <a:t> </a:t>
            </a:r>
            <a:r>
              <a:rPr dirty="0"/>
              <a:t>vs</a:t>
            </a:r>
            <a:r>
              <a:rPr spc="-125" dirty="0"/>
              <a:t> </a:t>
            </a:r>
            <a:r>
              <a:rPr spc="-25" dirty="0"/>
              <a:t>SQS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31850" y="1439925"/>
          <a:ext cx="10515599" cy="4594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54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Kinesis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Streams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53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Kinesis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Firehose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121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SQS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SQS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FIFO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Managed</a:t>
                      </a:r>
                      <a:r>
                        <a:rPr sz="1800" spc="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AWS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Ordering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Shard /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Key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Specify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Group</a:t>
                      </a:r>
                      <a:r>
                        <a:rPr sz="18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Delivery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least</a:t>
                      </a:r>
                      <a:r>
                        <a:rPr sz="18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least</a:t>
                      </a:r>
                      <a:r>
                        <a:rPr sz="18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least</a:t>
                      </a:r>
                      <a:r>
                        <a:rPr sz="1800" spc="-4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Exactly</a:t>
                      </a:r>
                      <a:r>
                        <a:rPr sz="1800" spc="-8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Max</a:t>
                      </a:r>
                      <a:r>
                        <a:rPr sz="1800" spc="-3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Retention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365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14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14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Scaling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241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Provision</a:t>
                      </a:r>
                      <a:r>
                        <a:rPr sz="1800" spc="-9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Shards: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1MB/s</a:t>
                      </a:r>
                      <a:r>
                        <a:rPr sz="18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producer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2MB/s</a:t>
                      </a:r>
                      <a:r>
                        <a:rPr sz="1800" spc="-5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consumer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On-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demand</a:t>
                      </a:r>
                      <a:r>
                        <a:rPr sz="1800" spc="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limit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limit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With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batching: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3,000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msg/s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3345" marR="40640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30,000</a:t>
                      </a:r>
                      <a:r>
                        <a:rPr sz="18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msg/s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r>
                        <a:rPr sz="18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throughput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Max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1MB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128 MB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destination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256KB</a:t>
                      </a:r>
                      <a:r>
                        <a:rPr sz="18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(more</a:t>
                      </a:r>
                      <a:r>
                        <a:rPr sz="18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if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1800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extended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lib)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256KB</a:t>
                      </a:r>
                      <a:r>
                        <a:rPr sz="18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(more</a:t>
                      </a:r>
                      <a:r>
                        <a:rPr sz="18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if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1800" spc="-5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extended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lib)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SQS</a:t>
            </a:r>
            <a:r>
              <a:rPr spc="-45" dirty="0"/>
              <a:t> </a:t>
            </a:r>
            <a:r>
              <a:rPr dirty="0"/>
              <a:t>vs</a:t>
            </a:r>
            <a:r>
              <a:rPr spc="-85" dirty="0"/>
              <a:t> </a:t>
            </a:r>
            <a:r>
              <a:rPr dirty="0"/>
              <a:t>Kinesis</a:t>
            </a:r>
            <a:r>
              <a:rPr spc="-70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spc="-10" dirty="0"/>
              <a:t>cases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6279515" cy="437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7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SQS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cases: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Order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Image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Auto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queues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according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messages.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Buffer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Batch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future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processing.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Offloading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848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770"/>
              </a:lnSpc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8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Fast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event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collection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Mobile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capture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7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Real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7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Gaming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feed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Complex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Stream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5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Feed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“Internet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Things”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8397419" y="1733227"/>
            <a:ext cx="925830" cy="3510279"/>
            <a:chOff x="8397419" y="1733227"/>
            <a:chExt cx="925830" cy="3510279"/>
          </a:xfrm>
        </p:grpSpPr>
        <p:sp>
          <p:nvSpPr>
            <p:cNvPr id="7" name="object 7"/>
            <p:cNvSpPr/>
            <p:nvPr/>
          </p:nvSpPr>
          <p:spPr>
            <a:xfrm>
              <a:off x="8823071" y="2563368"/>
              <a:ext cx="76200" cy="442595"/>
            </a:xfrm>
            <a:custGeom>
              <a:avLst/>
              <a:gdLst/>
              <a:ahLst/>
              <a:cxnLst/>
              <a:rect l="l" t="t" r="r" b="b"/>
              <a:pathLst>
                <a:path w="76200" h="442594">
                  <a:moveTo>
                    <a:pt x="0" y="365760"/>
                  </a:moveTo>
                  <a:lnTo>
                    <a:pt x="37464" y="442341"/>
                  </a:lnTo>
                  <a:lnTo>
                    <a:pt x="69841" y="378968"/>
                  </a:lnTo>
                  <a:lnTo>
                    <a:pt x="44450" y="378968"/>
                  </a:lnTo>
                  <a:lnTo>
                    <a:pt x="31750" y="378841"/>
                  </a:lnTo>
                  <a:lnTo>
                    <a:pt x="31865" y="366078"/>
                  </a:lnTo>
                  <a:lnTo>
                    <a:pt x="0" y="365760"/>
                  </a:lnTo>
                  <a:close/>
                </a:path>
                <a:path w="76200" h="442594">
                  <a:moveTo>
                    <a:pt x="31865" y="366078"/>
                  </a:moveTo>
                  <a:lnTo>
                    <a:pt x="31750" y="378841"/>
                  </a:lnTo>
                  <a:lnTo>
                    <a:pt x="44450" y="378968"/>
                  </a:lnTo>
                  <a:lnTo>
                    <a:pt x="44565" y="366205"/>
                  </a:lnTo>
                  <a:lnTo>
                    <a:pt x="31865" y="366078"/>
                  </a:lnTo>
                  <a:close/>
                </a:path>
                <a:path w="76200" h="442594">
                  <a:moveTo>
                    <a:pt x="44565" y="366205"/>
                  </a:moveTo>
                  <a:lnTo>
                    <a:pt x="44450" y="378968"/>
                  </a:lnTo>
                  <a:lnTo>
                    <a:pt x="69841" y="378968"/>
                  </a:lnTo>
                  <a:lnTo>
                    <a:pt x="76200" y="366522"/>
                  </a:lnTo>
                  <a:lnTo>
                    <a:pt x="44565" y="366205"/>
                  </a:lnTo>
                  <a:close/>
                </a:path>
                <a:path w="76200" h="442594">
                  <a:moveTo>
                    <a:pt x="47878" y="0"/>
                  </a:moveTo>
                  <a:lnTo>
                    <a:pt x="35178" y="0"/>
                  </a:lnTo>
                  <a:lnTo>
                    <a:pt x="31865" y="366078"/>
                  </a:lnTo>
                  <a:lnTo>
                    <a:pt x="44565" y="366205"/>
                  </a:lnTo>
                  <a:lnTo>
                    <a:pt x="47878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61616" y="1733232"/>
              <a:ext cx="606425" cy="797560"/>
            </a:xfrm>
            <a:custGeom>
              <a:avLst/>
              <a:gdLst/>
              <a:ahLst/>
              <a:cxnLst/>
              <a:rect l="l" t="t" r="r" b="b"/>
              <a:pathLst>
                <a:path w="606425" h="797560">
                  <a:moveTo>
                    <a:pt x="605942" y="98640"/>
                  </a:moveTo>
                  <a:lnTo>
                    <a:pt x="601421" y="98640"/>
                  </a:lnTo>
                  <a:lnTo>
                    <a:pt x="598944" y="89204"/>
                  </a:lnTo>
                  <a:lnTo>
                    <a:pt x="579247" y="65938"/>
                  </a:lnTo>
                  <a:lnTo>
                    <a:pt x="572033" y="61239"/>
                  </a:lnTo>
                  <a:lnTo>
                    <a:pt x="572033" y="153225"/>
                  </a:lnTo>
                  <a:lnTo>
                    <a:pt x="572033" y="681151"/>
                  </a:lnTo>
                  <a:lnTo>
                    <a:pt x="539432" y="717613"/>
                  </a:lnTo>
                  <a:lnTo>
                    <a:pt x="500189" y="734961"/>
                  </a:lnTo>
                  <a:lnTo>
                    <a:pt x="447014" y="749439"/>
                  </a:lnTo>
                  <a:lnTo>
                    <a:pt x="380898" y="759371"/>
                  </a:lnTo>
                  <a:lnTo>
                    <a:pt x="302882" y="763066"/>
                  </a:lnTo>
                  <a:lnTo>
                    <a:pt x="224866" y="759345"/>
                  </a:lnTo>
                  <a:lnTo>
                    <a:pt x="158788" y="749363"/>
                  </a:lnTo>
                  <a:lnTo>
                    <a:pt x="105651" y="734822"/>
                  </a:lnTo>
                  <a:lnTo>
                    <a:pt x="66459" y="717461"/>
                  </a:lnTo>
                  <a:lnTo>
                    <a:pt x="33896" y="681151"/>
                  </a:lnTo>
                  <a:lnTo>
                    <a:pt x="33896" y="153250"/>
                  </a:lnTo>
                  <a:lnTo>
                    <a:pt x="57086" y="168389"/>
                  </a:lnTo>
                  <a:lnTo>
                    <a:pt x="96329" y="184810"/>
                  </a:lnTo>
                  <a:lnTo>
                    <a:pt x="142468" y="197688"/>
                  </a:lnTo>
                  <a:lnTo>
                    <a:pt x="193560" y="206971"/>
                  </a:lnTo>
                  <a:lnTo>
                    <a:pt x="247675" y="212598"/>
                  </a:lnTo>
                  <a:lnTo>
                    <a:pt x="302882" y="214490"/>
                  </a:lnTo>
                  <a:lnTo>
                    <a:pt x="358089" y="212598"/>
                  </a:lnTo>
                  <a:lnTo>
                    <a:pt x="412229" y="206971"/>
                  </a:lnTo>
                  <a:lnTo>
                    <a:pt x="463346" y="197688"/>
                  </a:lnTo>
                  <a:lnTo>
                    <a:pt x="509511" y="184810"/>
                  </a:lnTo>
                  <a:lnTo>
                    <a:pt x="548792" y="168389"/>
                  </a:lnTo>
                  <a:lnTo>
                    <a:pt x="572033" y="153225"/>
                  </a:lnTo>
                  <a:lnTo>
                    <a:pt x="572033" y="61239"/>
                  </a:lnTo>
                  <a:lnTo>
                    <a:pt x="568045" y="58635"/>
                  </a:lnTo>
                  <a:lnTo>
                    <a:pt x="568045" y="107251"/>
                  </a:lnTo>
                  <a:lnTo>
                    <a:pt x="563714" y="116611"/>
                  </a:lnTo>
                  <a:lnTo>
                    <a:pt x="500189" y="152463"/>
                  </a:lnTo>
                  <a:lnTo>
                    <a:pt x="447014" y="166941"/>
                  </a:lnTo>
                  <a:lnTo>
                    <a:pt x="380898" y="176885"/>
                  </a:lnTo>
                  <a:lnTo>
                    <a:pt x="302882" y="180568"/>
                  </a:lnTo>
                  <a:lnTo>
                    <a:pt x="224866" y="176860"/>
                  </a:lnTo>
                  <a:lnTo>
                    <a:pt x="158788" y="166878"/>
                  </a:lnTo>
                  <a:lnTo>
                    <a:pt x="105651" y="152336"/>
                  </a:lnTo>
                  <a:lnTo>
                    <a:pt x="66459" y="134962"/>
                  </a:lnTo>
                  <a:lnTo>
                    <a:pt x="37884" y="107226"/>
                  </a:lnTo>
                  <a:lnTo>
                    <a:pt x="42240" y="97840"/>
                  </a:lnTo>
                  <a:lnTo>
                    <a:pt x="105841" y="62014"/>
                  </a:lnTo>
                  <a:lnTo>
                    <a:pt x="159016" y="47536"/>
                  </a:lnTo>
                  <a:lnTo>
                    <a:pt x="225044" y="37604"/>
                  </a:lnTo>
                  <a:lnTo>
                    <a:pt x="302882" y="33921"/>
                  </a:lnTo>
                  <a:lnTo>
                    <a:pt x="380733" y="37604"/>
                  </a:lnTo>
                  <a:lnTo>
                    <a:pt x="446786" y="47536"/>
                  </a:lnTo>
                  <a:lnTo>
                    <a:pt x="499999" y="62014"/>
                  </a:lnTo>
                  <a:lnTo>
                    <a:pt x="539318" y="79349"/>
                  </a:lnTo>
                  <a:lnTo>
                    <a:pt x="568045" y="107251"/>
                  </a:lnTo>
                  <a:lnTo>
                    <a:pt x="568045" y="58635"/>
                  </a:lnTo>
                  <a:lnTo>
                    <a:pt x="548792" y="46062"/>
                  </a:lnTo>
                  <a:lnTo>
                    <a:pt x="519709" y="33921"/>
                  </a:lnTo>
                  <a:lnTo>
                    <a:pt x="509511" y="29654"/>
                  </a:lnTo>
                  <a:lnTo>
                    <a:pt x="463346" y="16789"/>
                  </a:lnTo>
                  <a:lnTo>
                    <a:pt x="412229" y="7505"/>
                  </a:lnTo>
                  <a:lnTo>
                    <a:pt x="358089" y="1892"/>
                  </a:lnTo>
                  <a:lnTo>
                    <a:pt x="302882" y="0"/>
                  </a:lnTo>
                  <a:lnTo>
                    <a:pt x="247675" y="1892"/>
                  </a:lnTo>
                  <a:lnTo>
                    <a:pt x="193560" y="7505"/>
                  </a:lnTo>
                  <a:lnTo>
                    <a:pt x="142468" y="16789"/>
                  </a:lnTo>
                  <a:lnTo>
                    <a:pt x="96329" y="29654"/>
                  </a:lnTo>
                  <a:lnTo>
                    <a:pt x="57086" y="46062"/>
                  </a:lnTo>
                  <a:lnTo>
                    <a:pt x="6985" y="89204"/>
                  </a:lnTo>
                  <a:lnTo>
                    <a:pt x="4495" y="98640"/>
                  </a:lnTo>
                  <a:lnTo>
                    <a:pt x="0" y="98640"/>
                  </a:lnTo>
                  <a:lnTo>
                    <a:pt x="2247" y="107226"/>
                  </a:lnTo>
                  <a:lnTo>
                    <a:pt x="0" y="115811"/>
                  </a:lnTo>
                  <a:lnTo>
                    <a:pt x="0" y="681151"/>
                  </a:lnTo>
                  <a:lnTo>
                    <a:pt x="26657" y="731012"/>
                  </a:lnTo>
                  <a:lnTo>
                    <a:pt x="96329" y="767295"/>
                  </a:lnTo>
                  <a:lnTo>
                    <a:pt x="142468" y="780186"/>
                  </a:lnTo>
                  <a:lnTo>
                    <a:pt x="193560" y="789470"/>
                  </a:lnTo>
                  <a:lnTo>
                    <a:pt x="247675" y="795096"/>
                  </a:lnTo>
                  <a:lnTo>
                    <a:pt x="302882" y="796975"/>
                  </a:lnTo>
                  <a:lnTo>
                    <a:pt x="358089" y="795096"/>
                  </a:lnTo>
                  <a:lnTo>
                    <a:pt x="412229" y="789470"/>
                  </a:lnTo>
                  <a:lnTo>
                    <a:pt x="463346" y="780186"/>
                  </a:lnTo>
                  <a:lnTo>
                    <a:pt x="509511" y="767295"/>
                  </a:lnTo>
                  <a:lnTo>
                    <a:pt x="548792" y="750887"/>
                  </a:lnTo>
                  <a:lnTo>
                    <a:pt x="598944" y="707745"/>
                  </a:lnTo>
                  <a:lnTo>
                    <a:pt x="605942" y="681151"/>
                  </a:lnTo>
                  <a:lnTo>
                    <a:pt x="605942" y="115811"/>
                  </a:lnTo>
                  <a:lnTo>
                    <a:pt x="603681" y="107226"/>
                  </a:lnTo>
                  <a:lnTo>
                    <a:pt x="605942" y="9864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97418" y="3039033"/>
              <a:ext cx="925830" cy="925830"/>
            </a:xfrm>
            <a:custGeom>
              <a:avLst/>
              <a:gdLst/>
              <a:ahLst/>
              <a:cxnLst/>
              <a:rect l="l" t="t" r="r" b="b"/>
              <a:pathLst>
                <a:path w="925829" h="925829">
                  <a:moveTo>
                    <a:pt x="925322" y="201561"/>
                  </a:moveTo>
                  <a:lnTo>
                    <a:pt x="834885" y="201561"/>
                  </a:lnTo>
                  <a:lnTo>
                    <a:pt x="834885" y="129413"/>
                  </a:lnTo>
                  <a:lnTo>
                    <a:pt x="834885" y="129019"/>
                  </a:lnTo>
                  <a:lnTo>
                    <a:pt x="834885" y="90043"/>
                  </a:lnTo>
                  <a:lnTo>
                    <a:pt x="796328" y="90043"/>
                  </a:lnTo>
                  <a:lnTo>
                    <a:pt x="796328" y="129413"/>
                  </a:lnTo>
                  <a:lnTo>
                    <a:pt x="796328" y="796328"/>
                  </a:lnTo>
                  <a:lnTo>
                    <a:pt x="128955" y="796328"/>
                  </a:lnTo>
                  <a:lnTo>
                    <a:pt x="128955" y="129413"/>
                  </a:lnTo>
                  <a:lnTo>
                    <a:pt x="796328" y="129413"/>
                  </a:lnTo>
                  <a:lnTo>
                    <a:pt x="796328" y="90043"/>
                  </a:lnTo>
                  <a:lnTo>
                    <a:pt x="719416" y="90043"/>
                  </a:lnTo>
                  <a:lnTo>
                    <a:pt x="719416" y="0"/>
                  </a:lnTo>
                  <a:lnTo>
                    <a:pt x="680859" y="0"/>
                  </a:lnTo>
                  <a:lnTo>
                    <a:pt x="680859" y="90043"/>
                  </a:lnTo>
                  <a:lnTo>
                    <a:pt x="598360" y="90043"/>
                  </a:lnTo>
                  <a:lnTo>
                    <a:pt x="598360" y="50"/>
                  </a:lnTo>
                  <a:lnTo>
                    <a:pt x="559803" y="50"/>
                  </a:lnTo>
                  <a:lnTo>
                    <a:pt x="559803" y="90043"/>
                  </a:lnTo>
                  <a:lnTo>
                    <a:pt x="477291" y="90043"/>
                  </a:lnTo>
                  <a:lnTo>
                    <a:pt x="477291" y="0"/>
                  </a:lnTo>
                  <a:lnTo>
                    <a:pt x="438746" y="0"/>
                  </a:lnTo>
                  <a:lnTo>
                    <a:pt x="438746" y="90043"/>
                  </a:lnTo>
                  <a:lnTo>
                    <a:pt x="356235" y="90043"/>
                  </a:lnTo>
                  <a:lnTo>
                    <a:pt x="356235" y="0"/>
                  </a:lnTo>
                  <a:lnTo>
                    <a:pt x="317677" y="0"/>
                  </a:lnTo>
                  <a:lnTo>
                    <a:pt x="317677" y="90043"/>
                  </a:lnTo>
                  <a:lnTo>
                    <a:pt x="235369" y="90043"/>
                  </a:lnTo>
                  <a:lnTo>
                    <a:pt x="235369" y="0"/>
                  </a:lnTo>
                  <a:lnTo>
                    <a:pt x="196811" y="0"/>
                  </a:lnTo>
                  <a:lnTo>
                    <a:pt x="196811" y="90043"/>
                  </a:lnTo>
                  <a:lnTo>
                    <a:pt x="90398" y="90043"/>
                  </a:lnTo>
                  <a:lnTo>
                    <a:pt x="90398" y="129413"/>
                  </a:lnTo>
                  <a:lnTo>
                    <a:pt x="90398" y="201561"/>
                  </a:lnTo>
                  <a:lnTo>
                    <a:pt x="0" y="201561"/>
                  </a:lnTo>
                  <a:lnTo>
                    <a:pt x="0" y="240131"/>
                  </a:lnTo>
                  <a:lnTo>
                    <a:pt x="90398" y="240131"/>
                  </a:lnTo>
                  <a:lnTo>
                    <a:pt x="90398" y="322491"/>
                  </a:lnTo>
                  <a:lnTo>
                    <a:pt x="0" y="322491"/>
                  </a:lnTo>
                  <a:lnTo>
                    <a:pt x="0" y="361061"/>
                  </a:lnTo>
                  <a:lnTo>
                    <a:pt x="90398" y="361061"/>
                  </a:lnTo>
                  <a:lnTo>
                    <a:pt x="90398" y="443611"/>
                  </a:lnTo>
                  <a:lnTo>
                    <a:pt x="0" y="443611"/>
                  </a:lnTo>
                  <a:lnTo>
                    <a:pt x="0" y="482180"/>
                  </a:lnTo>
                  <a:lnTo>
                    <a:pt x="90398" y="482180"/>
                  </a:lnTo>
                  <a:lnTo>
                    <a:pt x="90398" y="564730"/>
                  </a:lnTo>
                  <a:lnTo>
                    <a:pt x="0" y="564730"/>
                  </a:lnTo>
                  <a:lnTo>
                    <a:pt x="0" y="603300"/>
                  </a:lnTo>
                  <a:lnTo>
                    <a:pt x="90398" y="603300"/>
                  </a:lnTo>
                  <a:lnTo>
                    <a:pt x="90398" y="685660"/>
                  </a:lnTo>
                  <a:lnTo>
                    <a:pt x="0" y="685660"/>
                  </a:lnTo>
                  <a:lnTo>
                    <a:pt x="0" y="724230"/>
                  </a:lnTo>
                  <a:lnTo>
                    <a:pt x="90398" y="724230"/>
                  </a:lnTo>
                  <a:lnTo>
                    <a:pt x="90398" y="796328"/>
                  </a:lnTo>
                  <a:lnTo>
                    <a:pt x="90398" y="835710"/>
                  </a:lnTo>
                  <a:lnTo>
                    <a:pt x="196811" y="835710"/>
                  </a:lnTo>
                  <a:lnTo>
                    <a:pt x="196811" y="925779"/>
                  </a:lnTo>
                  <a:lnTo>
                    <a:pt x="235369" y="925779"/>
                  </a:lnTo>
                  <a:lnTo>
                    <a:pt x="235369" y="835710"/>
                  </a:lnTo>
                  <a:lnTo>
                    <a:pt x="317677" y="835710"/>
                  </a:lnTo>
                  <a:lnTo>
                    <a:pt x="317677" y="925779"/>
                  </a:lnTo>
                  <a:lnTo>
                    <a:pt x="356235" y="925779"/>
                  </a:lnTo>
                  <a:lnTo>
                    <a:pt x="356235" y="835710"/>
                  </a:lnTo>
                  <a:lnTo>
                    <a:pt x="438746" y="835710"/>
                  </a:lnTo>
                  <a:lnTo>
                    <a:pt x="438746" y="925779"/>
                  </a:lnTo>
                  <a:lnTo>
                    <a:pt x="477291" y="925779"/>
                  </a:lnTo>
                  <a:lnTo>
                    <a:pt x="477291" y="835710"/>
                  </a:lnTo>
                  <a:lnTo>
                    <a:pt x="559803" y="835710"/>
                  </a:lnTo>
                  <a:lnTo>
                    <a:pt x="559803" y="925779"/>
                  </a:lnTo>
                  <a:lnTo>
                    <a:pt x="598360" y="925779"/>
                  </a:lnTo>
                  <a:lnTo>
                    <a:pt x="598360" y="835710"/>
                  </a:lnTo>
                  <a:lnTo>
                    <a:pt x="680859" y="835710"/>
                  </a:lnTo>
                  <a:lnTo>
                    <a:pt x="680859" y="925779"/>
                  </a:lnTo>
                  <a:lnTo>
                    <a:pt x="719416" y="925779"/>
                  </a:lnTo>
                  <a:lnTo>
                    <a:pt x="719416" y="835710"/>
                  </a:lnTo>
                  <a:lnTo>
                    <a:pt x="834885" y="835710"/>
                  </a:lnTo>
                  <a:lnTo>
                    <a:pt x="834885" y="796747"/>
                  </a:lnTo>
                  <a:lnTo>
                    <a:pt x="834885" y="796328"/>
                  </a:lnTo>
                  <a:lnTo>
                    <a:pt x="834885" y="724230"/>
                  </a:lnTo>
                  <a:lnTo>
                    <a:pt x="925322" y="724230"/>
                  </a:lnTo>
                  <a:lnTo>
                    <a:pt x="925322" y="685660"/>
                  </a:lnTo>
                  <a:lnTo>
                    <a:pt x="834885" y="685660"/>
                  </a:lnTo>
                  <a:lnTo>
                    <a:pt x="834885" y="603300"/>
                  </a:lnTo>
                  <a:lnTo>
                    <a:pt x="925322" y="603300"/>
                  </a:lnTo>
                  <a:lnTo>
                    <a:pt x="925322" y="564730"/>
                  </a:lnTo>
                  <a:lnTo>
                    <a:pt x="834885" y="564730"/>
                  </a:lnTo>
                  <a:lnTo>
                    <a:pt x="834885" y="482180"/>
                  </a:lnTo>
                  <a:lnTo>
                    <a:pt x="925322" y="482180"/>
                  </a:lnTo>
                  <a:lnTo>
                    <a:pt x="925322" y="443611"/>
                  </a:lnTo>
                  <a:lnTo>
                    <a:pt x="834885" y="443611"/>
                  </a:lnTo>
                  <a:lnTo>
                    <a:pt x="834885" y="361061"/>
                  </a:lnTo>
                  <a:lnTo>
                    <a:pt x="925322" y="361061"/>
                  </a:lnTo>
                  <a:lnTo>
                    <a:pt x="925322" y="322491"/>
                  </a:lnTo>
                  <a:lnTo>
                    <a:pt x="834885" y="322491"/>
                  </a:lnTo>
                  <a:lnTo>
                    <a:pt x="834885" y="240131"/>
                  </a:lnTo>
                  <a:lnTo>
                    <a:pt x="925322" y="240131"/>
                  </a:lnTo>
                  <a:lnTo>
                    <a:pt x="925322" y="201561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61616" y="4445952"/>
              <a:ext cx="606425" cy="797560"/>
            </a:xfrm>
            <a:custGeom>
              <a:avLst/>
              <a:gdLst/>
              <a:ahLst/>
              <a:cxnLst/>
              <a:rect l="l" t="t" r="r" b="b"/>
              <a:pathLst>
                <a:path w="606425" h="797560">
                  <a:moveTo>
                    <a:pt x="605942" y="98640"/>
                  </a:moveTo>
                  <a:lnTo>
                    <a:pt x="601421" y="98640"/>
                  </a:lnTo>
                  <a:lnTo>
                    <a:pt x="598944" y="89204"/>
                  </a:lnTo>
                  <a:lnTo>
                    <a:pt x="579247" y="65938"/>
                  </a:lnTo>
                  <a:lnTo>
                    <a:pt x="572033" y="61239"/>
                  </a:lnTo>
                  <a:lnTo>
                    <a:pt x="572033" y="153225"/>
                  </a:lnTo>
                  <a:lnTo>
                    <a:pt x="572033" y="681151"/>
                  </a:lnTo>
                  <a:lnTo>
                    <a:pt x="539432" y="717613"/>
                  </a:lnTo>
                  <a:lnTo>
                    <a:pt x="500189" y="734949"/>
                  </a:lnTo>
                  <a:lnTo>
                    <a:pt x="447014" y="749439"/>
                  </a:lnTo>
                  <a:lnTo>
                    <a:pt x="380898" y="759371"/>
                  </a:lnTo>
                  <a:lnTo>
                    <a:pt x="302882" y="763066"/>
                  </a:lnTo>
                  <a:lnTo>
                    <a:pt x="224866" y="759345"/>
                  </a:lnTo>
                  <a:lnTo>
                    <a:pt x="158788" y="749363"/>
                  </a:lnTo>
                  <a:lnTo>
                    <a:pt x="105651" y="734822"/>
                  </a:lnTo>
                  <a:lnTo>
                    <a:pt x="66459" y="717461"/>
                  </a:lnTo>
                  <a:lnTo>
                    <a:pt x="33896" y="681151"/>
                  </a:lnTo>
                  <a:lnTo>
                    <a:pt x="33896" y="153250"/>
                  </a:lnTo>
                  <a:lnTo>
                    <a:pt x="57086" y="168389"/>
                  </a:lnTo>
                  <a:lnTo>
                    <a:pt x="96329" y="184810"/>
                  </a:lnTo>
                  <a:lnTo>
                    <a:pt x="142468" y="197688"/>
                  </a:lnTo>
                  <a:lnTo>
                    <a:pt x="193560" y="206971"/>
                  </a:lnTo>
                  <a:lnTo>
                    <a:pt x="247675" y="212598"/>
                  </a:lnTo>
                  <a:lnTo>
                    <a:pt x="302882" y="214490"/>
                  </a:lnTo>
                  <a:lnTo>
                    <a:pt x="358089" y="212598"/>
                  </a:lnTo>
                  <a:lnTo>
                    <a:pt x="412229" y="206971"/>
                  </a:lnTo>
                  <a:lnTo>
                    <a:pt x="463346" y="197688"/>
                  </a:lnTo>
                  <a:lnTo>
                    <a:pt x="509511" y="184810"/>
                  </a:lnTo>
                  <a:lnTo>
                    <a:pt x="548792" y="168389"/>
                  </a:lnTo>
                  <a:lnTo>
                    <a:pt x="572033" y="153225"/>
                  </a:lnTo>
                  <a:lnTo>
                    <a:pt x="572033" y="61239"/>
                  </a:lnTo>
                  <a:lnTo>
                    <a:pt x="568045" y="58635"/>
                  </a:lnTo>
                  <a:lnTo>
                    <a:pt x="568045" y="107251"/>
                  </a:lnTo>
                  <a:lnTo>
                    <a:pt x="563714" y="116611"/>
                  </a:lnTo>
                  <a:lnTo>
                    <a:pt x="500189" y="152463"/>
                  </a:lnTo>
                  <a:lnTo>
                    <a:pt x="447014" y="166941"/>
                  </a:lnTo>
                  <a:lnTo>
                    <a:pt x="380898" y="176885"/>
                  </a:lnTo>
                  <a:lnTo>
                    <a:pt x="302882" y="180568"/>
                  </a:lnTo>
                  <a:lnTo>
                    <a:pt x="224866" y="176860"/>
                  </a:lnTo>
                  <a:lnTo>
                    <a:pt x="158788" y="166865"/>
                  </a:lnTo>
                  <a:lnTo>
                    <a:pt x="105651" y="152336"/>
                  </a:lnTo>
                  <a:lnTo>
                    <a:pt x="66459" y="134962"/>
                  </a:lnTo>
                  <a:lnTo>
                    <a:pt x="37884" y="107226"/>
                  </a:lnTo>
                  <a:lnTo>
                    <a:pt x="42240" y="97840"/>
                  </a:lnTo>
                  <a:lnTo>
                    <a:pt x="105841" y="62014"/>
                  </a:lnTo>
                  <a:lnTo>
                    <a:pt x="159016" y="47536"/>
                  </a:lnTo>
                  <a:lnTo>
                    <a:pt x="225044" y="37604"/>
                  </a:lnTo>
                  <a:lnTo>
                    <a:pt x="302882" y="33921"/>
                  </a:lnTo>
                  <a:lnTo>
                    <a:pt x="380733" y="37604"/>
                  </a:lnTo>
                  <a:lnTo>
                    <a:pt x="446786" y="47536"/>
                  </a:lnTo>
                  <a:lnTo>
                    <a:pt x="499999" y="62014"/>
                  </a:lnTo>
                  <a:lnTo>
                    <a:pt x="539318" y="79349"/>
                  </a:lnTo>
                  <a:lnTo>
                    <a:pt x="568045" y="107251"/>
                  </a:lnTo>
                  <a:lnTo>
                    <a:pt x="568045" y="58635"/>
                  </a:lnTo>
                  <a:lnTo>
                    <a:pt x="548792" y="46062"/>
                  </a:lnTo>
                  <a:lnTo>
                    <a:pt x="519709" y="33921"/>
                  </a:lnTo>
                  <a:lnTo>
                    <a:pt x="509511" y="29654"/>
                  </a:lnTo>
                  <a:lnTo>
                    <a:pt x="463346" y="16789"/>
                  </a:lnTo>
                  <a:lnTo>
                    <a:pt x="412229" y="7505"/>
                  </a:lnTo>
                  <a:lnTo>
                    <a:pt x="358089" y="1892"/>
                  </a:lnTo>
                  <a:lnTo>
                    <a:pt x="302882" y="0"/>
                  </a:lnTo>
                  <a:lnTo>
                    <a:pt x="247675" y="1892"/>
                  </a:lnTo>
                  <a:lnTo>
                    <a:pt x="193560" y="7505"/>
                  </a:lnTo>
                  <a:lnTo>
                    <a:pt x="142468" y="16789"/>
                  </a:lnTo>
                  <a:lnTo>
                    <a:pt x="96329" y="29654"/>
                  </a:lnTo>
                  <a:lnTo>
                    <a:pt x="57086" y="46062"/>
                  </a:lnTo>
                  <a:lnTo>
                    <a:pt x="6985" y="89204"/>
                  </a:lnTo>
                  <a:lnTo>
                    <a:pt x="4495" y="98640"/>
                  </a:lnTo>
                  <a:lnTo>
                    <a:pt x="0" y="98640"/>
                  </a:lnTo>
                  <a:lnTo>
                    <a:pt x="2247" y="107226"/>
                  </a:lnTo>
                  <a:lnTo>
                    <a:pt x="0" y="115811"/>
                  </a:lnTo>
                  <a:lnTo>
                    <a:pt x="0" y="681151"/>
                  </a:lnTo>
                  <a:lnTo>
                    <a:pt x="26657" y="731012"/>
                  </a:lnTo>
                  <a:lnTo>
                    <a:pt x="96329" y="767295"/>
                  </a:lnTo>
                  <a:lnTo>
                    <a:pt x="142468" y="780186"/>
                  </a:lnTo>
                  <a:lnTo>
                    <a:pt x="193560" y="789470"/>
                  </a:lnTo>
                  <a:lnTo>
                    <a:pt x="247675" y="795096"/>
                  </a:lnTo>
                  <a:lnTo>
                    <a:pt x="302882" y="796975"/>
                  </a:lnTo>
                  <a:lnTo>
                    <a:pt x="358089" y="795096"/>
                  </a:lnTo>
                  <a:lnTo>
                    <a:pt x="412229" y="789470"/>
                  </a:lnTo>
                  <a:lnTo>
                    <a:pt x="463346" y="780186"/>
                  </a:lnTo>
                  <a:lnTo>
                    <a:pt x="509511" y="767295"/>
                  </a:lnTo>
                  <a:lnTo>
                    <a:pt x="548792" y="750887"/>
                  </a:lnTo>
                  <a:lnTo>
                    <a:pt x="598944" y="707745"/>
                  </a:lnTo>
                  <a:lnTo>
                    <a:pt x="605942" y="681151"/>
                  </a:lnTo>
                  <a:lnTo>
                    <a:pt x="605942" y="115811"/>
                  </a:lnTo>
                  <a:lnTo>
                    <a:pt x="603681" y="107226"/>
                  </a:lnTo>
                  <a:lnTo>
                    <a:pt x="605942" y="9864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25738" y="3992879"/>
              <a:ext cx="76200" cy="417830"/>
            </a:xfrm>
            <a:custGeom>
              <a:avLst/>
              <a:gdLst/>
              <a:ahLst/>
              <a:cxnLst/>
              <a:rect l="l" t="t" r="r" b="b"/>
              <a:pathLst>
                <a:path w="76200" h="417829">
                  <a:moveTo>
                    <a:pt x="31754" y="341439"/>
                  </a:moveTo>
                  <a:lnTo>
                    <a:pt x="0" y="341757"/>
                  </a:lnTo>
                  <a:lnTo>
                    <a:pt x="38861" y="417576"/>
                  </a:lnTo>
                  <a:lnTo>
                    <a:pt x="69822" y="354076"/>
                  </a:lnTo>
                  <a:lnTo>
                    <a:pt x="31876" y="354076"/>
                  </a:lnTo>
                  <a:lnTo>
                    <a:pt x="31754" y="341439"/>
                  </a:lnTo>
                  <a:close/>
                </a:path>
                <a:path w="76200" h="417829">
                  <a:moveTo>
                    <a:pt x="44454" y="341312"/>
                  </a:moveTo>
                  <a:lnTo>
                    <a:pt x="31754" y="341439"/>
                  </a:lnTo>
                  <a:lnTo>
                    <a:pt x="31876" y="354076"/>
                  </a:lnTo>
                  <a:lnTo>
                    <a:pt x="44576" y="353949"/>
                  </a:lnTo>
                  <a:lnTo>
                    <a:pt x="44454" y="341312"/>
                  </a:lnTo>
                  <a:close/>
                </a:path>
                <a:path w="76200" h="417829">
                  <a:moveTo>
                    <a:pt x="76200" y="340995"/>
                  </a:moveTo>
                  <a:lnTo>
                    <a:pt x="44454" y="341312"/>
                  </a:lnTo>
                  <a:lnTo>
                    <a:pt x="44576" y="353949"/>
                  </a:lnTo>
                  <a:lnTo>
                    <a:pt x="31876" y="354076"/>
                  </a:lnTo>
                  <a:lnTo>
                    <a:pt x="69822" y="354076"/>
                  </a:lnTo>
                  <a:lnTo>
                    <a:pt x="76200" y="340995"/>
                  </a:lnTo>
                  <a:close/>
                </a:path>
                <a:path w="76200" h="417829">
                  <a:moveTo>
                    <a:pt x="41147" y="0"/>
                  </a:moveTo>
                  <a:lnTo>
                    <a:pt x="28447" y="0"/>
                  </a:lnTo>
                  <a:lnTo>
                    <a:pt x="31754" y="341439"/>
                  </a:lnTo>
                  <a:lnTo>
                    <a:pt x="44454" y="341312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DMS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Database</a:t>
            </a:r>
            <a:r>
              <a:rPr spc="-114" dirty="0"/>
              <a:t> </a:t>
            </a:r>
            <a:r>
              <a:rPr dirty="0"/>
              <a:t>Migration</a:t>
            </a:r>
            <a:r>
              <a:rPr spc="-140" dirty="0"/>
              <a:t> </a:t>
            </a:r>
            <a:r>
              <a:rPr spc="-10" dirty="0"/>
              <a:t>Service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7244" y="1391488"/>
            <a:ext cx="4982210" cy="7385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marR="5080" indent="-228600">
              <a:lnSpc>
                <a:spcPts val="2500"/>
              </a:lnSpc>
              <a:spcBef>
                <a:spcPts val="69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Quickly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securely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migrate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databases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AWS,</a:t>
            </a:r>
            <a:r>
              <a:rPr sz="26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resilient,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self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112" y="1975626"/>
            <a:ext cx="6329680" cy="4451218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916305">
              <a:lnSpc>
                <a:spcPct val="100000"/>
              </a:lnSpc>
              <a:spcBef>
                <a:spcPts val="489"/>
              </a:spcBef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healing</a:t>
            </a:r>
            <a:endParaRPr sz="2600" dirty="0">
              <a:latin typeface="Arial"/>
              <a:cs typeface="Arial"/>
            </a:endParaRPr>
          </a:p>
          <a:p>
            <a:pPr marL="916305" marR="1035050" indent="-228600">
              <a:lnSpc>
                <a:spcPts val="250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remains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during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migration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ts val="3105"/>
              </a:lnSpc>
              <a:spcBef>
                <a:spcPts val="400"/>
              </a:spcBef>
              <a:buChar char="•"/>
              <a:tabLst>
                <a:tab pos="915669" algn="l"/>
              </a:tabLst>
            </a:pP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Supports: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36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Homogeneous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migrations: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Oracle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36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Oracle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6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Heterogeneous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migrations: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Microsoft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2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Server to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endParaRPr sz="2200" dirty="0">
              <a:latin typeface="Arial"/>
              <a:cs typeface="Arial"/>
            </a:endParaRPr>
          </a:p>
          <a:p>
            <a:pPr marL="916305" marR="336550" indent="-228600">
              <a:lnSpc>
                <a:spcPts val="2500"/>
              </a:lnSpc>
              <a:spcBef>
                <a:spcPts val="969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Continuous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using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CDC</a:t>
            </a:r>
            <a:endParaRPr sz="2600" dirty="0">
              <a:latin typeface="Arial"/>
              <a:cs typeface="Arial"/>
            </a:endParaRPr>
          </a:p>
          <a:p>
            <a:pPr marL="916305" marR="142875" indent="-228600">
              <a:lnSpc>
                <a:spcPts val="2500"/>
              </a:lnSpc>
              <a:spcBef>
                <a:spcPts val="1000"/>
              </a:spcBef>
              <a:buChar char="•"/>
              <a:tabLst>
                <a:tab pos="916305" algn="l"/>
              </a:tabLst>
            </a:pP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replication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tasks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6456" y="252984"/>
            <a:ext cx="1060703" cy="106070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725941" y="3291255"/>
            <a:ext cx="277495" cy="432434"/>
          </a:xfrm>
          <a:custGeom>
            <a:avLst/>
            <a:gdLst/>
            <a:ahLst/>
            <a:cxnLst/>
            <a:rect l="l" t="t" r="r" b="b"/>
            <a:pathLst>
              <a:path w="277495" h="432435">
                <a:moveTo>
                  <a:pt x="277279" y="268122"/>
                </a:moveTo>
                <a:lnTo>
                  <a:pt x="258902" y="268122"/>
                </a:lnTo>
                <a:lnTo>
                  <a:pt x="258902" y="282689"/>
                </a:lnTo>
                <a:lnTo>
                  <a:pt x="257708" y="282181"/>
                </a:lnTo>
                <a:lnTo>
                  <a:pt x="245999" y="295325"/>
                </a:lnTo>
                <a:lnTo>
                  <a:pt x="221703" y="308178"/>
                </a:lnTo>
                <a:lnTo>
                  <a:pt x="191071" y="316407"/>
                </a:lnTo>
                <a:lnTo>
                  <a:pt x="191071" y="302602"/>
                </a:lnTo>
                <a:lnTo>
                  <a:pt x="172694" y="302602"/>
                </a:lnTo>
                <a:lnTo>
                  <a:pt x="172694" y="318973"/>
                </a:lnTo>
                <a:lnTo>
                  <a:pt x="172694" y="337451"/>
                </a:lnTo>
                <a:lnTo>
                  <a:pt x="172694" y="385051"/>
                </a:lnTo>
                <a:lnTo>
                  <a:pt x="137033" y="387934"/>
                </a:lnTo>
                <a:lnTo>
                  <a:pt x="88303" y="384238"/>
                </a:lnTo>
                <a:lnTo>
                  <a:pt x="52476" y="374738"/>
                </a:lnTo>
                <a:lnTo>
                  <a:pt x="28778" y="361784"/>
                </a:lnTo>
                <a:lnTo>
                  <a:pt x="18834" y="350469"/>
                </a:lnTo>
                <a:lnTo>
                  <a:pt x="18834" y="311010"/>
                </a:lnTo>
                <a:lnTo>
                  <a:pt x="48691" y="326682"/>
                </a:lnTo>
                <a:lnTo>
                  <a:pt x="86664" y="336169"/>
                </a:lnTo>
                <a:lnTo>
                  <a:pt x="86664" y="362915"/>
                </a:lnTo>
                <a:lnTo>
                  <a:pt x="105041" y="362915"/>
                </a:lnTo>
                <a:lnTo>
                  <a:pt x="105041" y="337883"/>
                </a:lnTo>
                <a:lnTo>
                  <a:pt x="137033" y="340207"/>
                </a:lnTo>
                <a:lnTo>
                  <a:pt x="172694" y="337451"/>
                </a:lnTo>
                <a:lnTo>
                  <a:pt x="172694" y="318973"/>
                </a:lnTo>
                <a:lnTo>
                  <a:pt x="137299" y="321818"/>
                </a:lnTo>
                <a:lnTo>
                  <a:pt x="105041" y="319366"/>
                </a:lnTo>
                <a:lnTo>
                  <a:pt x="105041" y="287909"/>
                </a:lnTo>
                <a:lnTo>
                  <a:pt x="138595" y="290182"/>
                </a:lnTo>
                <a:lnTo>
                  <a:pt x="189077" y="286715"/>
                </a:lnTo>
                <a:lnTo>
                  <a:pt x="233299" y="276377"/>
                </a:lnTo>
                <a:lnTo>
                  <a:pt x="264629" y="259346"/>
                </a:lnTo>
                <a:lnTo>
                  <a:pt x="276453" y="235750"/>
                </a:lnTo>
                <a:lnTo>
                  <a:pt x="276453" y="183603"/>
                </a:lnTo>
                <a:lnTo>
                  <a:pt x="277088" y="182333"/>
                </a:lnTo>
                <a:lnTo>
                  <a:pt x="276453" y="182333"/>
                </a:lnTo>
                <a:lnTo>
                  <a:pt x="276453" y="120523"/>
                </a:lnTo>
                <a:lnTo>
                  <a:pt x="277088" y="119253"/>
                </a:lnTo>
                <a:lnTo>
                  <a:pt x="276453" y="119253"/>
                </a:lnTo>
                <a:lnTo>
                  <a:pt x="276453" y="55168"/>
                </a:lnTo>
                <a:lnTo>
                  <a:pt x="276059" y="55168"/>
                </a:lnTo>
                <a:lnTo>
                  <a:pt x="276453" y="54406"/>
                </a:lnTo>
                <a:lnTo>
                  <a:pt x="264566" y="30708"/>
                </a:lnTo>
                <a:lnTo>
                  <a:pt x="258064" y="27178"/>
                </a:lnTo>
                <a:lnTo>
                  <a:pt x="258064" y="81724"/>
                </a:lnTo>
                <a:lnTo>
                  <a:pt x="258064" y="120167"/>
                </a:lnTo>
                <a:lnTo>
                  <a:pt x="258064" y="146773"/>
                </a:lnTo>
                <a:lnTo>
                  <a:pt x="258064" y="183248"/>
                </a:lnTo>
                <a:lnTo>
                  <a:pt x="258064" y="209804"/>
                </a:lnTo>
                <a:lnTo>
                  <a:pt x="258064" y="235750"/>
                </a:lnTo>
                <a:lnTo>
                  <a:pt x="249656" y="247586"/>
                </a:lnTo>
                <a:lnTo>
                  <a:pt x="225666" y="259295"/>
                </a:lnTo>
                <a:lnTo>
                  <a:pt x="188010" y="268236"/>
                </a:lnTo>
                <a:lnTo>
                  <a:pt x="138595" y="271792"/>
                </a:lnTo>
                <a:lnTo>
                  <a:pt x="89179" y="268236"/>
                </a:lnTo>
                <a:lnTo>
                  <a:pt x="51523" y="259295"/>
                </a:lnTo>
                <a:lnTo>
                  <a:pt x="27533" y="247586"/>
                </a:lnTo>
                <a:lnTo>
                  <a:pt x="19113" y="235750"/>
                </a:lnTo>
                <a:lnTo>
                  <a:pt x="19113" y="209232"/>
                </a:lnTo>
                <a:lnTo>
                  <a:pt x="44564" y="223062"/>
                </a:lnTo>
                <a:lnTo>
                  <a:pt x="88734" y="233324"/>
                </a:lnTo>
                <a:lnTo>
                  <a:pt x="139230" y="236766"/>
                </a:lnTo>
                <a:lnTo>
                  <a:pt x="189725" y="233273"/>
                </a:lnTo>
                <a:lnTo>
                  <a:pt x="233946" y="222923"/>
                </a:lnTo>
                <a:lnTo>
                  <a:pt x="258064" y="209804"/>
                </a:lnTo>
                <a:lnTo>
                  <a:pt x="258064" y="183248"/>
                </a:lnTo>
                <a:lnTo>
                  <a:pt x="250291" y="194132"/>
                </a:lnTo>
                <a:lnTo>
                  <a:pt x="226301" y="205828"/>
                </a:lnTo>
                <a:lnTo>
                  <a:pt x="188645" y="214795"/>
                </a:lnTo>
                <a:lnTo>
                  <a:pt x="139230" y="218376"/>
                </a:lnTo>
                <a:lnTo>
                  <a:pt x="89814" y="214795"/>
                </a:lnTo>
                <a:lnTo>
                  <a:pt x="52158" y="205828"/>
                </a:lnTo>
                <a:lnTo>
                  <a:pt x="28181" y="194132"/>
                </a:lnTo>
                <a:lnTo>
                  <a:pt x="19761" y="182333"/>
                </a:lnTo>
                <a:lnTo>
                  <a:pt x="19113" y="182333"/>
                </a:lnTo>
                <a:lnTo>
                  <a:pt x="19113" y="146151"/>
                </a:lnTo>
                <a:lnTo>
                  <a:pt x="44564" y="159981"/>
                </a:lnTo>
                <a:lnTo>
                  <a:pt x="88734" y="170243"/>
                </a:lnTo>
                <a:lnTo>
                  <a:pt x="139230" y="173685"/>
                </a:lnTo>
                <a:lnTo>
                  <a:pt x="189725" y="170205"/>
                </a:lnTo>
                <a:lnTo>
                  <a:pt x="233946" y="159880"/>
                </a:lnTo>
                <a:lnTo>
                  <a:pt x="258064" y="146773"/>
                </a:lnTo>
                <a:lnTo>
                  <a:pt x="258064" y="120167"/>
                </a:lnTo>
                <a:lnTo>
                  <a:pt x="250291" y="131089"/>
                </a:lnTo>
                <a:lnTo>
                  <a:pt x="226301" y="142786"/>
                </a:lnTo>
                <a:lnTo>
                  <a:pt x="188645" y="151726"/>
                </a:lnTo>
                <a:lnTo>
                  <a:pt x="139230" y="155295"/>
                </a:lnTo>
                <a:lnTo>
                  <a:pt x="89814" y="151726"/>
                </a:lnTo>
                <a:lnTo>
                  <a:pt x="52158" y="142786"/>
                </a:lnTo>
                <a:lnTo>
                  <a:pt x="28181" y="131089"/>
                </a:lnTo>
                <a:lnTo>
                  <a:pt x="19761" y="119253"/>
                </a:lnTo>
                <a:lnTo>
                  <a:pt x="19113" y="119253"/>
                </a:lnTo>
                <a:lnTo>
                  <a:pt x="19113" y="81953"/>
                </a:lnTo>
                <a:lnTo>
                  <a:pt x="43916" y="95440"/>
                </a:lnTo>
                <a:lnTo>
                  <a:pt x="88087" y="105702"/>
                </a:lnTo>
                <a:lnTo>
                  <a:pt x="138595" y="109131"/>
                </a:lnTo>
                <a:lnTo>
                  <a:pt x="189052" y="105651"/>
                </a:lnTo>
                <a:lnTo>
                  <a:pt x="233235" y="95288"/>
                </a:lnTo>
                <a:lnTo>
                  <a:pt x="240715" y="91198"/>
                </a:lnTo>
                <a:lnTo>
                  <a:pt x="258064" y="81724"/>
                </a:lnTo>
                <a:lnTo>
                  <a:pt x="258064" y="27178"/>
                </a:lnTo>
                <a:lnTo>
                  <a:pt x="257606" y="26936"/>
                </a:lnTo>
                <a:lnTo>
                  <a:pt x="257606" y="55168"/>
                </a:lnTo>
                <a:lnTo>
                  <a:pt x="249186" y="67005"/>
                </a:lnTo>
                <a:lnTo>
                  <a:pt x="225196" y="78701"/>
                </a:lnTo>
                <a:lnTo>
                  <a:pt x="187553" y="87642"/>
                </a:lnTo>
                <a:lnTo>
                  <a:pt x="138137" y="91198"/>
                </a:lnTo>
                <a:lnTo>
                  <a:pt x="88722" y="87706"/>
                </a:lnTo>
                <a:lnTo>
                  <a:pt x="51066" y="78879"/>
                </a:lnTo>
                <a:lnTo>
                  <a:pt x="27076" y="67208"/>
                </a:lnTo>
                <a:lnTo>
                  <a:pt x="19113" y="55829"/>
                </a:lnTo>
                <a:lnTo>
                  <a:pt x="19113" y="55168"/>
                </a:lnTo>
                <a:lnTo>
                  <a:pt x="18656" y="55168"/>
                </a:lnTo>
                <a:lnTo>
                  <a:pt x="27114" y="43027"/>
                </a:lnTo>
                <a:lnTo>
                  <a:pt x="51219" y="31127"/>
                </a:lnTo>
                <a:lnTo>
                  <a:pt x="89027" y="22123"/>
                </a:lnTo>
                <a:lnTo>
                  <a:pt x="138595" y="18656"/>
                </a:lnTo>
                <a:lnTo>
                  <a:pt x="138595" y="18389"/>
                </a:lnTo>
                <a:lnTo>
                  <a:pt x="188010" y="22072"/>
                </a:lnTo>
                <a:lnTo>
                  <a:pt x="225501" y="31267"/>
                </a:lnTo>
                <a:lnTo>
                  <a:pt x="249288" y="43218"/>
                </a:lnTo>
                <a:lnTo>
                  <a:pt x="257606" y="55168"/>
                </a:lnTo>
                <a:lnTo>
                  <a:pt x="257606" y="26936"/>
                </a:lnTo>
                <a:lnTo>
                  <a:pt x="241896" y="18389"/>
                </a:lnTo>
                <a:lnTo>
                  <a:pt x="233260" y="13703"/>
                </a:lnTo>
                <a:lnTo>
                  <a:pt x="189090" y="3441"/>
                </a:lnTo>
                <a:lnTo>
                  <a:pt x="138595" y="0"/>
                </a:lnTo>
                <a:lnTo>
                  <a:pt x="88087" y="3479"/>
                </a:lnTo>
                <a:lnTo>
                  <a:pt x="43916" y="13843"/>
                </a:lnTo>
                <a:lnTo>
                  <a:pt x="12623" y="30949"/>
                </a:lnTo>
                <a:lnTo>
                  <a:pt x="736" y="54711"/>
                </a:lnTo>
                <a:lnTo>
                  <a:pt x="965" y="55168"/>
                </a:lnTo>
                <a:lnTo>
                  <a:pt x="736" y="55168"/>
                </a:lnTo>
                <a:lnTo>
                  <a:pt x="736" y="235750"/>
                </a:lnTo>
                <a:lnTo>
                  <a:pt x="12623" y="259461"/>
                </a:lnTo>
                <a:lnTo>
                  <a:pt x="43916" y="276491"/>
                </a:lnTo>
                <a:lnTo>
                  <a:pt x="86664" y="286423"/>
                </a:lnTo>
                <a:lnTo>
                  <a:pt x="86664" y="317601"/>
                </a:lnTo>
                <a:lnTo>
                  <a:pt x="52755" y="308571"/>
                </a:lnTo>
                <a:lnTo>
                  <a:pt x="29044" y="295592"/>
                </a:lnTo>
                <a:lnTo>
                  <a:pt x="18834" y="283959"/>
                </a:lnTo>
                <a:lnTo>
                  <a:pt x="18834" y="268122"/>
                </a:lnTo>
                <a:lnTo>
                  <a:pt x="457" y="268122"/>
                </a:lnTo>
                <a:lnTo>
                  <a:pt x="457" y="289826"/>
                </a:lnTo>
                <a:lnTo>
                  <a:pt x="266" y="289915"/>
                </a:lnTo>
                <a:lnTo>
                  <a:pt x="457" y="290144"/>
                </a:lnTo>
                <a:lnTo>
                  <a:pt x="457" y="355790"/>
                </a:lnTo>
                <a:lnTo>
                  <a:pt x="0" y="356019"/>
                </a:lnTo>
                <a:lnTo>
                  <a:pt x="457" y="356539"/>
                </a:lnTo>
                <a:lnTo>
                  <a:pt x="457" y="423329"/>
                </a:lnTo>
                <a:lnTo>
                  <a:pt x="18834" y="423329"/>
                </a:lnTo>
                <a:lnTo>
                  <a:pt x="18834" y="377190"/>
                </a:lnTo>
                <a:lnTo>
                  <a:pt x="48666" y="392798"/>
                </a:lnTo>
                <a:lnTo>
                  <a:pt x="88836" y="402818"/>
                </a:lnTo>
                <a:lnTo>
                  <a:pt x="137033" y="406323"/>
                </a:lnTo>
                <a:lnTo>
                  <a:pt x="172694" y="403567"/>
                </a:lnTo>
                <a:lnTo>
                  <a:pt x="172694" y="431888"/>
                </a:lnTo>
                <a:lnTo>
                  <a:pt x="191071" y="431888"/>
                </a:lnTo>
                <a:lnTo>
                  <a:pt x="191071" y="401154"/>
                </a:lnTo>
                <a:lnTo>
                  <a:pt x="226529" y="392099"/>
                </a:lnTo>
                <a:lnTo>
                  <a:pt x="257162" y="376021"/>
                </a:lnTo>
                <a:lnTo>
                  <a:pt x="258902" y="373951"/>
                </a:lnTo>
                <a:lnTo>
                  <a:pt x="258902" y="423329"/>
                </a:lnTo>
                <a:lnTo>
                  <a:pt x="277279" y="423329"/>
                </a:lnTo>
                <a:lnTo>
                  <a:pt x="277279" y="337083"/>
                </a:lnTo>
                <a:lnTo>
                  <a:pt x="258902" y="337083"/>
                </a:lnTo>
                <a:lnTo>
                  <a:pt x="258902" y="348932"/>
                </a:lnTo>
                <a:lnTo>
                  <a:pt x="257429" y="348297"/>
                </a:lnTo>
                <a:lnTo>
                  <a:pt x="245719" y="361442"/>
                </a:lnTo>
                <a:lnTo>
                  <a:pt x="221424" y="374294"/>
                </a:lnTo>
                <a:lnTo>
                  <a:pt x="191071" y="382435"/>
                </a:lnTo>
                <a:lnTo>
                  <a:pt x="191071" y="335038"/>
                </a:lnTo>
                <a:lnTo>
                  <a:pt x="226568" y="325996"/>
                </a:lnTo>
                <a:lnTo>
                  <a:pt x="257276" y="309918"/>
                </a:lnTo>
                <a:lnTo>
                  <a:pt x="258902" y="308000"/>
                </a:lnTo>
                <a:lnTo>
                  <a:pt x="258902" y="319887"/>
                </a:lnTo>
                <a:lnTo>
                  <a:pt x="277279" y="319887"/>
                </a:lnTo>
                <a:lnTo>
                  <a:pt x="277279" y="268122"/>
                </a:lnTo>
                <a:close/>
              </a:path>
            </a:pathLst>
          </a:custGeom>
          <a:solidFill>
            <a:srgbClr val="3A47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481566" y="3195015"/>
            <a:ext cx="12858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Running</a:t>
            </a:r>
            <a:r>
              <a:rPr sz="1800" spc="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42195" y="1960879"/>
            <a:ext cx="97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Source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42195" y="4676978"/>
            <a:ext cx="91884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Target</a:t>
            </a:r>
            <a:r>
              <a:rPr sz="18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537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DMS</a:t>
            </a:r>
            <a:r>
              <a:rPr spc="-110" dirty="0"/>
              <a:t> </a:t>
            </a:r>
            <a:r>
              <a:rPr dirty="0"/>
              <a:t>Sources</a:t>
            </a:r>
            <a:r>
              <a:rPr spc="-105" dirty="0"/>
              <a:t> </a:t>
            </a:r>
            <a:r>
              <a:rPr dirty="0"/>
              <a:t>and</a:t>
            </a:r>
            <a:r>
              <a:rPr spc="-175" dirty="0"/>
              <a:t> </a:t>
            </a:r>
            <a:r>
              <a:rPr spc="-25" dirty="0"/>
              <a:t>Targets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4850130" cy="45478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SOURCES: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269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Premises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EC2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databases: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444848"/>
                </a:solidFill>
                <a:latin typeface="Arial"/>
                <a:cs typeface="Arial"/>
              </a:rPr>
              <a:t>Oracle,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MS</a:t>
            </a:r>
            <a:r>
              <a:rPr sz="2800" i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800" i="1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444848"/>
                </a:solidFill>
                <a:latin typeface="Arial"/>
                <a:cs typeface="Arial"/>
              </a:rPr>
              <a:t>Server,</a:t>
            </a:r>
            <a:r>
              <a:rPr sz="2800" i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444848"/>
                </a:solidFill>
                <a:latin typeface="Arial"/>
                <a:cs typeface="Arial"/>
              </a:rPr>
              <a:t>MySQL,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MariaDB,</a:t>
            </a:r>
            <a:r>
              <a:rPr sz="2800" i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444848"/>
                </a:solidFill>
                <a:latin typeface="Arial"/>
                <a:cs typeface="Arial"/>
              </a:rPr>
              <a:t>PostgreSQL,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MongoDB,</a:t>
            </a:r>
            <a:r>
              <a:rPr sz="2800" i="1" spc="-70" dirty="0">
                <a:solidFill>
                  <a:srgbClr val="444848"/>
                </a:solidFill>
                <a:latin typeface="Arial"/>
                <a:cs typeface="Arial"/>
              </a:rPr>
              <a:t> SAP,</a:t>
            </a:r>
            <a:r>
              <a:rPr sz="2800" i="1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spc="-25" dirty="0">
                <a:solidFill>
                  <a:srgbClr val="444848"/>
                </a:solidFill>
                <a:latin typeface="Arial"/>
                <a:cs typeface="Arial"/>
              </a:rPr>
              <a:t>DB2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Azure: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Azure</a:t>
            </a:r>
            <a:r>
              <a:rPr sz="2800" i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800" i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444848"/>
                </a:solidFill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  <a:p>
            <a:pPr marL="241300" marR="385445" indent="-228600">
              <a:lnSpc>
                <a:spcPts val="2690"/>
              </a:lnSpc>
              <a:spcBef>
                <a:spcPts val="9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RDS: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including Aurora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5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DocumentDB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6641" y="1357960"/>
            <a:ext cx="4514215" cy="476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TARGETS: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65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Premises</a:t>
            </a:r>
            <a:r>
              <a:rPr sz="26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185"/>
              </a:lnSpc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databases: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Oracle,</a:t>
            </a:r>
            <a:endParaRPr sz="2600">
              <a:latin typeface="Arial"/>
              <a:cs typeface="Arial"/>
            </a:endParaRPr>
          </a:p>
          <a:p>
            <a:pPr marL="241300" marR="153035">
              <a:lnSpc>
                <a:spcPct val="70000"/>
              </a:lnSpc>
              <a:spcBef>
                <a:spcPts val="465"/>
              </a:spcBef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SQL</a:t>
            </a:r>
            <a:r>
              <a:rPr sz="26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Server,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MySQL,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MariaDB,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PostgreSQL,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SAP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Redshift,</a:t>
            </a:r>
            <a:r>
              <a:rPr sz="26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DynamoDB,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OpenSearch</a:t>
            </a:r>
            <a:r>
              <a:rPr sz="26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Service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endParaRPr sz="2600">
              <a:latin typeface="Arial"/>
              <a:cs typeface="Arial"/>
            </a:endParaRPr>
          </a:p>
          <a:p>
            <a:pPr marL="241300" marR="704215" indent="-228600">
              <a:lnSpc>
                <a:spcPct val="7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DocumentDB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Amazon Neptune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Redis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Babelfish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90" dirty="0"/>
              <a:t> </a:t>
            </a:r>
            <a:r>
              <a:rPr dirty="0"/>
              <a:t>Schema</a:t>
            </a:r>
            <a:r>
              <a:rPr spc="-195" dirty="0"/>
              <a:t> </a:t>
            </a:r>
            <a:r>
              <a:rPr spc="-10" dirty="0"/>
              <a:t>Conversion</a:t>
            </a:r>
            <a:r>
              <a:rPr spc="-260" dirty="0"/>
              <a:t> </a:t>
            </a:r>
            <a:r>
              <a:rPr spc="-90" dirty="0"/>
              <a:t>Tool</a:t>
            </a:r>
            <a:r>
              <a:rPr spc="-195" dirty="0"/>
              <a:t> </a:t>
            </a:r>
            <a:r>
              <a:rPr spc="-10" dirty="0"/>
              <a:t>(SCT)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8477"/>
            <a:ext cx="9918065" cy="15601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5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Convert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 Database’s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Schema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engine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OLTP:</a:t>
            </a:r>
            <a:r>
              <a:rPr sz="24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(SQL</a:t>
            </a:r>
            <a:r>
              <a:rPr sz="24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Server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Oracle)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MySQL,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PostgreSQL,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Aurora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OLAP: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(Teradata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Oracle)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Redshift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Prefer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compute-intensive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 optimize data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conversions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4432172"/>
            <a:ext cx="10193655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8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SCT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b="1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migrating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4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DB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engine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21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Ex: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On-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Premise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=&gt;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RDS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29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DB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engine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still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PostgreSQL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(RDS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platform)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66610" y="3167040"/>
            <a:ext cx="5307965" cy="925830"/>
            <a:chOff x="2566610" y="3167040"/>
            <a:chExt cx="5307965" cy="925830"/>
          </a:xfrm>
        </p:grpSpPr>
        <p:sp>
          <p:nvSpPr>
            <p:cNvPr id="11" name="object 11"/>
            <p:cNvSpPr/>
            <p:nvPr/>
          </p:nvSpPr>
          <p:spPr>
            <a:xfrm>
              <a:off x="3364991" y="3592068"/>
              <a:ext cx="1362075" cy="76200"/>
            </a:xfrm>
            <a:custGeom>
              <a:avLst/>
              <a:gdLst/>
              <a:ahLst/>
              <a:cxnLst/>
              <a:rect l="l" t="t" r="r" b="b"/>
              <a:pathLst>
                <a:path w="1362075" h="76200">
                  <a:moveTo>
                    <a:pt x="1285494" y="0"/>
                  </a:moveTo>
                  <a:lnTo>
                    <a:pt x="1285494" y="76200"/>
                  </a:lnTo>
                  <a:lnTo>
                    <a:pt x="1348994" y="44450"/>
                  </a:lnTo>
                  <a:lnTo>
                    <a:pt x="1298194" y="44450"/>
                  </a:lnTo>
                  <a:lnTo>
                    <a:pt x="1298194" y="31750"/>
                  </a:lnTo>
                  <a:lnTo>
                    <a:pt x="1348994" y="31750"/>
                  </a:lnTo>
                  <a:lnTo>
                    <a:pt x="1285494" y="0"/>
                  </a:lnTo>
                  <a:close/>
                </a:path>
                <a:path w="1362075" h="76200">
                  <a:moveTo>
                    <a:pt x="128549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85494" y="44450"/>
                  </a:lnTo>
                  <a:lnTo>
                    <a:pt x="1285494" y="31750"/>
                  </a:lnTo>
                  <a:close/>
                </a:path>
                <a:path w="1362075" h="76200">
                  <a:moveTo>
                    <a:pt x="1348994" y="31750"/>
                  </a:moveTo>
                  <a:lnTo>
                    <a:pt x="1298194" y="31750"/>
                  </a:lnTo>
                  <a:lnTo>
                    <a:pt x="1298194" y="44450"/>
                  </a:lnTo>
                  <a:lnTo>
                    <a:pt x="1348994" y="44450"/>
                  </a:lnTo>
                  <a:lnTo>
                    <a:pt x="1361694" y="38100"/>
                  </a:lnTo>
                  <a:lnTo>
                    <a:pt x="1348994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58106" y="3167049"/>
              <a:ext cx="925830" cy="925830"/>
            </a:xfrm>
            <a:custGeom>
              <a:avLst/>
              <a:gdLst/>
              <a:ahLst/>
              <a:cxnLst/>
              <a:rect l="l" t="t" r="r" b="b"/>
              <a:pathLst>
                <a:path w="925829" h="925829">
                  <a:moveTo>
                    <a:pt x="925322" y="201561"/>
                  </a:moveTo>
                  <a:lnTo>
                    <a:pt x="834885" y="201561"/>
                  </a:lnTo>
                  <a:lnTo>
                    <a:pt x="834885" y="129413"/>
                  </a:lnTo>
                  <a:lnTo>
                    <a:pt x="834885" y="129019"/>
                  </a:lnTo>
                  <a:lnTo>
                    <a:pt x="834885" y="90043"/>
                  </a:lnTo>
                  <a:lnTo>
                    <a:pt x="796328" y="90043"/>
                  </a:lnTo>
                  <a:lnTo>
                    <a:pt x="796328" y="129413"/>
                  </a:lnTo>
                  <a:lnTo>
                    <a:pt x="796328" y="796328"/>
                  </a:lnTo>
                  <a:lnTo>
                    <a:pt x="128955" y="796328"/>
                  </a:lnTo>
                  <a:lnTo>
                    <a:pt x="128955" y="129413"/>
                  </a:lnTo>
                  <a:lnTo>
                    <a:pt x="796328" y="129413"/>
                  </a:lnTo>
                  <a:lnTo>
                    <a:pt x="796328" y="90043"/>
                  </a:lnTo>
                  <a:lnTo>
                    <a:pt x="719416" y="90043"/>
                  </a:lnTo>
                  <a:lnTo>
                    <a:pt x="719416" y="0"/>
                  </a:lnTo>
                  <a:lnTo>
                    <a:pt x="680859" y="0"/>
                  </a:lnTo>
                  <a:lnTo>
                    <a:pt x="680859" y="90043"/>
                  </a:lnTo>
                  <a:lnTo>
                    <a:pt x="598360" y="90043"/>
                  </a:lnTo>
                  <a:lnTo>
                    <a:pt x="598360" y="50"/>
                  </a:lnTo>
                  <a:lnTo>
                    <a:pt x="559803" y="50"/>
                  </a:lnTo>
                  <a:lnTo>
                    <a:pt x="559803" y="90043"/>
                  </a:lnTo>
                  <a:lnTo>
                    <a:pt x="477291" y="90043"/>
                  </a:lnTo>
                  <a:lnTo>
                    <a:pt x="477291" y="0"/>
                  </a:lnTo>
                  <a:lnTo>
                    <a:pt x="438746" y="0"/>
                  </a:lnTo>
                  <a:lnTo>
                    <a:pt x="438746" y="90043"/>
                  </a:lnTo>
                  <a:lnTo>
                    <a:pt x="356235" y="90043"/>
                  </a:lnTo>
                  <a:lnTo>
                    <a:pt x="356235" y="0"/>
                  </a:lnTo>
                  <a:lnTo>
                    <a:pt x="317677" y="0"/>
                  </a:lnTo>
                  <a:lnTo>
                    <a:pt x="317677" y="90043"/>
                  </a:lnTo>
                  <a:lnTo>
                    <a:pt x="235369" y="90043"/>
                  </a:lnTo>
                  <a:lnTo>
                    <a:pt x="235369" y="0"/>
                  </a:lnTo>
                  <a:lnTo>
                    <a:pt x="196811" y="0"/>
                  </a:lnTo>
                  <a:lnTo>
                    <a:pt x="196811" y="90043"/>
                  </a:lnTo>
                  <a:lnTo>
                    <a:pt x="90398" y="90043"/>
                  </a:lnTo>
                  <a:lnTo>
                    <a:pt x="90398" y="129413"/>
                  </a:lnTo>
                  <a:lnTo>
                    <a:pt x="90398" y="201561"/>
                  </a:lnTo>
                  <a:lnTo>
                    <a:pt x="0" y="201561"/>
                  </a:lnTo>
                  <a:lnTo>
                    <a:pt x="0" y="240131"/>
                  </a:lnTo>
                  <a:lnTo>
                    <a:pt x="90398" y="240131"/>
                  </a:lnTo>
                  <a:lnTo>
                    <a:pt x="90398" y="322491"/>
                  </a:lnTo>
                  <a:lnTo>
                    <a:pt x="0" y="322491"/>
                  </a:lnTo>
                  <a:lnTo>
                    <a:pt x="0" y="361061"/>
                  </a:lnTo>
                  <a:lnTo>
                    <a:pt x="90398" y="361061"/>
                  </a:lnTo>
                  <a:lnTo>
                    <a:pt x="90398" y="443611"/>
                  </a:lnTo>
                  <a:lnTo>
                    <a:pt x="0" y="443611"/>
                  </a:lnTo>
                  <a:lnTo>
                    <a:pt x="0" y="482180"/>
                  </a:lnTo>
                  <a:lnTo>
                    <a:pt x="90398" y="482180"/>
                  </a:lnTo>
                  <a:lnTo>
                    <a:pt x="90398" y="564730"/>
                  </a:lnTo>
                  <a:lnTo>
                    <a:pt x="0" y="564730"/>
                  </a:lnTo>
                  <a:lnTo>
                    <a:pt x="0" y="603300"/>
                  </a:lnTo>
                  <a:lnTo>
                    <a:pt x="90398" y="603300"/>
                  </a:lnTo>
                  <a:lnTo>
                    <a:pt x="90398" y="685660"/>
                  </a:lnTo>
                  <a:lnTo>
                    <a:pt x="0" y="685660"/>
                  </a:lnTo>
                  <a:lnTo>
                    <a:pt x="0" y="724230"/>
                  </a:lnTo>
                  <a:lnTo>
                    <a:pt x="90398" y="724230"/>
                  </a:lnTo>
                  <a:lnTo>
                    <a:pt x="90398" y="796328"/>
                  </a:lnTo>
                  <a:lnTo>
                    <a:pt x="90398" y="835710"/>
                  </a:lnTo>
                  <a:lnTo>
                    <a:pt x="196811" y="835710"/>
                  </a:lnTo>
                  <a:lnTo>
                    <a:pt x="196811" y="925779"/>
                  </a:lnTo>
                  <a:lnTo>
                    <a:pt x="235369" y="925779"/>
                  </a:lnTo>
                  <a:lnTo>
                    <a:pt x="235369" y="835710"/>
                  </a:lnTo>
                  <a:lnTo>
                    <a:pt x="317677" y="835710"/>
                  </a:lnTo>
                  <a:lnTo>
                    <a:pt x="317677" y="925779"/>
                  </a:lnTo>
                  <a:lnTo>
                    <a:pt x="356235" y="925779"/>
                  </a:lnTo>
                  <a:lnTo>
                    <a:pt x="356235" y="835710"/>
                  </a:lnTo>
                  <a:lnTo>
                    <a:pt x="438746" y="835710"/>
                  </a:lnTo>
                  <a:lnTo>
                    <a:pt x="438746" y="925779"/>
                  </a:lnTo>
                  <a:lnTo>
                    <a:pt x="477291" y="925779"/>
                  </a:lnTo>
                  <a:lnTo>
                    <a:pt x="477291" y="835710"/>
                  </a:lnTo>
                  <a:lnTo>
                    <a:pt x="559803" y="835710"/>
                  </a:lnTo>
                  <a:lnTo>
                    <a:pt x="559803" y="925779"/>
                  </a:lnTo>
                  <a:lnTo>
                    <a:pt x="598360" y="925779"/>
                  </a:lnTo>
                  <a:lnTo>
                    <a:pt x="598360" y="835710"/>
                  </a:lnTo>
                  <a:lnTo>
                    <a:pt x="680859" y="835710"/>
                  </a:lnTo>
                  <a:lnTo>
                    <a:pt x="680859" y="925779"/>
                  </a:lnTo>
                  <a:lnTo>
                    <a:pt x="719416" y="925779"/>
                  </a:lnTo>
                  <a:lnTo>
                    <a:pt x="719416" y="835710"/>
                  </a:lnTo>
                  <a:lnTo>
                    <a:pt x="834885" y="835710"/>
                  </a:lnTo>
                  <a:lnTo>
                    <a:pt x="834885" y="796747"/>
                  </a:lnTo>
                  <a:lnTo>
                    <a:pt x="834885" y="796328"/>
                  </a:lnTo>
                  <a:lnTo>
                    <a:pt x="834885" y="724230"/>
                  </a:lnTo>
                  <a:lnTo>
                    <a:pt x="925322" y="724230"/>
                  </a:lnTo>
                  <a:lnTo>
                    <a:pt x="925322" y="685660"/>
                  </a:lnTo>
                  <a:lnTo>
                    <a:pt x="834885" y="685660"/>
                  </a:lnTo>
                  <a:lnTo>
                    <a:pt x="834885" y="603300"/>
                  </a:lnTo>
                  <a:lnTo>
                    <a:pt x="925322" y="603300"/>
                  </a:lnTo>
                  <a:lnTo>
                    <a:pt x="925322" y="564730"/>
                  </a:lnTo>
                  <a:lnTo>
                    <a:pt x="834885" y="564730"/>
                  </a:lnTo>
                  <a:lnTo>
                    <a:pt x="834885" y="482180"/>
                  </a:lnTo>
                  <a:lnTo>
                    <a:pt x="925322" y="482180"/>
                  </a:lnTo>
                  <a:lnTo>
                    <a:pt x="925322" y="443611"/>
                  </a:lnTo>
                  <a:lnTo>
                    <a:pt x="834885" y="443611"/>
                  </a:lnTo>
                  <a:lnTo>
                    <a:pt x="834885" y="361061"/>
                  </a:lnTo>
                  <a:lnTo>
                    <a:pt x="925322" y="361061"/>
                  </a:lnTo>
                  <a:lnTo>
                    <a:pt x="925322" y="322491"/>
                  </a:lnTo>
                  <a:lnTo>
                    <a:pt x="834885" y="322491"/>
                  </a:lnTo>
                  <a:lnTo>
                    <a:pt x="834885" y="240131"/>
                  </a:lnTo>
                  <a:lnTo>
                    <a:pt x="925322" y="240131"/>
                  </a:lnTo>
                  <a:lnTo>
                    <a:pt x="925322" y="201561"/>
                  </a:lnTo>
                  <a:close/>
                </a:path>
              </a:pathLst>
            </a:custGeom>
            <a:solidFill>
              <a:srgbClr val="D766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546" y="3339394"/>
              <a:ext cx="136326" cy="1771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0599" y="3384404"/>
              <a:ext cx="169727" cy="1317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3069" y="3387302"/>
              <a:ext cx="79075" cy="1278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862" y="3331483"/>
              <a:ext cx="153650" cy="184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66610" y="3234172"/>
              <a:ext cx="791210" cy="791210"/>
            </a:xfrm>
            <a:custGeom>
              <a:avLst/>
              <a:gdLst/>
              <a:ahLst/>
              <a:cxnLst/>
              <a:rect l="l" t="t" r="r" b="b"/>
              <a:pathLst>
                <a:path w="791210" h="791210">
                  <a:moveTo>
                    <a:pt x="688766" y="0"/>
                  </a:moveTo>
                  <a:lnTo>
                    <a:pt x="102006" y="0"/>
                  </a:lnTo>
                  <a:lnTo>
                    <a:pt x="62301" y="8019"/>
                  </a:lnTo>
                  <a:lnTo>
                    <a:pt x="29877" y="29890"/>
                  </a:lnTo>
                  <a:lnTo>
                    <a:pt x="8016" y="62330"/>
                  </a:lnTo>
                  <a:lnTo>
                    <a:pt x="0" y="102057"/>
                  </a:lnTo>
                  <a:lnTo>
                    <a:pt x="0" y="689061"/>
                  </a:lnTo>
                  <a:lnTo>
                    <a:pt x="8016" y="728788"/>
                  </a:lnTo>
                  <a:lnTo>
                    <a:pt x="29877" y="761229"/>
                  </a:lnTo>
                  <a:lnTo>
                    <a:pt x="62301" y="783101"/>
                  </a:lnTo>
                  <a:lnTo>
                    <a:pt x="102006" y="791121"/>
                  </a:lnTo>
                  <a:lnTo>
                    <a:pt x="688766" y="791121"/>
                  </a:lnTo>
                  <a:lnTo>
                    <a:pt x="728474" y="783101"/>
                  </a:lnTo>
                  <a:lnTo>
                    <a:pt x="760898" y="761229"/>
                  </a:lnTo>
                  <a:lnTo>
                    <a:pt x="762079" y="759475"/>
                  </a:lnTo>
                  <a:lnTo>
                    <a:pt x="102006" y="759475"/>
                  </a:lnTo>
                  <a:lnTo>
                    <a:pt x="74640" y="753900"/>
                  </a:lnTo>
                  <a:lnTo>
                    <a:pt x="52288" y="738805"/>
                  </a:lnTo>
                  <a:lnTo>
                    <a:pt x="37202" y="716441"/>
                  </a:lnTo>
                  <a:lnTo>
                    <a:pt x="31630" y="689061"/>
                  </a:lnTo>
                  <a:lnTo>
                    <a:pt x="31630" y="102057"/>
                  </a:lnTo>
                  <a:lnTo>
                    <a:pt x="37202" y="74655"/>
                  </a:lnTo>
                  <a:lnTo>
                    <a:pt x="52288" y="52289"/>
                  </a:lnTo>
                  <a:lnTo>
                    <a:pt x="74640" y="37205"/>
                  </a:lnTo>
                  <a:lnTo>
                    <a:pt x="102006" y="31645"/>
                  </a:lnTo>
                  <a:lnTo>
                    <a:pt x="762081" y="31645"/>
                  </a:lnTo>
                  <a:lnTo>
                    <a:pt x="760898" y="29890"/>
                  </a:lnTo>
                  <a:lnTo>
                    <a:pt x="728474" y="8019"/>
                  </a:lnTo>
                  <a:lnTo>
                    <a:pt x="688766" y="0"/>
                  </a:lnTo>
                  <a:close/>
                </a:path>
                <a:path w="791210" h="791210">
                  <a:moveTo>
                    <a:pt x="762081" y="31645"/>
                  </a:moveTo>
                  <a:lnTo>
                    <a:pt x="688766" y="31645"/>
                  </a:lnTo>
                  <a:lnTo>
                    <a:pt x="716118" y="37205"/>
                  </a:lnTo>
                  <a:lnTo>
                    <a:pt x="738460" y="52289"/>
                  </a:lnTo>
                  <a:lnTo>
                    <a:pt x="753549" y="74655"/>
                  </a:lnTo>
                  <a:lnTo>
                    <a:pt x="759143" y="102057"/>
                  </a:lnTo>
                  <a:lnTo>
                    <a:pt x="759143" y="689061"/>
                  </a:lnTo>
                  <a:lnTo>
                    <a:pt x="753550" y="716441"/>
                  </a:lnTo>
                  <a:lnTo>
                    <a:pt x="738460" y="738805"/>
                  </a:lnTo>
                  <a:lnTo>
                    <a:pt x="716118" y="753900"/>
                  </a:lnTo>
                  <a:lnTo>
                    <a:pt x="688766" y="759475"/>
                  </a:lnTo>
                  <a:lnTo>
                    <a:pt x="762079" y="759475"/>
                  </a:lnTo>
                  <a:lnTo>
                    <a:pt x="782758" y="728788"/>
                  </a:lnTo>
                  <a:lnTo>
                    <a:pt x="790774" y="689061"/>
                  </a:lnTo>
                  <a:lnTo>
                    <a:pt x="790774" y="102057"/>
                  </a:lnTo>
                  <a:lnTo>
                    <a:pt x="782758" y="62330"/>
                  </a:lnTo>
                  <a:lnTo>
                    <a:pt x="762081" y="31645"/>
                  </a:lnTo>
                  <a:close/>
                </a:path>
              </a:pathLst>
            </a:custGeom>
            <a:solidFill>
              <a:srgbClr val="3A47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1409" y="3360294"/>
              <a:ext cx="453893" cy="1909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9499" y="3363590"/>
              <a:ext cx="77329" cy="1423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83745" y="3234172"/>
              <a:ext cx="791210" cy="791210"/>
            </a:xfrm>
            <a:custGeom>
              <a:avLst/>
              <a:gdLst/>
              <a:ahLst/>
              <a:cxnLst/>
              <a:rect l="l" t="t" r="r" b="b"/>
              <a:pathLst>
                <a:path w="791209" h="791210">
                  <a:moveTo>
                    <a:pt x="688766" y="0"/>
                  </a:moveTo>
                  <a:lnTo>
                    <a:pt x="102006" y="0"/>
                  </a:lnTo>
                  <a:lnTo>
                    <a:pt x="62301" y="8019"/>
                  </a:lnTo>
                  <a:lnTo>
                    <a:pt x="29877" y="29890"/>
                  </a:lnTo>
                  <a:lnTo>
                    <a:pt x="8016" y="62330"/>
                  </a:lnTo>
                  <a:lnTo>
                    <a:pt x="0" y="102057"/>
                  </a:lnTo>
                  <a:lnTo>
                    <a:pt x="0" y="689061"/>
                  </a:lnTo>
                  <a:lnTo>
                    <a:pt x="8016" y="728788"/>
                  </a:lnTo>
                  <a:lnTo>
                    <a:pt x="29877" y="761229"/>
                  </a:lnTo>
                  <a:lnTo>
                    <a:pt x="62302" y="783101"/>
                  </a:lnTo>
                  <a:lnTo>
                    <a:pt x="102007" y="791121"/>
                  </a:lnTo>
                  <a:lnTo>
                    <a:pt x="688767" y="791121"/>
                  </a:lnTo>
                  <a:lnTo>
                    <a:pt x="728474" y="783101"/>
                  </a:lnTo>
                  <a:lnTo>
                    <a:pt x="760898" y="761229"/>
                  </a:lnTo>
                  <a:lnTo>
                    <a:pt x="762080" y="759475"/>
                  </a:lnTo>
                  <a:lnTo>
                    <a:pt x="102007" y="759475"/>
                  </a:lnTo>
                  <a:lnTo>
                    <a:pt x="74640" y="753900"/>
                  </a:lnTo>
                  <a:lnTo>
                    <a:pt x="52289" y="738805"/>
                  </a:lnTo>
                  <a:lnTo>
                    <a:pt x="37202" y="716441"/>
                  </a:lnTo>
                  <a:lnTo>
                    <a:pt x="31630" y="689061"/>
                  </a:lnTo>
                  <a:lnTo>
                    <a:pt x="31630" y="102057"/>
                  </a:lnTo>
                  <a:lnTo>
                    <a:pt x="37202" y="74655"/>
                  </a:lnTo>
                  <a:lnTo>
                    <a:pt x="52288" y="52289"/>
                  </a:lnTo>
                  <a:lnTo>
                    <a:pt x="74640" y="37205"/>
                  </a:lnTo>
                  <a:lnTo>
                    <a:pt x="102006" y="31645"/>
                  </a:lnTo>
                  <a:lnTo>
                    <a:pt x="762081" y="31645"/>
                  </a:lnTo>
                  <a:lnTo>
                    <a:pt x="760898" y="29890"/>
                  </a:lnTo>
                  <a:lnTo>
                    <a:pt x="728474" y="8019"/>
                  </a:lnTo>
                  <a:lnTo>
                    <a:pt x="688766" y="0"/>
                  </a:lnTo>
                  <a:close/>
                </a:path>
                <a:path w="791209" h="791210">
                  <a:moveTo>
                    <a:pt x="762081" y="31645"/>
                  </a:moveTo>
                  <a:lnTo>
                    <a:pt x="688766" y="31645"/>
                  </a:lnTo>
                  <a:lnTo>
                    <a:pt x="716118" y="37205"/>
                  </a:lnTo>
                  <a:lnTo>
                    <a:pt x="738460" y="52289"/>
                  </a:lnTo>
                  <a:lnTo>
                    <a:pt x="753549" y="74655"/>
                  </a:lnTo>
                  <a:lnTo>
                    <a:pt x="759143" y="102057"/>
                  </a:lnTo>
                  <a:lnTo>
                    <a:pt x="759144" y="689061"/>
                  </a:lnTo>
                  <a:lnTo>
                    <a:pt x="753550" y="716441"/>
                  </a:lnTo>
                  <a:lnTo>
                    <a:pt x="738461" y="738805"/>
                  </a:lnTo>
                  <a:lnTo>
                    <a:pt x="716119" y="753900"/>
                  </a:lnTo>
                  <a:lnTo>
                    <a:pt x="688767" y="759475"/>
                  </a:lnTo>
                  <a:lnTo>
                    <a:pt x="762080" y="759475"/>
                  </a:lnTo>
                  <a:lnTo>
                    <a:pt x="782758" y="728788"/>
                  </a:lnTo>
                  <a:lnTo>
                    <a:pt x="790774" y="689061"/>
                  </a:lnTo>
                  <a:lnTo>
                    <a:pt x="790774" y="102057"/>
                  </a:lnTo>
                  <a:lnTo>
                    <a:pt x="782758" y="62330"/>
                  </a:lnTo>
                  <a:lnTo>
                    <a:pt x="762081" y="31645"/>
                  </a:lnTo>
                  <a:close/>
                </a:path>
              </a:pathLst>
            </a:custGeom>
            <a:solidFill>
              <a:srgbClr val="3A47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11951" y="3598164"/>
              <a:ext cx="1362075" cy="76200"/>
            </a:xfrm>
            <a:custGeom>
              <a:avLst/>
              <a:gdLst/>
              <a:ahLst/>
              <a:cxnLst/>
              <a:rect l="l" t="t" r="r" b="b"/>
              <a:pathLst>
                <a:path w="1362075" h="76200">
                  <a:moveTo>
                    <a:pt x="1285494" y="0"/>
                  </a:moveTo>
                  <a:lnTo>
                    <a:pt x="1285494" y="76200"/>
                  </a:lnTo>
                  <a:lnTo>
                    <a:pt x="1348994" y="44450"/>
                  </a:lnTo>
                  <a:lnTo>
                    <a:pt x="1298194" y="44450"/>
                  </a:lnTo>
                  <a:lnTo>
                    <a:pt x="1298194" y="31750"/>
                  </a:lnTo>
                  <a:lnTo>
                    <a:pt x="1348994" y="31750"/>
                  </a:lnTo>
                  <a:lnTo>
                    <a:pt x="1285494" y="0"/>
                  </a:lnTo>
                  <a:close/>
                </a:path>
                <a:path w="1362075" h="76200">
                  <a:moveTo>
                    <a:pt x="128549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85494" y="44450"/>
                  </a:lnTo>
                  <a:lnTo>
                    <a:pt x="1285494" y="31750"/>
                  </a:lnTo>
                  <a:close/>
                </a:path>
                <a:path w="1362075" h="76200">
                  <a:moveTo>
                    <a:pt x="1348994" y="31750"/>
                  </a:moveTo>
                  <a:lnTo>
                    <a:pt x="1298194" y="31750"/>
                  </a:lnTo>
                  <a:lnTo>
                    <a:pt x="1298194" y="44450"/>
                  </a:lnTo>
                  <a:lnTo>
                    <a:pt x="1348994" y="44450"/>
                  </a:lnTo>
                  <a:lnTo>
                    <a:pt x="1361694" y="38100"/>
                  </a:lnTo>
                  <a:lnTo>
                    <a:pt x="1348994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083581" y="3416223"/>
            <a:ext cx="277495" cy="432434"/>
          </a:xfrm>
          <a:custGeom>
            <a:avLst/>
            <a:gdLst/>
            <a:ahLst/>
            <a:cxnLst/>
            <a:rect l="l" t="t" r="r" b="b"/>
            <a:pathLst>
              <a:path w="277495" h="432435">
                <a:moveTo>
                  <a:pt x="277279" y="268122"/>
                </a:moveTo>
                <a:lnTo>
                  <a:pt x="258902" y="268122"/>
                </a:lnTo>
                <a:lnTo>
                  <a:pt x="258902" y="282702"/>
                </a:lnTo>
                <a:lnTo>
                  <a:pt x="257708" y="282194"/>
                </a:lnTo>
                <a:lnTo>
                  <a:pt x="245999" y="295325"/>
                </a:lnTo>
                <a:lnTo>
                  <a:pt x="221703" y="308178"/>
                </a:lnTo>
                <a:lnTo>
                  <a:pt x="191071" y="316407"/>
                </a:lnTo>
                <a:lnTo>
                  <a:pt x="191071" y="302602"/>
                </a:lnTo>
                <a:lnTo>
                  <a:pt x="172694" y="302602"/>
                </a:lnTo>
                <a:lnTo>
                  <a:pt x="172694" y="318973"/>
                </a:lnTo>
                <a:lnTo>
                  <a:pt x="172694" y="337451"/>
                </a:lnTo>
                <a:lnTo>
                  <a:pt x="172694" y="385064"/>
                </a:lnTo>
                <a:lnTo>
                  <a:pt x="137033" y="387934"/>
                </a:lnTo>
                <a:lnTo>
                  <a:pt x="88303" y="384238"/>
                </a:lnTo>
                <a:lnTo>
                  <a:pt x="52476" y="374738"/>
                </a:lnTo>
                <a:lnTo>
                  <a:pt x="28778" y="361784"/>
                </a:lnTo>
                <a:lnTo>
                  <a:pt x="18834" y="350469"/>
                </a:lnTo>
                <a:lnTo>
                  <a:pt x="18834" y="311010"/>
                </a:lnTo>
                <a:lnTo>
                  <a:pt x="48691" y="326682"/>
                </a:lnTo>
                <a:lnTo>
                  <a:pt x="86664" y="336169"/>
                </a:lnTo>
                <a:lnTo>
                  <a:pt x="86664" y="362915"/>
                </a:lnTo>
                <a:lnTo>
                  <a:pt x="105041" y="362915"/>
                </a:lnTo>
                <a:lnTo>
                  <a:pt x="105041" y="337883"/>
                </a:lnTo>
                <a:lnTo>
                  <a:pt x="137033" y="340207"/>
                </a:lnTo>
                <a:lnTo>
                  <a:pt x="172694" y="337451"/>
                </a:lnTo>
                <a:lnTo>
                  <a:pt x="172694" y="318973"/>
                </a:lnTo>
                <a:lnTo>
                  <a:pt x="137299" y="321818"/>
                </a:lnTo>
                <a:lnTo>
                  <a:pt x="105041" y="319366"/>
                </a:lnTo>
                <a:lnTo>
                  <a:pt x="105041" y="287909"/>
                </a:lnTo>
                <a:lnTo>
                  <a:pt x="138595" y="290182"/>
                </a:lnTo>
                <a:lnTo>
                  <a:pt x="189077" y="286715"/>
                </a:lnTo>
                <a:lnTo>
                  <a:pt x="233299" y="276377"/>
                </a:lnTo>
                <a:lnTo>
                  <a:pt x="264629" y="259346"/>
                </a:lnTo>
                <a:lnTo>
                  <a:pt x="276453" y="235750"/>
                </a:lnTo>
                <a:lnTo>
                  <a:pt x="276453" y="183603"/>
                </a:lnTo>
                <a:lnTo>
                  <a:pt x="277088" y="182333"/>
                </a:lnTo>
                <a:lnTo>
                  <a:pt x="276453" y="182333"/>
                </a:lnTo>
                <a:lnTo>
                  <a:pt x="276453" y="120523"/>
                </a:lnTo>
                <a:lnTo>
                  <a:pt x="277088" y="119253"/>
                </a:lnTo>
                <a:lnTo>
                  <a:pt x="276453" y="119253"/>
                </a:lnTo>
                <a:lnTo>
                  <a:pt x="276453" y="55168"/>
                </a:lnTo>
                <a:lnTo>
                  <a:pt x="276059" y="55168"/>
                </a:lnTo>
                <a:lnTo>
                  <a:pt x="276453" y="54406"/>
                </a:lnTo>
                <a:lnTo>
                  <a:pt x="264566" y="30708"/>
                </a:lnTo>
                <a:lnTo>
                  <a:pt x="258064" y="27178"/>
                </a:lnTo>
                <a:lnTo>
                  <a:pt x="258064" y="81724"/>
                </a:lnTo>
                <a:lnTo>
                  <a:pt x="258064" y="120167"/>
                </a:lnTo>
                <a:lnTo>
                  <a:pt x="258064" y="146773"/>
                </a:lnTo>
                <a:lnTo>
                  <a:pt x="258064" y="183248"/>
                </a:lnTo>
                <a:lnTo>
                  <a:pt x="258064" y="209804"/>
                </a:lnTo>
                <a:lnTo>
                  <a:pt x="258064" y="235750"/>
                </a:lnTo>
                <a:lnTo>
                  <a:pt x="249656" y="247586"/>
                </a:lnTo>
                <a:lnTo>
                  <a:pt x="225666" y="259295"/>
                </a:lnTo>
                <a:lnTo>
                  <a:pt x="188010" y="268236"/>
                </a:lnTo>
                <a:lnTo>
                  <a:pt x="138595" y="271792"/>
                </a:lnTo>
                <a:lnTo>
                  <a:pt x="89179" y="268236"/>
                </a:lnTo>
                <a:lnTo>
                  <a:pt x="51523" y="259295"/>
                </a:lnTo>
                <a:lnTo>
                  <a:pt x="27533" y="247586"/>
                </a:lnTo>
                <a:lnTo>
                  <a:pt x="19113" y="235750"/>
                </a:lnTo>
                <a:lnTo>
                  <a:pt x="19113" y="209232"/>
                </a:lnTo>
                <a:lnTo>
                  <a:pt x="44564" y="223062"/>
                </a:lnTo>
                <a:lnTo>
                  <a:pt x="88734" y="233324"/>
                </a:lnTo>
                <a:lnTo>
                  <a:pt x="139230" y="236766"/>
                </a:lnTo>
                <a:lnTo>
                  <a:pt x="189725" y="233273"/>
                </a:lnTo>
                <a:lnTo>
                  <a:pt x="233946" y="222923"/>
                </a:lnTo>
                <a:lnTo>
                  <a:pt x="258064" y="209804"/>
                </a:lnTo>
                <a:lnTo>
                  <a:pt x="258064" y="183248"/>
                </a:lnTo>
                <a:lnTo>
                  <a:pt x="250291" y="194132"/>
                </a:lnTo>
                <a:lnTo>
                  <a:pt x="226301" y="205828"/>
                </a:lnTo>
                <a:lnTo>
                  <a:pt x="188645" y="214795"/>
                </a:lnTo>
                <a:lnTo>
                  <a:pt x="139230" y="218376"/>
                </a:lnTo>
                <a:lnTo>
                  <a:pt x="89814" y="214795"/>
                </a:lnTo>
                <a:lnTo>
                  <a:pt x="52171" y="205828"/>
                </a:lnTo>
                <a:lnTo>
                  <a:pt x="28181" y="194132"/>
                </a:lnTo>
                <a:lnTo>
                  <a:pt x="19761" y="182333"/>
                </a:lnTo>
                <a:lnTo>
                  <a:pt x="19113" y="182333"/>
                </a:lnTo>
                <a:lnTo>
                  <a:pt x="19113" y="146151"/>
                </a:lnTo>
                <a:lnTo>
                  <a:pt x="44564" y="159981"/>
                </a:lnTo>
                <a:lnTo>
                  <a:pt x="88734" y="170243"/>
                </a:lnTo>
                <a:lnTo>
                  <a:pt x="139230" y="173685"/>
                </a:lnTo>
                <a:lnTo>
                  <a:pt x="189725" y="170205"/>
                </a:lnTo>
                <a:lnTo>
                  <a:pt x="233946" y="159880"/>
                </a:lnTo>
                <a:lnTo>
                  <a:pt x="258064" y="146773"/>
                </a:lnTo>
                <a:lnTo>
                  <a:pt x="258064" y="120167"/>
                </a:lnTo>
                <a:lnTo>
                  <a:pt x="250291" y="131089"/>
                </a:lnTo>
                <a:lnTo>
                  <a:pt x="226301" y="142786"/>
                </a:lnTo>
                <a:lnTo>
                  <a:pt x="188645" y="151726"/>
                </a:lnTo>
                <a:lnTo>
                  <a:pt x="139230" y="155295"/>
                </a:lnTo>
                <a:lnTo>
                  <a:pt x="89814" y="151726"/>
                </a:lnTo>
                <a:lnTo>
                  <a:pt x="52171" y="142786"/>
                </a:lnTo>
                <a:lnTo>
                  <a:pt x="28181" y="131089"/>
                </a:lnTo>
                <a:lnTo>
                  <a:pt x="19761" y="119253"/>
                </a:lnTo>
                <a:lnTo>
                  <a:pt x="19113" y="119253"/>
                </a:lnTo>
                <a:lnTo>
                  <a:pt x="19113" y="81953"/>
                </a:lnTo>
                <a:lnTo>
                  <a:pt x="43916" y="95440"/>
                </a:lnTo>
                <a:lnTo>
                  <a:pt x="88087" y="105702"/>
                </a:lnTo>
                <a:lnTo>
                  <a:pt x="138595" y="109131"/>
                </a:lnTo>
                <a:lnTo>
                  <a:pt x="189052" y="105651"/>
                </a:lnTo>
                <a:lnTo>
                  <a:pt x="233235" y="95288"/>
                </a:lnTo>
                <a:lnTo>
                  <a:pt x="240715" y="91198"/>
                </a:lnTo>
                <a:lnTo>
                  <a:pt x="258064" y="81724"/>
                </a:lnTo>
                <a:lnTo>
                  <a:pt x="258064" y="27178"/>
                </a:lnTo>
                <a:lnTo>
                  <a:pt x="257606" y="26936"/>
                </a:lnTo>
                <a:lnTo>
                  <a:pt x="257606" y="55168"/>
                </a:lnTo>
                <a:lnTo>
                  <a:pt x="249186" y="67005"/>
                </a:lnTo>
                <a:lnTo>
                  <a:pt x="225196" y="78701"/>
                </a:lnTo>
                <a:lnTo>
                  <a:pt x="187553" y="87642"/>
                </a:lnTo>
                <a:lnTo>
                  <a:pt x="138137" y="91198"/>
                </a:lnTo>
                <a:lnTo>
                  <a:pt x="88722" y="87706"/>
                </a:lnTo>
                <a:lnTo>
                  <a:pt x="51066" y="78879"/>
                </a:lnTo>
                <a:lnTo>
                  <a:pt x="27076" y="67208"/>
                </a:lnTo>
                <a:lnTo>
                  <a:pt x="19113" y="55829"/>
                </a:lnTo>
                <a:lnTo>
                  <a:pt x="19113" y="55168"/>
                </a:lnTo>
                <a:lnTo>
                  <a:pt x="18656" y="55168"/>
                </a:lnTo>
                <a:lnTo>
                  <a:pt x="27114" y="43027"/>
                </a:lnTo>
                <a:lnTo>
                  <a:pt x="51219" y="31127"/>
                </a:lnTo>
                <a:lnTo>
                  <a:pt x="89027" y="22123"/>
                </a:lnTo>
                <a:lnTo>
                  <a:pt x="138595" y="18656"/>
                </a:lnTo>
                <a:lnTo>
                  <a:pt x="138595" y="18389"/>
                </a:lnTo>
                <a:lnTo>
                  <a:pt x="188010" y="22072"/>
                </a:lnTo>
                <a:lnTo>
                  <a:pt x="225501" y="31267"/>
                </a:lnTo>
                <a:lnTo>
                  <a:pt x="249288" y="43218"/>
                </a:lnTo>
                <a:lnTo>
                  <a:pt x="257606" y="55168"/>
                </a:lnTo>
                <a:lnTo>
                  <a:pt x="257606" y="26936"/>
                </a:lnTo>
                <a:lnTo>
                  <a:pt x="241896" y="18389"/>
                </a:lnTo>
                <a:lnTo>
                  <a:pt x="233260" y="13703"/>
                </a:lnTo>
                <a:lnTo>
                  <a:pt x="189090" y="3441"/>
                </a:lnTo>
                <a:lnTo>
                  <a:pt x="138595" y="0"/>
                </a:lnTo>
                <a:lnTo>
                  <a:pt x="88087" y="3479"/>
                </a:lnTo>
                <a:lnTo>
                  <a:pt x="43916" y="13843"/>
                </a:lnTo>
                <a:lnTo>
                  <a:pt x="12623" y="30949"/>
                </a:lnTo>
                <a:lnTo>
                  <a:pt x="736" y="54711"/>
                </a:lnTo>
                <a:lnTo>
                  <a:pt x="965" y="55168"/>
                </a:lnTo>
                <a:lnTo>
                  <a:pt x="736" y="55168"/>
                </a:lnTo>
                <a:lnTo>
                  <a:pt x="736" y="235750"/>
                </a:lnTo>
                <a:lnTo>
                  <a:pt x="12623" y="259461"/>
                </a:lnTo>
                <a:lnTo>
                  <a:pt x="43916" y="276491"/>
                </a:lnTo>
                <a:lnTo>
                  <a:pt x="86664" y="286423"/>
                </a:lnTo>
                <a:lnTo>
                  <a:pt x="86664" y="317601"/>
                </a:lnTo>
                <a:lnTo>
                  <a:pt x="52755" y="308571"/>
                </a:lnTo>
                <a:lnTo>
                  <a:pt x="29044" y="295592"/>
                </a:lnTo>
                <a:lnTo>
                  <a:pt x="18834" y="283959"/>
                </a:lnTo>
                <a:lnTo>
                  <a:pt x="18834" y="268122"/>
                </a:lnTo>
                <a:lnTo>
                  <a:pt x="457" y="268122"/>
                </a:lnTo>
                <a:lnTo>
                  <a:pt x="457" y="289826"/>
                </a:lnTo>
                <a:lnTo>
                  <a:pt x="266" y="289915"/>
                </a:lnTo>
                <a:lnTo>
                  <a:pt x="457" y="290144"/>
                </a:lnTo>
                <a:lnTo>
                  <a:pt x="457" y="355790"/>
                </a:lnTo>
                <a:lnTo>
                  <a:pt x="0" y="356019"/>
                </a:lnTo>
                <a:lnTo>
                  <a:pt x="457" y="356539"/>
                </a:lnTo>
                <a:lnTo>
                  <a:pt x="457" y="423329"/>
                </a:lnTo>
                <a:lnTo>
                  <a:pt x="18834" y="423329"/>
                </a:lnTo>
                <a:lnTo>
                  <a:pt x="18834" y="377190"/>
                </a:lnTo>
                <a:lnTo>
                  <a:pt x="48666" y="392798"/>
                </a:lnTo>
                <a:lnTo>
                  <a:pt x="88836" y="402818"/>
                </a:lnTo>
                <a:lnTo>
                  <a:pt x="137033" y="406323"/>
                </a:lnTo>
                <a:lnTo>
                  <a:pt x="172694" y="403567"/>
                </a:lnTo>
                <a:lnTo>
                  <a:pt x="172694" y="431888"/>
                </a:lnTo>
                <a:lnTo>
                  <a:pt x="191071" y="431888"/>
                </a:lnTo>
                <a:lnTo>
                  <a:pt x="191071" y="401154"/>
                </a:lnTo>
                <a:lnTo>
                  <a:pt x="226529" y="392099"/>
                </a:lnTo>
                <a:lnTo>
                  <a:pt x="257162" y="376021"/>
                </a:lnTo>
                <a:lnTo>
                  <a:pt x="258902" y="373951"/>
                </a:lnTo>
                <a:lnTo>
                  <a:pt x="258902" y="423329"/>
                </a:lnTo>
                <a:lnTo>
                  <a:pt x="277279" y="423329"/>
                </a:lnTo>
                <a:lnTo>
                  <a:pt x="277279" y="337083"/>
                </a:lnTo>
                <a:lnTo>
                  <a:pt x="258902" y="337083"/>
                </a:lnTo>
                <a:lnTo>
                  <a:pt x="258902" y="348932"/>
                </a:lnTo>
                <a:lnTo>
                  <a:pt x="257429" y="348297"/>
                </a:lnTo>
                <a:lnTo>
                  <a:pt x="245719" y="361442"/>
                </a:lnTo>
                <a:lnTo>
                  <a:pt x="221424" y="374294"/>
                </a:lnTo>
                <a:lnTo>
                  <a:pt x="191071" y="382447"/>
                </a:lnTo>
                <a:lnTo>
                  <a:pt x="191071" y="335038"/>
                </a:lnTo>
                <a:lnTo>
                  <a:pt x="226568" y="325996"/>
                </a:lnTo>
                <a:lnTo>
                  <a:pt x="257276" y="309918"/>
                </a:lnTo>
                <a:lnTo>
                  <a:pt x="258902" y="308000"/>
                </a:lnTo>
                <a:lnTo>
                  <a:pt x="258902" y="319887"/>
                </a:lnTo>
                <a:lnTo>
                  <a:pt x="277279" y="319887"/>
                </a:lnTo>
                <a:lnTo>
                  <a:pt x="277279" y="268122"/>
                </a:lnTo>
                <a:close/>
              </a:path>
            </a:pathLst>
          </a:custGeom>
          <a:solidFill>
            <a:srgbClr val="3A47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03190" y="4141723"/>
            <a:ext cx="1037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DMS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462022" y="4176521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Source</a:t>
            </a:r>
            <a:r>
              <a:rPr sz="1800" b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67270" y="4095369"/>
            <a:ext cx="264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Target</a:t>
            </a:r>
            <a:r>
              <a:rPr sz="18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DB</a:t>
            </a:r>
            <a:r>
              <a:rPr sz="1800" b="1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(different</a:t>
            </a:r>
            <a:r>
              <a:rPr sz="1800" b="1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engine)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770633" y="1584705"/>
            <a:ext cx="9540875" cy="4319905"/>
            <a:chOff x="1770633" y="1584705"/>
            <a:chExt cx="9540875" cy="4319905"/>
          </a:xfrm>
        </p:grpSpPr>
        <p:sp>
          <p:nvSpPr>
            <p:cNvPr id="8" name="object 8"/>
            <p:cNvSpPr/>
            <p:nvPr/>
          </p:nvSpPr>
          <p:spPr>
            <a:xfrm>
              <a:off x="9393936" y="2563367"/>
              <a:ext cx="1917700" cy="3030220"/>
            </a:xfrm>
            <a:custGeom>
              <a:avLst/>
              <a:gdLst/>
              <a:ahLst/>
              <a:cxnLst/>
              <a:rect l="l" t="t" r="r" b="b"/>
              <a:pathLst>
                <a:path w="1917700" h="3030220">
                  <a:moveTo>
                    <a:pt x="1917192" y="0"/>
                  </a:moveTo>
                  <a:lnTo>
                    <a:pt x="0" y="0"/>
                  </a:lnTo>
                  <a:lnTo>
                    <a:pt x="0" y="3029711"/>
                  </a:lnTo>
                  <a:lnTo>
                    <a:pt x="1917192" y="3029711"/>
                  </a:lnTo>
                  <a:lnTo>
                    <a:pt x="1917192" y="0"/>
                  </a:lnTo>
                  <a:close/>
                </a:path>
              </a:pathLst>
            </a:custGeom>
            <a:solidFill>
              <a:srgbClr val="007BBB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52616" y="2554223"/>
              <a:ext cx="2764790" cy="3027045"/>
            </a:xfrm>
            <a:custGeom>
              <a:avLst/>
              <a:gdLst/>
              <a:ahLst/>
              <a:cxnLst/>
              <a:rect l="l" t="t" r="r" b="b"/>
              <a:pathLst>
                <a:path w="2764790" h="3027045">
                  <a:moveTo>
                    <a:pt x="2764536" y="0"/>
                  </a:moveTo>
                  <a:lnTo>
                    <a:pt x="0" y="0"/>
                  </a:lnTo>
                  <a:lnTo>
                    <a:pt x="0" y="3026664"/>
                  </a:lnTo>
                  <a:lnTo>
                    <a:pt x="2764536" y="3026664"/>
                  </a:lnTo>
                  <a:lnTo>
                    <a:pt x="2764536" y="0"/>
                  </a:lnTo>
                  <a:close/>
                </a:path>
              </a:pathLst>
            </a:custGeom>
            <a:solidFill>
              <a:srgbClr val="1D88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6983" y="1591055"/>
              <a:ext cx="2639695" cy="4307205"/>
            </a:xfrm>
            <a:custGeom>
              <a:avLst/>
              <a:gdLst/>
              <a:ahLst/>
              <a:cxnLst/>
              <a:rect l="l" t="t" r="r" b="b"/>
              <a:pathLst>
                <a:path w="2639695" h="4307205">
                  <a:moveTo>
                    <a:pt x="0" y="4306824"/>
                  </a:moveTo>
                  <a:lnTo>
                    <a:pt x="2639568" y="4306824"/>
                  </a:lnTo>
                  <a:lnTo>
                    <a:pt x="2639568" y="0"/>
                  </a:lnTo>
                  <a:lnTo>
                    <a:pt x="0" y="0"/>
                  </a:lnTo>
                  <a:lnTo>
                    <a:pt x="0" y="4306824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DMS</a:t>
            </a:r>
            <a:r>
              <a:rPr spc="-110" dirty="0"/>
              <a:t> </a:t>
            </a:r>
            <a:r>
              <a:rPr dirty="0"/>
              <a:t>-</a:t>
            </a:r>
            <a:r>
              <a:rPr spc="-125" dirty="0"/>
              <a:t> </a:t>
            </a:r>
            <a:r>
              <a:rPr dirty="0"/>
              <a:t>Continuous</a:t>
            </a:r>
            <a:r>
              <a:rPr spc="-110" dirty="0"/>
              <a:t> </a:t>
            </a:r>
            <a:r>
              <a:rPr spc="-10" dirty="0"/>
              <a:t>Replication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23007" y="1653616"/>
            <a:ext cx="183768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5A6B85"/>
                </a:solidFill>
                <a:latin typeface="Calibri"/>
                <a:cs typeface="Calibri"/>
              </a:rPr>
              <a:t>Corporate</a:t>
            </a:r>
            <a:r>
              <a:rPr sz="1600" spc="-40" dirty="0">
                <a:solidFill>
                  <a:srgbClr val="5A6B8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A6B85"/>
                </a:solidFill>
                <a:latin typeface="Calibri"/>
                <a:cs typeface="Calibri"/>
              </a:rPr>
              <a:t>data</a:t>
            </a:r>
            <a:r>
              <a:rPr sz="1600" spc="-70" dirty="0">
                <a:solidFill>
                  <a:srgbClr val="5A6B8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A6B85"/>
                </a:solidFill>
                <a:latin typeface="Calibri"/>
                <a:cs typeface="Calibri"/>
              </a:rPr>
              <a:t>center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6983" y="1591055"/>
            <a:ext cx="8940165" cy="2216150"/>
            <a:chOff x="1776983" y="1591055"/>
            <a:chExt cx="8940165" cy="221615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7543" y="3212591"/>
              <a:ext cx="649224" cy="594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6983" y="1591055"/>
              <a:ext cx="405383" cy="4023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1263" y="3252360"/>
              <a:ext cx="421728" cy="5529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17951" y="3788105"/>
            <a:ext cx="737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Oracle</a:t>
            </a:r>
            <a:r>
              <a:rPr sz="1400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  <a:p>
            <a:pPr marL="7366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(source)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88023" y="2072639"/>
            <a:ext cx="5157470" cy="3655060"/>
          </a:xfrm>
          <a:custGeom>
            <a:avLst/>
            <a:gdLst/>
            <a:ahLst/>
            <a:cxnLst/>
            <a:rect l="l" t="t" r="r" b="b"/>
            <a:pathLst>
              <a:path w="5157470" h="3655060">
                <a:moveTo>
                  <a:pt x="0" y="3654552"/>
                </a:moveTo>
                <a:lnTo>
                  <a:pt x="5157216" y="3654552"/>
                </a:lnTo>
                <a:lnTo>
                  <a:pt x="5157216" y="0"/>
                </a:lnTo>
                <a:lnTo>
                  <a:pt x="0" y="0"/>
                </a:lnTo>
                <a:lnTo>
                  <a:pt x="0" y="3654552"/>
                </a:lnTo>
                <a:close/>
              </a:path>
            </a:pathLst>
          </a:custGeom>
          <a:ln w="12700">
            <a:solidFill>
              <a:srgbClr val="1E8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32778" y="2142236"/>
            <a:ext cx="3117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1E8800"/>
                </a:solidFill>
                <a:latin typeface="Calibri"/>
                <a:cs typeface="Calibri"/>
              </a:rPr>
              <a:t>VPC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89650" y="1569466"/>
            <a:ext cx="5618480" cy="4335145"/>
            <a:chOff x="6089650" y="1569466"/>
            <a:chExt cx="5618480" cy="433514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0215" y="2084832"/>
              <a:ext cx="350519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1759" y="2554224"/>
              <a:ext cx="374904" cy="3444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96000" y="1575816"/>
              <a:ext cx="5605780" cy="4322445"/>
            </a:xfrm>
            <a:custGeom>
              <a:avLst/>
              <a:gdLst/>
              <a:ahLst/>
              <a:cxnLst/>
              <a:rect l="l" t="t" r="r" b="b"/>
              <a:pathLst>
                <a:path w="5605780" h="4322445">
                  <a:moveTo>
                    <a:pt x="0" y="4322063"/>
                  </a:moveTo>
                  <a:lnTo>
                    <a:pt x="5605272" y="4322063"/>
                  </a:lnTo>
                  <a:lnTo>
                    <a:pt x="5605272" y="0"/>
                  </a:lnTo>
                  <a:lnTo>
                    <a:pt x="0" y="0"/>
                  </a:lnTo>
                  <a:lnTo>
                    <a:pt x="0" y="4322063"/>
                  </a:lnTo>
                  <a:close/>
                </a:path>
              </a:pathLst>
            </a:custGeom>
            <a:ln w="12700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00" y="1575816"/>
              <a:ext cx="408431" cy="37185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93205" y="1607896"/>
            <a:ext cx="59055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5091D0"/>
                </a:solidFill>
                <a:latin typeface="Calibri"/>
                <a:cs typeface="Calibri"/>
              </a:rPr>
              <a:t>Region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33945" y="2579624"/>
            <a:ext cx="10039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8713"/>
                </a:solidFill>
                <a:latin typeface="Calibri"/>
                <a:cs typeface="Calibri"/>
              </a:rPr>
              <a:t>Public</a:t>
            </a:r>
            <a:r>
              <a:rPr sz="1400" spc="-40" dirty="0">
                <a:solidFill>
                  <a:srgbClr val="23871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8713"/>
                </a:solidFill>
                <a:latin typeface="Calibri"/>
                <a:cs typeface="Calibri"/>
              </a:rPr>
              <a:t>Subnet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43343" y="2953511"/>
            <a:ext cx="1222248" cy="111861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144639" y="4078351"/>
            <a:ext cx="82232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DMS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Replication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360919" y="2563367"/>
            <a:ext cx="2432685" cy="923925"/>
            <a:chOff x="7360919" y="2563367"/>
            <a:chExt cx="2432685" cy="923925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0919" y="3142487"/>
              <a:ext cx="374903" cy="3444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3079" y="2563367"/>
              <a:ext cx="390144" cy="35661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876281" y="2592069"/>
            <a:ext cx="10744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091D0"/>
                </a:solidFill>
                <a:latin typeface="Calibri"/>
                <a:cs typeface="Calibri"/>
              </a:rPr>
              <a:t>Private</a:t>
            </a:r>
            <a:r>
              <a:rPr sz="1400" spc="5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091D0"/>
                </a:solidFill>
                <a:latin typeface="Calibri"/>
                <a:cs typeface="Calibri"/>
              </a:rPr>
              <a:t>Subnet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40543" y="3812489"/>
            <a:ext cx="102298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RDS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MySQL</a:t>
            </a:r>
            <a:r>
              <a:rPr sz="14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DB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(target)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91831" y="3491610"/>
            <a:ext cx="552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Full</a:t>
            </a:r>
            <a:r>
              <a:rPr sz="10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load</a:t>
            </a:r>
            <a:r>
              <a:rPr sz="10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+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CDC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92497" y="4538294"/>
            <a:ext cx="18135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Schema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conversion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05654" y="3175253"/>
            <a:ext cx="140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migration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79268" y="3473322"/>
            <a:ext cx="8110855" cy="1664970"/>
            <a:chOff x="2379268" y="3473322"/>
            <a:chExt cx="8110855" cy="1664970"/>
          </a:xfrm>
        </p:grpSpPr>
        <p:sp>
          <p:nvSpPr>
            <p:cNvPr id="38" name="object 38"/>
            <p:cNvSpPr/>
            <p:nvPr/>
          </p:nvSpPr>
          <p:spPr>
            <a:xfrm>
              <a:off x="3550920" y="3473322"/>
              <a:ext cx="6515734" cy="79375"/>
            </a:xfrm>
            <a:custGeom>
              <a:avLst/>
              <a:gdLst/>
              <a:ahLst/>
              <a:cxnLst/>
              <a:rect l="l" t="t" r="r" b="b"/>
              <a:pathLst>
                <a:path w="6515734" h="79375">
                  <a:moveTo>
                    <a:pt x="3392932" y="41021"/>
                  </a:moveTo>
                  <a:lnTo>
                    <a:pt x="3374225" y="31750"/>
                  </a:lnTo>
                  <a:lnTo>
                    <a:pt x="3316605" y="3175"/>
                  </a:lnTo>
                  <a:lnTo>
                    <a:pt x="3316694" y="31800"/>
                  </a:lnTo>
                  <a:lnTo>
                    <a:pt x="0" y="44704"/>
                  </a:lnTo>
                  <a:lnTo>
                    <a:pt x="0" y="63754"/>
                  </a:lnTo>
                  <a:lnTo>
                    <a:pt x="3316757" y="50850"/>
                  </a:lnTo>
                  <a:lnTo>
                    <a:pt x="3316859" y="79375"/>
                  </a:lnTo>
                  <a:lnTo>
                    <a:pt x="3392932" y="41021"/>
                  </a:lnTo>
                  <a:close/>
                </a:path>
                <a:path w="6515734" h="79375">
                  <a:moveTo>
                    <a:pt x="6515608" y="37973"/>
                  </a:moveTo>
                  <a:lnTo>
                    <a:pt x="6496710" y="28575"/>
                  </a:lnTo>
                  <a:lnTo>
                    <a:pt x="6439281" y="0"/>
                  </a:lnTo>
                  <a:lnTo>
                    <a:pt x="6439319" y="28600"/>
                  </a:lnTo>
                  <a:lnTo>
                    <a:pt x="4614672" y="31750"/>
                  </a:lnTo>
                  <a:lnTo>
                    <a:pt x="4614672" y="50800"/>
                  </a:lnTo>
                  <a:lnTo>
                    <a:pt x="6439357" y="47650"/>
                  </a:lnTo>
                  <a:lnTo>
                    <a:pt x="6439408" y="76200"/>
                  </a:lnTo>
                  <a:lnTo>
                    <a:pt x="6515608" y="37973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04159" y="4885943"/>
              <a:ext cx="7660640" cy="16510"/>
            </a:xfrm>
            <a:custGeom>
              <a:avLst/>
              <a:gdLst/>
              <a:ahLst/>
              <a:cxnLst/>
              <a:rect l="l" t="t" r="r" b="b"/>
              <a:pathLst>
                <a:path w="7660640" h="16510">
                  <a:moveTo>
                    <a:pt x="0" y="0"/>
                  </a:moveTo>
                  <a:lnTo>
                    <a:pt x="7660386" y="16128"/>
                  </a:lnTo>
                </a:path>
              </a:pathLst>
            </a:custGeom>
            <a:ln w="19049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413492" y="4526279"/>
              <a:ext cx="76200" cy="377825"/>
            </a:xfrm>
            <a:custGeom>
              <a:avLst/>
              <a:gdLst/>
              <a:ahLst/>
              <a:cxnLst/>
              <a:rect l="l" t="t" r="r" b="b"/>
              <a:pathLst>
                <a:path w="76200" h="37782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377317"/>
                  </a:lnTo>
                  <a:lnTo>
                    <a:pt x="47625" y="377317"/>
                  </a:lnTo>
                  <a:lnTo>
                    <a:pt x="47625" y="63500"/>
                  </a:lnTo>
                  <a:close/>
                </a:path>
                <a:path w="76200" h="37782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7782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9268" y="4633813"/>
              <a:ext cx="295046" cy="50426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873123" y="5152771"/>
            <a:ext cx="1303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3114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Server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with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SCT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 installed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88692" y="3514344"/>
            <a:ext cx="478790" cy="1096010"/>
            <a:chOff x="2488692" y="3514344"/>
            <a:chExt cx="478790" cy="1096010"/>
          </a:xfrm>
        </p:grpSpPr>
        <p:sp>
          <p:nvSpPr>
            <p:cNvPr id="44" name="object 44"/>
            <p:cNvSpPr/>
            <p:nvPr/>
          </p:nvSpPr>
          <p:spPr>
            <a:xfrm>
              <a:off x="2517648" y="3526536"/>
              <a:ext cx="449580" cy="0"/>
            </a:xfrm>
            <a:custGeom>
              <a:avLst/>
              <a:gdLst/>
              <a:ahLst/>
              <a:cxnLst/>
              <a:rect l="l" t="t" r="r" b="b"/>
              <a:pathLst>
                <a:path w="449580">
                  <a:moveTo>
                    <a:pt x="44957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88692" y="3514344"/>
              <a:ext cx="76200" cy="1096010"/>
            </a:xfrm>
            <a:custGeom>
              <a:avLst/>
              <a:gdLst/>
              <a:ahLst/>
              <a:cxnLst/>
              <a:rect l="l" t="t" r="r" b="b"/>
              <a:pathLst>
                <a:path w="76200" h="1096010">
                  <a:moveTo>
                    <a:pt x="28575" y="1019555"/>
                  </a:moveTo>
                  <a:lnTo>
                    <a:pt x="0" y="1019555"/>
                  </a:lnTo>
                  <a:lnTo>
                    <a:pt x="38100" y="1095755"/>
                  </a:lnTo>
                  <a:lnTo>
                    <a:pt x="69850" y="1032255"/>
                  </a:lnTo>
                  <a:lnTo>
                    <a:pt x="28575" y="1032255"/>
                  </a:lnTo>
                  <a:lnTo>
                    <a:pt x="28575" y="1019555"/>
                  </a:lnTo>
                  <a:close/>
                </a:path>
                <a:path w="76200" h="1096010">
                  <a:moveTo>
                    <a:pt x="47625" y="0"/>
                  </a:moveTo>
                  <a:lnTo>
                    <a:pt x="28575" y="0"/>
                  </a:lnTo>
                  <a:lnTo>
                    <a:pt x="28575" y="1032255"/>
                  </a:lnTo>
                  <a:lnTo>
                    <a:pt x="47625" y="1032255"/>
                  </a:lnTo>
                  <a:lnTo>
                    <a:pt x="47625" y="0"/>
                  </a:lnTo>
                  <a:close/>
                </a:path>
                <a:path w="76200" h="1096010">
                  <a:moveTo>
                    <a:pt x="76200" y="1019555"/>
                  </a:moveTo>
                  <a:lnTo>
                    <a:pt x="47625" y="1019555"/>
                  </a:lnTo>
                  <a:lnTo>
                    <a:pt x="47625" y="1032255"/>
                  </a:lnTo>
                  <a:lnTo>
                    <a:pt x="69850" y="1032255"/>
                  </a:lnTo>
                  <a:lnTo>
                    <a:pt x="76200" y="1019555"/>
                  </a:lnTo>
                  <a:close/>
                </a:path>
              </a:pathLst>
            </a:custGeom>
            <a:solidFill>
              <a:srgbClr val="F697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431112"/>
            <a:ext cx="10934700" cy="468653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916305" marR="287020" indent="-228600">
              <a:lnSpc>
                <a:spcPts val="2810"/>
              </a:lnSpc>
              <a:spcBef>
                <a:spcPts val="445"/>
              </a:spcBef>
              <a:buClr>
                <a:srgbClr val="444848"/>
              </a:buClr>
              <a:buFont typeface="Arial"/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Provides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private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remote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600" dirty="0">
              <a:latin typeface="Arial"/>
              <a:cs typeface="Arial"/>
            </a:endParaRPr>
          </a:p>
          <a:p>
            <a:pPr marL="916305" marR="548005" indent="-228600">
              <a:lnSpc>
                <a:spcPts val="2810"/>
              </a:lnSpc>
              <a:spcBef>
                <a:spcPts val="1010"/>
              </a:spcBef>
              <a:buChar char="•"/>
              <a:tabLst>
                <a:tab pos="91630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DC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locations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55"/>
              </a:spcBef>
              <a:buChar char="•"/>
              <a:tabLst>
                <a:tab pos="915669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need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Virtual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Gateway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(S3)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(EC2)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same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endParaRPr sz="26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Increase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bandwidth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throughput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working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sets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lower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consistent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experience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applications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real-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time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feeds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Hybrid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Environments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prem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cloud)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680"/>
              </a:spcBef>
              <a:buChar char="•"/>
              <a:tabLst>
                <a:tab pos="915669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Supports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both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IPv4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IPv6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0203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6870" algn="l"/>
                <a:tab pos="3863340" algn="l"/>
              </a:tabLst>
            </a:pPr>
            <a:r>
              <a:rPr spc="-10" dirty="0"/>
              <a:t>Direct</a:t>
            </a:r>
            <a:r>
              <a:rPr dirty="0"/>
              <a:t>	</a:t>
            </a:r>
            <a:r>
              <a:rPr spc="-10" dirty="0"/>
              <a:t>Connect</a:t>
            </a:r>
            <a:r>
              <a:rPr dirty="0"/>
              <a:t>	</a:t>
            </a:r>
            <a:r>
              <a:rPr spc="-20" dirty="0"/>
              <a:t>(DX)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9776" y="222504"/>
            <a:ext cx="1118616" cy="112166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59867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6870" algn="l"/>
                <a:tab pos="3863340" algn="l"/>
              </a:tabLst>
            </a:pPr>
            <a:r>
              <a:rPr spc="-10" dirty="0"/>
              <a:t>Direct</a:t>
            </a:r>
            <a:r>
              <a:rPr dirty="0"/>
              <a:t>	</a:t>
            </a:r>
            <a:r>
              <a:rPr spc="-10" dirty="0"/>
              <a:t>Connect</a:t>
            </a:r>
            <a:r>
              <a:rPr dirty="0"/>
              <a:t>	</a:t>
            </a:r>
            <a:r>
              <a:rPr spc="-10" dirty="0"/>
              <a:t>Diagram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08633" y="1441450"/>
            <a:ext cx="3649345" cy="4502785"/>
            <a:chOff x="1008633" y="1441450"/>
            <a:chExt cx="3649345" cy="4502785"/>
          </a:xfrm>
        </p:grpSpPr>
        <p:sp>
          <p:nvSpPr>
            <p:cNvPr id="6" name="object 6"/>
            <p:cNvSpPr/>
            <p:nvPr/>
          </p:nvSpPr>
          <p:spPr>
            <a:xfrm>
              <a:off x="1014983" y="1447800"/>
              <a:ext cx="3636645" cy="4490085"/>
            </a:xfrm>
            <a:custGeom>
              <a:avLst/>
              <a:gdLst/>
              <a:ahLst/>
              <a:cxnLst/>
              <a:rect l="l" t="t" r="r" b="b"/>
              <a:pathLst>
                <a:path w="3636645" h="4490085">
                  <a:moveTo>
                    <a:pt x="0" y="4489704"/>
                  </a:moveTo>
                  <a:lnTo>
                    <a:pt x="3636264" y="4489704"/>
                  </a:lnTo>
                  <a:lnTo>
                    <a:pt x="3636264" y="0"/>
                  </a:lnTo>
                  <a:lnTo>
                    <a:pt x="0" y="0"/>
                  </a:lnTo>
                  <a:lnTo>
                    <a:pt x="0" y="4489704"/>
                  </a:lnTo>
                  <a:close/>
                </a:path>
              </a:pathLst>
            </a:custGeom>
            <a:ln w="12700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983" y="1447800"/>
              <a:ext cx="381000" cy="3810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86280" y="1474088"/>
            <a:ext cx="9080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8115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5C9DD4"/>
                </a:solidFill>
                <a:latin typeface="Calibri"/>
                <a:cs typeface="Calibri"/>
              </a:rPr>
              <a:t>Region (us-east-</a:t>
            </a:r>
            <a:r>
              <a:rPr sz="1600" spc="-25" dirty="0">
                <a:solidFill>
                  <a:srgbClr val="5C9DD4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7713" y="2084577"/>
            <a:ext cx="3045460" cy="2308225"/>
            <a:chOff x="1267713" y="2084577"/>
            <a:chExt cx="3045460" cy="2308225"/>
          </a:xfrm>
        </p:grpSpPr>
        <p:sp>
          <p:nvSpPr>
            <p:cNvPr id="14" name="object 14"/>
            <p:cNvSpPr/>
            <p:nvPr/>
          </p:nvSpPr>
          <p:spPr>
            <a:xfrm>
              <a:off x="1274063" y="2090927"/>
              <a:ext cx="3032760" cy="2295525"/>
            </a:xfrm>
            <a:custGeom>
              <a:avLst/>
              <a:gdLst/>
              <a:ahLst/>
              <a:cxnLst/>
              <a:rect l="l" t="t" r="r" b="b"/>
              <a:pathLst>
                <a:path w="3032760" h="2295525">
                  <a:moveTo>
                    <a:pt x="0" y="2295144"/>
                  </a:moveTo>
                  <a:lnTo>
                    <a:pt x="3032760" y="2295144"/>
                  </a:lnTo>
                  <a:lnTo>
                    <a:pt x="3032760" y="0"/>
                  </a:lnTo>
                  <a:lnTo>
                    <a:pt x="0" y="0"/>
                  </a:lnTo>
                  <a:lnTo>
                    <a:pt x="0" y="2295144"/>
                  </a:lnTo>
                  <a:close/>
                </a:path>
              </a:pathLst>
            </a:custGeom>
            <a:ln w="12700">
              <a:solidFill>
                <a:srgbClr val="1E8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63" y="2090927"/>
              <a:ext cx="381000" cy="3810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35327" y="2121154"/>
            <a:ext cx="356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1F8901"/>
                </a:solidFill>
                <a:latin typeface="Calibri"/>
                <a:cs typeface="Calibri"/>
              </a:rPr>
              <a:t>VPC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69719" y="2587751"/>
            <a:ext cx="2950845" cy="1658620"/>
            <a:chOff x="1569719" y="2587751"/>
            <a:chExt cx="2950845" cy="1658620"/>
          </a:xfrm>
        </p:grpSpPr>
        <p:sp>
          <p:nvSpPr>
            <p:cNvPr id="18" name="object 18"/>
            <p:cNvSpPr/>
            <p:nvPr/>
          </p:nvSpPr>
          <p:spPr>
            <a:xfrm>
              <a:off x="1569719" y="2587751"/>
              <a:ext cx="2411095" cy="1658620"/>
            </a:xfrm>
            <a:custGeom>
              <a:avLst/>
              <a:gdLst/>
              <a:ahLst/>
              <a:cxnLst/>
              <a:rect l="l" t="t" r="r" b="b"/>
              <a:pathLst>
                <a:path w="2411095" h="1658620">
                  <a:moveTo>
                    <a:pt x="2410968" y="0"/>
                  </a:moveTo>
                  <a:lnTo>
                    <a:pt x="0" y="0"/>
                  </a:lnTo>
                  <a:lnTo>
                    <a:pt x="0" y="1658112"/>
                  </a:lnTo>
                  <a:lnTo>
                    <a:pt x="2410968" y="1658112"/>
                  </a:lnTo>
                  <a:lnTo>
                    <a:pt x="2410968" y="0"/>
                  </a:lnTo>
                  <a:close/>
                </a:path>
              </a:pathLst>
            </a:custGeom>
            <a:solidFill>
              <a:srgbClr val="007BBB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67" y="2587751"/>
              <a:ext cx="384048" cy="3840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6751" y="3121151"/>
              <a:ext cx="609600" cy="6126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2984" y="2996183"/>
              <a:ext cx="457200" cy="4572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719" y="2587751"/>
            <a:ext cx="2411095" cy="16586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350"/>
              </a:spcBef>
            </a:pPr>
            <a:r>
              <a:rPr sz="1600" spc="-10" dirty="0">
                <a:solidFill>
                  <a:srgbClr val="5D9ED5"/>
                </a:solidFill>
                <a:latin typeface="Calibri"/>
                <a:cs typeface="Calibri"/>
              </a:rPr>
              <a:t>Private</a:t>
            </a:r>
            <a:r>
              <a:rPr sz="1600" spc="-35" dirty="0">
                <a:solidFill>
                  <a:srgbClr val="5D9ED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D9ED5"/>
                </a:solid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alibri"/>
              <a:cs typeface="Calibri"/>
            </a:endParaRPr>
          </a:p>
          <a:p>
            <a:pPr marL="1743075">
              <a:lnSpc>
                <a:spcPct val="100000"/>
              </a:lnSpc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Virtual</a:t>
            </a:r>
            <a:endParaRPr sz="1800">
              <a:latin typeface="Calibri"/>
              <a:cs typeface="Calibri"/>
            </a:endParaRPr>
          </a:p>
          <a:p>
            <a:pPr marL="340360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73745" y="3411982"/>
            <a:ext cx="152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Private</a:t>
            </a:r>
            <a:r>
              <a:rPr sz="18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69719" y="4754879"/>
            <a:ext cx="2493645" cy="765175"/>
            <a:chOff x="1569719" y="4754879"/>
            <a:chExt cx="2493645" cy="76517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0984" y="4754879"/>
              <a:ext cx="762000" cy="762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719" y="4757927"/>
              <a:ext cx="762000" cy="7620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166364" y="5533135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4366" y="5543499"/>
            <a:ext cx="1477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Glacier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861050" y="1673351"/>
            <a:ext cx="3737610" cy="3517900"/>
            <a:chOff x="5861050" y="1673351"/>
            <a:chExt cx="3737610" cy="3517900"/>
          </a:xfrm>
        </p:grpSpPr>
        <p:sp>
          <p:nvSpPr>
            <p:cNvPr id="30" name="object 30"/>
            <p:cNvSpPr/>
            <p:nvPr/>
          </p:nvSpPr>
          <p:spPr>
            <a:xfrm>
              <a:off x="5867400" y="2072639"/>
              <a:ext cx="3724910" cy="3112135"/>
            </a:xfrm>
            <a:custGeom>
              <a:avLst/>
              <a:gdLst/>
              <a:ahLst/>
              <a:cxnLst/>
              <a:rect l="l" t="t" r="r" b="b"/>
              <a:pathLst>
                <a:path w="3724909" h="3112135">
                  <a:moveTo>
                    <a:pt x="0" y="3112007"/>
                  </a:moveTo>
                  <a:lnTo>
                    <a:pt x="3724655" y="3112007"/>
                  </a:lnTo>
                  <a:lnTo>
                    <a:pt x="3724655" y="0"/>
                  </a:lnTo>
                  <a:lnTo>
                    <a:pt x="0" y="0"/>
                  </a:lnTo>
                  <a:lnTo>
                    <a:pt x="0" y="3112007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8727" y="1673351"/>
              <a:ext cx="762000" cy="7620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7872" y="3014656"/>
              <a:ext cx="420254" cy="42025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9240" y="3014656"/>
              <a:ext cx="420254" cy="42025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56350" y="4838192"/>
            <a:ext cx="273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Direct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800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19800" y="2587751"/>
            <a:ext cx="3477895" cy="2030095"/>
          </a:xfrm>
          <a:custGeom>
            <a:avLst/>
            <a:gdLst/>
            <a:ahLst/>
            <a:cxnLst/>
            <a:rect l="l" t="t" r="r" b="b"/>
            <a:pathLst>
              <a:path w="3477895" h="2030095">
                <a:moveTo>
                  <a:pt x="0" y="2029968"/>
                </a:moveTo>
                <a:lnTo>
                  <a:pt x="1676400" y="2029968"/>
                </a:lnTo>
                <a:lnTo>
                  <a:pt x="1676400" y="6096"/>
                </a:lnTo>
                <a:lnTo>
                  <a:pt x="0" y="6096"/>
                </a:lnTo>
                <a:lnTo>
                  <a:pt x="0" y="2029968"/>
                </a:lnTo>
                <a:close/>
              </a:path>
              <a:path w="3477895" h="2030095">
                <a:moveTo>
                  <a:pt x="1801368" y="2023872"/>
                </a:moveTo>
                <a:lnTo>
                  <a:pt x="3477768" y="2023872"/>
                </a:lnTo>
                <a:lnTo>
                  <a:pt x="3477768" y="0"/>
                </a:lnTo>
                <a:lnTo>
                  <a:pt x="1801368" y="0"/>
                </a:lnTo>
                <a:lnTo>
                  <a:pt x="1801368" y="2023872"/>
                </a:lnTo>
                <a:close/>
              </a:path>
            </a:pathLst>
          </a:custGeom>
          <a:ln w="12700">
            <a:solidFill>
              <a:srgbClr val="5A6B8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493509" y="4336541"/>
            <a:ext cx="7505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848"/>
                </a:solidFill>
                <a:latin typeface="Calibri"/>
                <a:cs typeface="Calibri"/>
              </a:rPr>
              <a:t>Cage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62619" y="4172204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r>
              <a:rPr sz="12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444848"/>
                </a:solidFill>
                <a:latin typeface="Calibri"/>
                <a:cs typeface="Calibri"/>
              </a:rPr>
              <a:t>or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partner</a:t>
            </a:r>
            <a:r>
              <a:rPr sz="12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cage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20129" y="3434918"/>
            <a:ext cx="15017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600" spc="-9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Direct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86090" y="3434918"/>
            <a:ext cx="12096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r>
              <a:rPr sz="1600" spc="-9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44848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partner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router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710673" y="2066289"/>
            <a:ext cx="1960880" cy="3121660"/>
            <a:chOff x="9710673" y="2066289"/>
            <a:chExt cx="1960880" cy="3121660"/>
          </a:xfrm>
        </p:grpSpPr>
        <p:sp>
          <p:nvSpPr>
            <p:cNvPr id="41" name="object 41"/>
            <p:cNvSpPr/>
            <p:nvPr/>
          </p:nvSpPr>
          <p:spPr>
            <a:xfrm>
              <a:off x="9717023" y="2072639"/>
              <a:ext cx="1948180" cy="3108960"/>
            </a:xfrm>
            <a:custGeom>
              <a:avLst/>
              <a:gdLst/>
              <a:ahLst/>
              <a:cxnLst/>
              <a:rect l="l" t="t" r="r" b="b"/>
              <a:pathLst>
                <a:path w="1948179" h="3108960">
                  <a:moveTo>
                    <a:pt x="0" y="3108960"/>
                  </a:moveTo>
                  <a:lnTo>
                    <a:pt x="1947672" y="3108960"/>
                  </a:lnTo>
                  <a:lnTo>
                    <a:pt x="1947672" y="0"/>
                  </a:lnTo>
                  <a:lnTo>
                    <a:pt x="0" y="0"/>
                  </a:lnTo>
                  <a:lnTo>
                    <a:pt x="0" y="3108960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3119" y="2075687"/>
              <a:ext cx="384048" cy="38404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188702" y="2107437"/>
            <a:ext cx="84518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B6C86"/>
                </a:solidFill>
                <a:latin typeface="Calibri"/>
                <a:cs typeface="Calibri"/>
              </a:rPr>
              <a:t>Corporate </a:t>
            </a:r>
            <a:r>
              <a:rPr sz="1400" dirty="0">
                <a:solidFill>
                  <a:srgbClr val="5B6C86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5B6C86"/>
                </a:solidFill>
                <a:latin typeface="Calibri"/>
                <a:cs typeface="Calibri"/>
              </a:rPr>
              <a:t>center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064508" y="3014656"/>
            <a:ext cx="6835140" cy="2123440"/>
            <a:chOff x="4064508" y="3014656"/>
            <a:chExt cx="6835140" cy="2123440"/>
          </a:xfrm>
        </p:grpSpPr>
        <p:sp>
          <p:nvSpPr>
            <p:cNvPr id="45" name="object 45"/>
            <p:cNvSpPr/>
            <p:nvPr/>
          </p:nvSpPr>
          <p:spPr>
            <a:xfrm>
              <a:off x="4521708" y="3183508"/>
              <a:ext cx="2108835" cy="85725"/>
            </a:xfrm>
            <a:custGeom>
              <a:avLst/>
              <a:gdLst/>
              <a:ahLst/>
              <a:cxnLst/>
              <a:rect l="l" t="t" r="r" b="b"/>
              <a:pathLst>
                <a:path w="2108834" h="85725">
                  <a:moveTo>
                    <a:pt x="85725" y="0"/>
                  </a:moveTo>
                  <a:lnTo>
                    <a:pt x="0" y="42925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71500" y="57150"/>
                  </a:lnTo>
                  <a:lnTo>
                    <a:pt x="71500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2108834" h="85725">
                  <a:moveTo>
                    <a:pt x="2023110" y="0"/>
                  </a:moveTo>
                  <a:lnTo>
                    <a:pt x="2023110" y="85725"/>
                  </a:lnTo>
                  <a:lnTo>
                    <a:pt x="2080175" y="57150"/>
                  </a:lnTo>
                  <a:lnTo>
                    <a:pt x="2037334" y="57150"/>
                  </a:lnTo>
                  <a:lnTo>
                    <a:pt x="2037334" y="28575"/>
                  </a:lnTo>
                  <a:lnTo>
                    <a:pt x="2080344" y="28575"/>
                  </a:lnTo>
                  <a:lnTo>
                    <a:pt x="2023110" y="0"/>
                  </a:lnTo>
                  <a:close/>
                </a:path>
                <a:path w="2108834" h="85725">
                  <a:moveTo>
                    <a:pt x="85725" y="28575"/>
                  </a:moveTo>
                  <a:lnTo>
                    <a:pt x="71500" y="28575"/>
                  </a:lnTo>
                  <a:lnTo>
                    <a:pt x="71500" y="57150"/>
                  </a:lnTo>
                  <a:lnTo>
                    <a:pt x="85725" y="57150"/>
                  </a:lnTo>
                  <a:lnTo>
                    <a:pt x="85725" y="28575"/>
                  </a:lnTo>
                  <a:close/>
                </a:path>
                <a:path w="2108834" h="85725">
                  <a:moveTo>
                    <a:pt x="2023110" y="28575"/>
                  </a:moveTo>
                  <a:lnTo>
                    <a:pt x="85725" y="28575"/>
                  </a:lnTo>
                  <a:lnTo>
                    <a:pt x="85725" y="57150"/>
                  </a:lnTo>
                  <a:lnTo>
                    <a:pt x="2023110" y="57150"/>
                  </a:lnTo>
                  <a:lnTo>
                    <a:pt x="2023110" y="28575"/>
                  </a:lnTo>
                  <a:close/>
                </a:path>
                <a:path w="2108834" h="85725">
                  <a:moveTo>
                    <a:pt x="2080344" y="28575"/>
                  </a:moveTo>
                  <a:lnTo>
                    <a:pt x="2037334" y="28575"/>
                  </a:lnTo>
                  <a:lnTo>
                    <a:pt x="2037334" y="57150"/>
                  </a:lnTo>
                  <a:lnTo>
                    <a:pt x="2080175" y="57150"/>
                  </a:lnTo>
                  <a:lnTo>
                    <a:pt x="2108835" y="42799"/>
                  </a:lnTo>
                  <a:lnTo>
                    <a:pt x="2080344" y="28575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64508" y="3284219"/>
              <a:ext cx="2585085" cy="1853564"/>
            </a:xfrm>
            <a:custGeom>
              <a:avLst/>
              <a:gdLst/>
              <a:ahLst/>
              <a:cxnLst/>
              <a:rect l="l" t="t" r="r" b="b"/>
              <a:pathLst>
                <a:path w="2585084" h="1853564">
                  <a:moveTo>
                    <a:pt x="44703" y="1768728"/>
                  </a:moveTo>
                  <a:lnTo>
                    <a:pt x="0" y="1853564"/>
                  </a:lnTo>
                  <a:lnTo>
                    <a:pt x="94614" y="1838452"/>
                  </a:lnTo>
                  <a:lnTo>
                    <a:pt x="83887" y="1823465"/>
                  </a:lnTo>
                  <a:lnTo>
                    <a:pt x="66420" y="1823465"/>
                  </a:lnTo>
                  <a:lnTo>
                    <a:pt x="49783" y="1800224"/>
                  </a:lnTo>
                  <a:lnTo>
                    <a:pt x="61326" y="1791949"/>
                  </a:lnTo>
                  <a:lnTo>
                    <a:pt x="44703" y="1768728"/>
                  </a:lnTo>
                  <a:close/>
                </a:path>
                <a:path w="2585084" h="1853564">
                  <a:moveTo>
                    <a:pt x="61326" y="1791949"/>
                  </a:moveTo>
                  <a:lnTo>
                    <a:pt x="49783" y="1800224"/>
                  </a:lnTo>
                  <a:lnTo>
                    <a:pt x="66420" y="1823465"/>
                  </a:lnTo>
                  <a:lnTo>
                    <a:pt x="77963" y="1815190"/>
                  </a:lnTo>
                  <a:lnTo>
                    <a:pt x="61326" y="1791949"/>
                  </a:lnTo>
                  <a:close/>
                </a:path>
                <a:path w="2585084" h="1853564">
                  <a:moveTo>
                    <a:pt x="77963" y="1815190"/>
                  </a:moveTo>
                  <a:lnTo>
                    <a:pt x="66420" y="1823465"/>
                  </a:lnTo>
                  <a:lnTo>
                    <a:pt x="83887" y="1823465"/>
                  </a:lnTo>
                  <a:lnTo>
                    <a:pt x="77963" y="1815190"/>
                  </a:lnTo>
                  <a:close/>
                </a:path>
                <a:path w="2585084" h="1853564">
                  <a:moveTo>
                    <a:pt x="2507005" y="38331"/>
                  </a:moveTo>
                  <a:lnTo>
                    <a:pt x="61326" y="1791949"/>
                  </a:lnTo>
                  <a:lnTo>
                    <a:pt x="77963" y="1815190"/>
                  </a:lnTo>
                  <a:lnTo>
                    <a:pt x="2523670" y="61552"/>
                  </a:lnTo>
                  <a:lnTo>
                    <a:pt x="2507005" y="38331"/>
                  </a:lnTo>
                  <a:close/>
                </a:path>
                <a:path w="2585084" h="1853564">
                  <a:moveTo>
                    <a:pt x="2569291" y="29971"/>
                  </a:moveTo>
                  <a:lnTo>
                    <a:pt x="2518664" y="29971"/>
                  </a:lnTo>
                  <a:lnTo>
                    <a:pt x="2535300" y="53212"/>
                  </a:lnTo>
                  <a:lnTo>
                    <a:pt x="2523670" y="61552"/>
                  </a:lnTo>
                  <a:lnTo>
                    <a:pt x="2540381" y="84835"/>
                  </a:lnTo>
                  <a:lnTo>
                    <a:pt x="2569291" y="29971"/>
                  </a:lnTo>
                  <a:close/>
                </a:path>
                <a:path w="2585084" h="1853564">
                  <a:moveTo>
                    <a:pt x="2518664" y="29971"/>
                  </a:moveTo>
                  <a:lnTo>
                    <a:pt x="2507005" y="38331"/>
                  </a:lnTo>
                  <a:lnTo>
                    <a:pt x="2523670" y="61552"/>
                  </a:lnTo>
                  <a:lnTo>
                    <a:pt x="2535300" y="53212"/>
                  </a:lnTo>
                  <a:lnTo>
                    <a:pt x="2518664" y="29971"/>
                  </a:lnTo>
                  <a:close/>
                </a:path>
                <a:path w="2585084" h="1853564">
                  <a:moveTo>
                    <a:pt x="2585085" y="0"/>
                  </a:moveTo>
                  <a:lnTo>
                    <a:pt x="2490342" y="15112"/>
                  </a:lnTo>
                  <a:lnTo>
                    <a:pt x="2507005" y="38331"/>
                  </a:lnTo>
                  <a:lnTo>
                    <a:pt x="2518664" y="29971"/>
                  </a:lnTo>
                  <a:lnTo>
                    <a:pt x="2569291" y="29971"/>
                  </a:lnTo>
                  <a:lnTo>
                    <a:pt x="2585085" y="0"/>
                  </a:lnTo>
                  <a:close/>
                </a:path>
              </a:pathLst>
            </a:custGeom>
            <a:solidFill>
              <a:srgbClr val="1F89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18020" y="3086099"/>
              <a:ext cx="1490980" cy="0"/>
            </a:xfrm>
            <a:custGeom>
              <a:avLst/>
              <a:gdLst/>
              <a:ahLst/>
              <a:cxnLst/>
              <a:rect l="l" t="t" r="r" b="b"/>
              <a:pathLst>
                <a:path w="1490979">
                  <a:moveTo>
                    <a:pt x="0" y="0"/>
                  </a:moveTo>
                  <a:lnTo>
                    <a:pt x="1490726" y="0"/>
                  </a:lnTo>
                </a:path>
              </a:pathLst>
            </a:custGeom>
            <a:ln w="28575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27164" y="3342131"/>
              <a:ext cx="1462405" cy="0"/>
            </a:xfrm>
            <a:custGeom>
              <a:avLst/>
              <a:gdLst/>
              <a:ahLst/>
              <a:cxnLst/>
              <a:rect l="l" t="t" r="r" b="b"/>
              <a:pathLst>
                <a:path w="1462404">
                  <a:moveTo>
                    <a:pt x="0" y="0"/>
                  </a:moveTo>
                  <a:lnTo>
                    <a:pt x="1462151" y="0"/>
                  </a:lnTo>
                </a:path>
              </a:pathLst>
            </a:custGeom>
            <a:ln w="28575">
              <a:solidFill>
                <a:srgbClr val="1F89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9208" y="3014656"/>
              <a:ext cx="420254" cy="42025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797033" y="4825110"/>
            <a:ext cx="178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068306" y="3435477"/>
            <a:ext cx="1228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066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Customer </a:t>
            </a:r>
            <a:r>
              <a:rPr sz="1600" spc="-20" dirty="0">
                <a:solidFill>
                  <a:srgbClr val="444848"/>
                </a:solidFill>
                <a:latin typeface="Calibri"/>
                <a:cs typeface="Calibri"/>
              </a:rPr>
              <a:t>router/firewall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341364" y="3071812"/>
            <a:ext cx="4180840" cy="2784475"/>
            <a:chOff x="6341364" y="3071812"/>
            <a:chExt cx="4180840" cy="2784475"/>
          </a:xfrm>
        </p:grpSpPr>
        <p:sp>
          <p:nvSpPr>
            <p:cNvPr id="53" name="object 53"/>
            <p:cNvSpPr/>
            <p:nvPr/>
          </p:nvSpPr>
          <p:spPr>
            <a:xfrm>
              <a:off x="8810244" y="3086100"/>
              <a:ext cx="1711960" cy="0"/>
            </a:xfrm>
            <a:custGeom>
              <a:avLst/>
              <a:gdLst/>
              <a:ahLst/>
              <a:cxnLst/>
              <a:rect l="l" t="t" r="r" b="b"/>
              <a:pathLst>
                <a:path w="1711959">
                  <a:moveTo>
                    <a:pt x="0" y="0"/>
                  </a:moveTo>
                  <a:lnTo>
                    <a:pt x="1711578" y="0"/>
                  </a:lnTo>
                </a:path>
              </a:pathLst>
            </a:custGeom>
            <a:ln w="28575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825484" y="3342131"/>
              <a:ext cx="1694814" cy="0"/>
            </a:xfrm>
            <a:custGeom>
              <a:avLst/>
              <a:gdLst/>
              <a:ahLst/>
              <a:cxnLst/>
              <a:rect l="l" t="t" r="r" b="b"/>
              <a:pathLst>
                <a:path w="1694815">
                  <a:moveTo>
                    <a:pt x="0" y="0"/>
                  </a:moveTo>
                  <a:lnTo>
                    <a:pt x="1694561" y="0"/>
                  </a:lnTo>
                </a:path>
              </a:pathLst>
            </a:custGeom>
            <a:ln w="28575">
              <a:solidFill>
                <a:srgbClr val="1F89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41364" y="5841492"/>
              <a:ext cx="766445" cy="0"/>
            </a:xfrm>
            <a:custGeom>
              <a:avLst/>
              <a:gdLst/>
              <a:ahLst/>
              <a:cxnLst/>
              <a:rect l="l" t="t" r="r" b="b"/>
              <a:pathLst>
                <a:path w="766445">
                  <a:moveTo>
                    <a:pt x="0" y="0"/>
                  </a:moveTo>
                  <a:lnTo>
                    <a:pt x="766063" y="0"/>
                  </a:lnTo>
                </a:path>
              </a:pathLst>
            </a:custGeom>
            <a:ln w="28575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511288" y="2854832"/>
            <a:ext cx="5480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VLAN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504303" y="3121913"/>
            <a:ext cx="5480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VLAN</a:t>
            </a:r>
            <a:r>
              <a:rPr sz="14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5352" y="5635752"/>
            <a:ext cx="3139440" cy="756285"/>
          </a:xfrm>
          <a:prstGeom prst="rect">
            <a:avLst/>
          </a:prstGeom>
          <a:ln w="12700">
            <a:solidFill>
              <a:srgbClr val="386997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63930" marR="239395" indent="9525">
              <a:lnSpc>
                <a:spcPts val="2360"/>
              </a:lnSpc>
              <a:spcBef>
                <a:spcPts val="130"/>
              </a:spcBef>
            </a:pP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Private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virtual</a:t>
            </a:r>
            <a:r>
              <a:rPr sz="16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interface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Public</a:t>
            </a:r>
            <a:r>
              <a:rPr sz="16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848"/>
                </a:solidFill>
                <a:latin typeface="Calibri"/>
                <a:cs typeface="Calibri"/>
              </a:rPr>
              <a:t>virtual</a:t>
            </a:r>
            <a:r>
              <a:rPr sz="16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4848"/>
                </a:solidFill>
                <a:latin typeface="Calibri"/>
                <a:cs typeface="Calibri"/>
              </a:rPr>
              <a:t>interface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0794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6870" algn="l"/>
                <a:tab pos="3863340" algn="l"/>
              </a:tabLst>
            </a:pPr>
            <a:r>
              <a:rPr spc="-10" dirty="0"/>
              <a:t>Direct</a:t>
            </a:r>
            <a:r>
              <a:rPr dirty="0"/>
              <a:t>	</a:t>
            </a:r>
            <a:r>
              <a:rPr spc="-10" dirty="0"/>
              <a:t>Connect</a:t>
            </a:r>
            <a:r>
              <a:rPr dirty="0"/>
              <a:t>	</a:t>
            </a:r>
            <a:r>
              <a:rPr spc="-10" dirty="0"/>
              <a:t>Gateway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356215" cy="122237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want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8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different</a:t>
            </a:r>
            <a:r>
              <a:rPr sz="28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regions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(same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account),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b="1" spc="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a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Connect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Gateway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02282" y="2468626"/>
            <a:ext cx="2914650" cy="3390265"/>
            <a:chOff x="2002282" y="2468626"/>
            <a:chExt cx="2914650" cy="3390265"/>
          </a:xfrm>
        </p:grpSpPr>
        <p:sp>
          <p:nvSpPr>
            <p:cNvPr id="10" name="object 10"/>
            <p:cNvSpPr/>
            <p:nvPr/>
          </p:nvSpPr>
          <p:spPr>
            <a:xfrm>
              <a:off x="2008632" y="2474976"/>
              <a:ext cx="2901950" cy="3377565"/>
            </a:xfrm>
            <a:custGeom>
              <a:avLst/>
              <a:gdLst/>
              <a:ahLst/>
              <a:cxnLst/>
              <a:rect l="l" t="t" r="r" b="b"/>
              <a:pathLst>
                <a:path w="2901950" h="3377565">
                  <a:moveTo>
                    <a:pt x="0" y="3377184"/>
                  </a:moveTo>
                  <a:lnTo>
                    <a:pt x="2901696" y="3377184"/>
                  </a:lnTo>
                  <a:lnTo>
                    <a:pt x="2901696" y="0"/>
                  </a:lnTo>
                  <a:lnTo>
                    <a:pt x="0" y="0"/>
                  </a:lnTo>
                  <a:lnTo>
                    <a:pt x="0" y="3377184"/>
                  </a:lnTo>
                  <a:close/>
                </a:path>
              </a:pathLst>
            </a:custGeom>
            <a:ln w="12700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584" y="2474976"/>
              <a:ext cx="384048" cy="3810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494914" y="2499487"/>
            <a:ext cx="9080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8115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5C9DD4"/>
                </a:solidFill>
                <a:latin typeface="Calibri"/>
                <a:cs typeface="Calibri"/>
              </a:rPr>
              <a:t>Region (us-</a:t>
            </a:r>
            <a:r>
              <a:rPr sz="1600" spc="-20" dirty="0">
                <a:solidFill>
                  <a:srgbClr val="5C9DD4"/>
                </a:solidFill>
                <a:latin typeface="Calibri"/>
                <a:cs typeface="Calibri"/>
              </a:rPr>
              <a:t>east-</a:t>
            </a:r>
            <a:r>
              <a:rPr sz="1600" spc="-25" dirty="0">
                <a:solidFill>
                  <a:srgbClr val="5C9DD4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21738" y="3126994"/>
            <a:ext cx="2098040" cy="1536700"/>
            <a:chOff x="2221738" y="3126994"/>
            <a:chExt cx="2098040" cy="1536700"/>
          </a:xfrm>
        </p:grpSpPr>
        <p:sp>
          <p:nvSpPr>
            <p:cNvPr id="14" name="object 14"/>
            <p:cNvSpPr/>
            <p:nvPr/>
          </p:nvSpPr>
          <p:spPr>
            <a:xfrm>
              <a:off x="2228088" y="3133344"/>
              <a:ext cx="2085339" cy="1524000"/>
            </a:xfrm>
            <a:custGeom>
              <a:avLst/>
              <a:gdLst/>
              <a:ahLst/>
              <a:cxnLst/>
              <a:rect l="l" t="t" r="r" b="b"/>
              <a:pathLst>
                <a:path w="2085339" h="1524000">
                  <a:moveTo>
                    <a:pt x="0" y="1523999"/>
                  </a:moveTo>
                  <a:lnTo>
                    <a:pt x="2084832" y="1523999"/>
                  </a:lnTo>
                  <a:lnTo>
                    <a:pt x="2084832" y="0"/>
                  </a:lnTo>
                  <a:lnTo>
                    <a:pt x="0" y="0"/>
                  </a:lnTo>
                  <a:lnTo>
                    <a:pt x="0" y="1523999"/>
                  </a:lnTo>
                  <a:close/>
                </a:path>
              </a:pathLst>
            </a:custGeom>
            <a:ln w="12699">
              <a:solidFill>
                <a:srgbClr val="1E8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8088" y="3133344"/>
              <a:ext cx="384048" cy="3840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90622" y="3168523"/>
            <a:ext cx="3575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1F8901"/>
                </a:solidFill>
                <a:latin typeface="Calibri"/>
                <a:cs typeface="Calibri"/>
              </a:rPr>
              <a:t>VPC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89905" y="2474722"/>
            <a:ext cx="2917825" cy="3390265"/>
            <a:chOff x="5089905" y="2474722"/>
            <a:chExt cx="2917825" cy="3390265"/>
          </a:xfrm>
        </p:grpSpPr>
        <p:sp>
          <p:nvSpPr>
            <p:cNvPr id="18" name="object 18"/>
            <p:cNvSpPr/>
            <p:nvPr/>
          </p:nvSpPr>
          <p:spPr>
            <a:xfrm>
              <a:off x="5096255" y="2481072"/>
              <a:ext cx="2905125" cy="3377565"/>
            </a:xfrm>
            <a:custGeom>
              <a:avLst/>
              <a:gdLst/>
              <a:ahLst/>
              <a:cxnLst/>
              <a:rect l="l" t="t" r="r" b="b"/>
              <a:pathLst>
                <a:path w="2905125" h="3377565">
                  <a:moveTo>
                    <a:pt x="0" y="3377183"/>
                  </a:moveTo>
                  <a:lnTo>
                    <a:pt x="2904744" y="3377183"/>
                  </a:lnTo>
                  <a:lnTo>
                    <a:pt x="2904744" y="0"/>
                  </a:lnTo>
                  <a:lnTo>
                    <a:pt x="0" y="0"/>
                  </a:lnTo>
                  <a:lnTo>
                    <a:pt x="0" y="3377183"/>
                  </a:lnTo>
                  <a:close/>
                </a:path>
              </a:pathLst>
            </a:custGeom>
            <a:ln w="12700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3207" y="2481072"/>
              <a:ext cx="384048" cy="3810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562980" y="2505532"/>
            <a:ext cx="95313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5C9DD4"/>
                </a:solidFill>
                <a:latin typeface="Calibri"/>
                <a:cs typeface="Calibri"/>
              </a:rPr>
              <a:t>Region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5C9DD4"/>
                </a:solidFill>
                <a:latin typeface="Calibri"/>
                <a:cs typeface="Calibri"/>
              </a:rPr>
              <a:t>(us-</a:t>
            </a:r>
            <a:r>
              <a:rPr sz="1600" spc="-20" dirty="0">
                <a:solidFill>
                  <a:srgbClr val="5C9DD4"/>
                </a:solidFill>
                <a:latin typeface="Calibri"/>
                <a:cs typeface="Calibri"/>
              </a:rPr>
              <a:t>west-</a:t>
            </a:r>
            <a:r>
              <a:rPr sz="1600" spc="-25" dirty="0">
                <a:solidFill>
                  <a:srgbClr val="5C9DD4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56834" y="3133089"/>
            <a:ext cx="2098040" cy="1539875"/>
            <a:chOff x="5656834" y="3133089"/>
            <a:chExt cx="2098040" cy="1539875"/>
          </a:xfrm>
        </p:grpSpPr>
        <p:sp>
          <p:nvSpPr>
            <p:cNvPr id="22" name="object 22"/>
            <p:cNvSpPr/>
            <p:nvPr/>
          </p:nvSpPr>
          <p:spPr>
            <a:xfrm>
              <a:off x="5663184" y="3139439"/>
              <a:ext cx="2085339" cy="1527175"/>
            </a:xfrm>
            <a:custGeom>
              <a:avLst/>
              <a:gdLst/>
              <a:ahLst/>
              <a:cxnLst/>
              <a:rect l="l" t="t" r="r" b="b"/>
              <a:pathLst>
                <a:path w="2085340" h="1527175">
                  <a:moveTo>
                    <a:pt x="0" y="1527048"/>
                  </a:moveTo>
                  <a:lnTo>
                    <a:pt x="2084832" y="1527048"/>
                  </a:lnTo>
                  <a:lnTo>
                    <a:pt x="2084832" y="0"/>
                  </a:lnTo>
                  <a:lnTo>
                    <a:pt x="0" y="0"/>
                  </a:lnTo>
                  <a:lnTo>
                    <a:pt x="0" y="1527048"/>
                  </a:lnTo>
                  <a:close/>
                </a:path>
              </a:pathLst>
            </a:custGeom>
            <a:ln w="12700">
              <a:solidFill>
                <a:srgbClr val="1E8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184" y="3139439"/>
              <a:ext cx="384048" cy="38404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126226" y="3175254"/>
            <a:ext cx="356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1F8901"/>
                </a:solidFill>
                <a:latin typeface="Calibri"/>
                <a:cs typeface="Calibri"/>
              </a:rPr>
              <a:t>VPC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20085" y="4305045"/>
            <a:ext cx="110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10.0.0.0/16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60185" y="4315714"/>
            <a:ext cx="1330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172.16.0.0/16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5917" y="5951321"/>
            <a:ext cx="2265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Direct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84320" y="3663696"/>
            <a:ext cx="5175885" cy="2329180"/>
            <a:chOff x="4084320" y="3663696"/>
            <a:chExt cx="5175885" cy="232918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0016" y="5385816"/>
              <a:ext cx="603503" cy="6065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20" y="3663696"/>
              <a:ext cx="45720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4584" y="3663696"/>
              <a:ext cx="457200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5776" y="4056888"/>
              <a:ext cx="384048" cy="38404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869680" y="4053840"/>
            <a:ext cx="1948180" cy="1804670"/>
          </a:xfrm>
          <a:prstGeom prst="rect">
            <a:avLst/>
          </a:prstGeom>
          <a:ln w="12700">
            <a:solidFill>
              <a:srgbClr val="5A6B85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5B6C86"/>
                </a:solidFill>
                <a:latin typeface="Calibri"/>
                <a:cs typeface="Calibri"/>
              </a:rPr>
              <a:t>Customer</a:t>
            </a:r>
            <a:r>
              <a:rPr sz="1400" spc="-75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B6C86"/>
                </a:solidFill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18152" y="3893820"/>
            <a:ext cx="4358640" cy="1781810"/>
            <a:chOff x="4518152" y="3893820"/>
            <a:chExt cx="4358640" cy="178181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600" y="4913376"/>
              <a:ext cx="762000" cy="7620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18152" y="3893819"/>
              <a:ext cx="2190750" cy="1608455"/>
            </a:xfrm>
            <a:custGeom>
              <a:avLst/>
              <a:gdLst/>
              <a:ahLst/>
              <a:cxnLst/>
              <a:rect l="l" t="t" r="r" b="b"/>
              <a:pathLst>
                <a:path w="2190750" h="1608454">
                  <a:moveTo>
                    <a:pt x="376936" y="1511808"/>
                  </a:moveTo>
                  <a:lnTo>
                    <a:pt x="348932" y="1517535"/>
                  </a:lnTo>
                  <a:lnTo>
                    <a:pt x="56057" y="81153"/>
                  </a:lnTo>
                  <a:lnTo>
                    <a:pt x="84074" y="75438"/>
                  </a:lnTo>
                  <a:lnTo>
                    <a:pt x="77597" y="67183"/>
                  </a:lnTo>
                  <a:lnTo>
                    <a:pt x="24892" y="0"/>
                  </a:lnTo>
                  <a:lnTo>
                    <a:pt x="0" y="92583"/>
                  </a:lnTo>
                  <a:lnTo>
                    <a:pt x="27990" y="86880"/>
                  </a:lnTo>
                  <a:lnTo>
                    <a:pt x="320992" y="1523238"/>
                  </a:lnTo>
                  <a:lnTo>
                    <a:pt x="292989" y="1528953"/>
                  </a:lnTo>
                  <a:lnTo>
                    <a:pt x="352171" y="1604391"/>
                  </a:lnTo>
                  <a:lnTo>
                    <a:pt x="370141" y="1537208"/>
                  </a:lnTo>
                  <a:lnTo>
                    <a:pt x="376936" y="1511808"/>
                  </a:lnTo>
                  <a:close/>
                </a:path>
                <a:path w="2190750" h="1608454">
                  <a:moveTo>
                    <a:pt x="932942" y="94234"/>
                  </a:moveTo>
                  <a:lnTo>
                    <a:pt x="927468" y="64643"/>
                  </a:lnTo>
                  <a:lnTo>
                    <a:pt x="915543" y="0"/>
                  </a:lnTo>
                  <a:lnTo>
                    <a:pt x="850646" y="70485"/>
                  </a:lnTo>
                  <a:lnTo>
                    <a:pt x="878052" y="78397"/>
                  </a:lnTo>
                  <a:lnTo>
                    <a:pt x="495046" y="1408976"/>
                  </a:lnTo>
                  <a:lnTo>
                    <a:pt x="467614" y="1401064"/>
                  </a:lnTo>
                  <a:lnTo>
                    <a:pt x="485140" y="1495298"/>
                  </a:lnTo>
                  <a:lnTo>
                    <a:pt x="544652" y="1430655"/>
                  </a:lnTo>
                  <a:lnTo>
                    <a:pt x="550037" y="1424813"/>
                  </a:lnTo>
                  <a:lnTo>
                    <a:pt x="522617" y="1416926"/>
                  </a:lnTo>
                  <a:lnTo>
                    <a:pt x="905510" y="86321"/>
                  </a:lnTo>
                  <a:lnTo>
                    <a:pt x="932942" y="94234"/>
                  </a:lnTo>
                  <a:close/>
                </a:path>
                <a:path w="2190750" h="1608454">
                  <a:moveTo>
                    <a:pt x="2190623" y="1402080"/>
                  </a:moveTo>
                  <a:lnTo>
                    <a:pt x="2172868" y="1395476"/>
                  </a:lnTo>
                  <a:lnTo>
                    <a:pt x="2100821" y="1368679"/>
                  </a:lnTo>
                  <a:lnTo>
                    <a:pt x="2103869" y="1397012"/>
                  </a:lnTo>
                  <a:lnTo>
                    <a:pt x="669404" y="1551178"/>
                  </a:lnTo>
                  <a:lnTo>
                    <a:pt x="666369" y="1522857"/>
                  </a:lnTo>
                  <a:lnTo>
                    <a:pt x="585724" y="1574546"/>
                  </a:lnTo>
                  <a:lnTo>
                    <a:pt x="675513" y="1608074"/>
                  </a:lnTo>
                  <a:lnTo>
                    <a:pt x="672617" y="1581150"/>
                  </a:lnTo>
                  <a:lnTo>
                    <a:pt x="672452" y="1579626"/>
                  </a:lnTo>
                  <a:lnTo>
                    <a:pt x="2106917" y="1425460"/>
                  </a:lnTo>
                  <a:lnTo>
                    <a:pt x="2109978" y="1453896"/>
                  </a:lnTo>
                  <a:lnTo>
                    <a:pt x="2190623" y="140208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67600" y="5242814"/>
              <a:ext cx="1409700" cy="103505"/>
            </a:xfrm>
            <a:custGeom>
              <a:avLst/>
              <a:gdLst/>
              <a:ahLst/>
              <a:cxnLst/>
              <a:rect l="l" t="t" r="r" b="b"/>
              <a:pathLst>
                <a:path w="1409700" h="103504">
                  <a:moveTo>
                    <a:pt x="58927" y="0"/>
                  </a:moveTo>
                  <a:lnTo>
                    <a:pt x="56260" y="2286"/>
                  </a:lnTo>
                  <a:lnTo>
                    <a:pt x="0" y="51562"/>
                  </a:lnTo>
                  <a:lnTo>
                    <a:pt x="56260" y="100838"/>
                  </a:lnTo>
                  <a:lnTo>
                    <a:pt x="58927" y="103124"/>
                  </a:lnTo>
                  <a:lnTo>
                    <a:pt x="62865" y="102870"/>
                  </a:lnTo>
                  <a:lnTo>
                    <a:pt x="65277" y="100203"/>
                  </a:lnTo>
                  <a:lnTo>
                    <a:pt x="67564" y="97536"/>
                  </a:lnTo>
                  <a:lnTo>
                    <a:pt x="67309" y="93599"/>
                  </a:lnTo>
                  <a:lnTo>
                    <a:pt x="64643" y="91186"/>
                  </a:lnTo>
                  <a:lnTo>
                    <a:pt x="26615" y="57912"/>
                  </a:lnTo>
                  <a:lnTo>
                    <a:pt x="9651" y="57912"/>
                  </a:lnTo>
                  <a:lnTo>
                    <a:pt x="9651" y="45212"/>
                  </a:lnTo>
                  <a:lnTo>
                    <a:pt x="26615" y="45212"/>
                  </a:lnTo>
                  <a:lnTo>
                    <a:pt x="64643" y="11938"/>
                  </a:lnTo>
                  <a:lnTo>
                    <a:pt x="67309" y="9525"/>
                  </a:lnTo>
                  <a:lnTo>
                    <a:pt x="67564" y="5588"/>
                  </a:lnTo>
                  <a:lnTo>
                    <a:pt x="65277" y="2921"/>
                  </a:lnTo>
                  <a:lnTo>
                    <a:pt x="62865" y="254"/>
                  </a:lnTo>
                  <a:lnTo>
                    <a:pt x="58927" y="0"/>
                  </a:lnTo>
                  <a:close/>
                </a:path>
                <a:path w="1409700" h="103504">
                  <a:moveTo>
                    <a:pt x="1389833" y="51562"/>
                  </a:moveTo>
                  <a:lnTo>
                    <a:pt x="1344549" y="91186"/>
                  </a:lnTo>
                  <a:lnTo>
                    <a:pt x="1341881" y="93599"/>
                  </a:lnTo>
                  <a:lnTo>
                    <a:pt x="1341627" y="97536"/>
                  </a:lnTo>
                  <a:lnTo>
                    <a:pt x="1343914" y="100203"/>
                  </a:lnTo>
                  <a:lnTo>
                    <a:pt x="1346327" y="102870"/>
                  </a:lnTo>
                  <a:lnTo>
                    <a:pt x="1350264" y="103124"/>
                  </a:lnTo>
                  <a:lnTo>
                    <a:pt x="1352930" y="100838"/>
                  </a:lnTo>
                  <a:lnTo>
                    <a:pt x="1401941" y="57912"/>
                  </a:lnTo>
                  <a:lnTo>
                    <a:pt x="1399540" y="57912"/>
                  </a:lnTo>
                  <a:lnTo>
                    <a:pt x="1399540" y="56388"/>
                  </a:lnTo>
                  <a:lnTo>
                    <a:pt x="1395349" y="56388"/>
                  </a:lnTo>
                  <a:lnTo>
                    <a:pt x="1389833" y="51562"/>
                  </a:lnTo>
                  <a:close/>
                </a:path>
                <a:path w="1409700" h="103504">
                  <a:moveTo>
                    <a:pt x="26615" y="45212"/>
                  </a:moveTo>
                  <a:lnTo>
                    <a:pt x="9651" y="45212"/>
                  </a:lnTo>
                  <a:lnTo>
                    <a:pt x="9651" y="57912"/>
                  </a:lnTo>
                  <a:lnTo>
                    <a:pt x="26615" y="57912"/>
                  </a:lnTo>
                  <a:lnTo>
                    <a:pt x="24873" y="56388"/>
                  </a:lnTo>
                  <a:lnTo>
                    <a:pt x="13843" y="56388"/>
                  </a:lnTo>
                  <a:lnTo>
                    <a:pt x="13843" y="46736"/>
                  </a:lnTo>
                  <a:lnTo>
                    <a:pt x="24873" y="46736"/>
                  </a:lnTo>
                  <a:lnTo>
                    <a:pt x="26615" y="45212"/>
                  </a:lnTo>
                  <a:close/>
                </a:path>
                <a:path w="1409700" h="103504">
                  <a:moveTo>
                    <a:pt x="1382576" y="45212"/>
                  </a:moveTo>
                  <a:lnTo>
                    <a:pt x="26615" y="45212"/>
                  </a:lnTo>
                  <a:lnTo>
                    <a:pt x="19358" y="51562"/>
                  </a:lnTo>
                  <a:lnTo>
                    <a:pt x="26615" y="57912"/>
                  </a:lnTo>
                  <a:lnTo>
                    <a:pt x="1382576" y="57912"/>
                  </a:lnTo>
                  <a:lnTo>
                    <a:pt x="1389833" y="51562"/>
                  </a:lnTo>
                  <a:lnTo>
                    <a:pt x="1382576" y="45212"/>
                  </a:lnTo>
                  <a:close/>
                </a:path>
                <a:path w="1409700" h="103504">
                  <a:moveTo>
                    <a:pt x="1401941" y="45212"/>
                  </a:moveTo>
                  <a:lnTo>
                    <a:pt x="1399540" y="45212"/>
                  </a:lnTo>
                  <a:lnTo>
                    <a:pt x="1399540" y="57912"/>
                  </a:lnTo>
                  <a:lnTo>
                    <a:pt x="1401941" y="57912"/>
                  </a:lnTo>
                  <a:lnTo>
                    <a:pt x="1409192" y="51562"/>
                  </a:lnTo>
                  <a:lnTo>
                    <a:pt x="1401941" y="45212"/>
                  </a:lnTo>
                  <a:close/>
                </a:path>
                <a:path w="1409700" h="103504">
                  <a:moveTo>
                    <a:pt x="13843" y="46736"/>
                  </a:moveTo>
                  <a:lnTo>
                    <a:pt x="13843" y="56388"/>
                  </a:lnTo>
                  <a:lnTo>
                    <a:pt x="19358" y="51562"/>
                  </a:lnTo>
                  <a:lnTo>
                    <a:pt x="13843" y="46736"/>
                  </a:lnTo>
                  <a:close/>
                </a:path>
                <a:path w="1409700" h="103504">
                  <a:moveTo>
                    <a:pt x="19358" y="51562"/>
                  </a:moveTo>
                  <a:lnTo>
                    <a:pt x="13843" y="56388"/>
                  </a:lnTo>
                  <a:lnTo>
                    <a:pt x="24873" y="56388"/>
                  </a:lnTo>
                  <a:lnTo>
                    <a:pt x="19358" y="51562"/>
                  </a:lnTo>
                  <a:close/>
                </a:path>
                <a:path w="1409700" h="103504">
                  <a:moveTo>
                    <a:pt x="1395349" y="46736"/>
                  </a:moveTo>
                  <a:lnTo>
                    <a:pt x="1389833" y="51562"/>
                  </a:lnTo>
                  <a:lnTo>
                    <a:pt x="1395349" y="56388"/>
                  </a:lnTo>
                  <a:lnTo>
                    <a:pt x="1395349" y="46736"/>
                  </a:lnTo>
                  <a:close/>
                </a:path>
                <a:path w="1409700" h="103504">
                  <a:moveTo>
                    <a:pt x="1399540" y="46736"/>
                  </a:moveTo>
                  <a:lnTo>
                    <a:pt x="1395349" y="46736"/>
                  </a:lnTo>
                  <a:lnTo>
                    <a:pt x="1395349" y="56388"/>
                  </a:lnTo>
                  <a:lnTo>
                    <a:pt x="1399540" y="56388"/>
                  </a:lnTo>
                  <a:lnTo>
                    <a:pt x="1399540" y="46736"/>
                  </a:lnTo>
                  <a:close/>
                </a:path>
                <a:path w="1409700" h="103504">
                  <a:moveTo>
                    <a:pt x="24873" y="46736"/>
                  </a:moveTo>
                  <a:lnTo>
                    <a:pt x="13843" y="46736"/>
                  </a:lnTo>
                  <a:lnTo>
                    <a:pt x="19358" y="51562"/>
                  </a:lnTo>
                  <a:lnTo>
                    <a:pt x="24873" y="46736"/>
                  </a:lnTo>
                  <a:close/>
                </a:path>
                <a:path w="1409700" h="103504">
                  <a:moveTo>
                    <a:pt x="1350264" y="0"/>
                  </a:moveTo>
                  <a:lnTo>
                    <a:pt x="1346327" y="254"/>
                  </a:lnTo>
                  <a:lnTo>
                    <a:pt x="1343914" y="2921"/>
                  </a:lnTo>
                  <a:lnTo>
                    <a:pt x="1341627" y="5588"/>
                  </a:lnTo>
                  <a:lnTo>
                    <a:pt x="1341881" y="9525"/>
                  </a:lnTo>
                  <a:lnTo>
                    <a:pt x="1344549" y="11938"/>
                  </a:lnTo>
                  <a:lnTo>
                    <a:pt x="1389833" y="51562"/>
                  </a:lnTo>
                  <a:lnTo>
                    <a:pt x="1395349" y="46736"/>
                  </a:lnTo>
                  <a:lnTo>
                    <a:pt x="1399540" y="46736"/>
                  </a:lnTo>
                  <a:lnTo>
                    <a:pt x="1399540" y="45212"/>
                  </a:lnTo>
                  <a:lnTo>
                    <a:pt x="1401941" y="45212"/>
                  </a:lnTo>
                  <a:lnTo>
                    <a:pt x="1352930" y="2286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622285" y="5319725"/>
            <a:ext cx="106299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800" spc="-1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Direct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625333" y="5869025"/>
            <a:ext cx="1060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794" y="4781550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Private</a:t>
            </a:r>
            <a:r>
              <a:rPr sz="12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virtual interface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29605" y="4673345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Private</a:t>
            </a:r>
            <a:r>
              <a:rPr sz="12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virtual interface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14542" y="5412994"/>
            <a:ext cx="883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Private</a:t>
            </a:r>
            <a:r>
              <a:rPr sz="12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virtual interface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42112" y="5914135"/>
            <a:ext cx="10391775" cy="411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5669" indent="-227965">
              <a:lnSpc>
                <a:spcPts val="3135"/>
              </a:lnSpc>
              <a:spcBef>
                <a:spcPts val="105"/>
              </a:spcBef>
              <a:buChar char="•"/>
              <a:tabLst>
                <a:tab pos="915669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Lead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times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often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longer than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establish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new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88068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6870" algn="l"/>
              </a:tabLst>
            </a:pPr>
            <a:r>
              <a:rPr spc="-10" dirty="0"/>
              <a:t>Direct</a:t>
            </a:r>
            <a:r>
              <a:rPr dirty="0"/>
              <a:t>	Connect</a:t>
            </a:r>
            <a:r>
              <a:rPr spc="-130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dirty="0"/>
              <a:t>Connection</a:t>
            </a:r>
            <a:r>
              <a:rPr spc="-204" dirty="0"/>
              <a:t> </a:t>
            </a:r>
            <a:r>
              <a:rPr spc="-10" dirty="0"/>
              <a:t>Types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7244" y="1425016"/>
            <a:ext cx="9865360" cy="40386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606425" indent="-228600">
              <a:lnSpc>
                <a:spcPts val="303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Connections:</a:t>
            </a:r>
            <a:r>
              <a:rPr sz="28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1Gbps,10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Gbps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100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Gbps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18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Physical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ethernet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port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dedicated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45"/>
              </a:spcBef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Request made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first,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then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completed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by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Direct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Connect Partners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Hosted Connections:</a:t>
            </a:r>
            <a:r>
              <a:rPr sz="28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50Mbps,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500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Mbps,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Gbps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0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requests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made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via</a:t>
            </a:r>
            <a:r>
              <a:rPr sz="24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Partners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added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removed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demand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5,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Gbps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available at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select</a:t>
            </a:r>
            <a:r>
              <a:rPr sz="24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Partners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844" y="6297879"/>
            <a:ext cx="17538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434213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Requirement</a:t>
            </a:r>
            <a:r>
              <a:rPr spc="-240" dirty="0"/>
              <a:t> </a:t>
            </a:r>
            <a:r>
              <a:rPr spc="-25" dirty="0"/>
              <a:t>1: </a:t>
            </a:r>
            <a:r>
              <a:rPr dirty="0">
                <a:solidFill>
                  <a:srgbClr val="5091D0"/>
                </a:solidFill>
              </a:rPr>
              <a:t>Order</a:t>
            </a:r>
            <a:r>
              <a:rPr spc="-95" dirty="0">
                <a:solidFill>
                  <a:srgbClr val="5091D0"/>
                </a:solidFill>
              </a:rPr>
              <a:t> </a:t>
            </a:r>
            <a:r>
              <a:rPr dirty="0">
                <a:solidFill>
                  <a:srgbClr val="5091D0"/>
                </a:solidFill>
              </a:rPr>
              <a:t>history</a:t>
            </a:r>
            <a:r>
              <a:rPr spc="-120" dirty="0">
                <a:solidFill>
                  <a:srgbClr val="5091D0"/>
                </a:solidFill>
              </a:rPr>
              <a:t> </a:t>
            </a:r>
            <a:r>
              <a:rPr spc="-25" dirty="0">
                <a:solidFill>
                  <a:srgbClr val="5091D0"/>
                </a:solidFill>
              </a:rPr>
              <a:t>app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656097" y="3038481"/>
            <a:ext cx="5312410" cy="915035"/>
            <a:chOff x="2656097" y="3038481"/>
            <a:chExt cx="5312410" cy="915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2091" y="3038481"/>
              <a:ext cx="3189871" cy="9147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63383" y="3307333"/>
              <a:ext cx="705485" cy="103505"/>
            </a:xfrm>
            <a:custGeom>
              <a:avLst/>
              <a:gdLst/>
              <a:ahLst/>
              <a:cxnLst/>
              <a:rect l="l" t="t" r="r" b="b"/>
              <a:pathLst>
                <a:path w="705484" h="103504">
                  <a:moveTo>
                    <a:pt x="685618" y="51562"/>
                  </a:moveTo>
                  <a:lnTo>
                    <a:pt x="640334" y="91186"/>
                  </a:lnTo>
                  <a:lnTo>
                    <a:pt x="637667" y="93599"/>
                  </a:lnTo>
                  <a:lnTo>
                    <a:pt x="637413" y="97536"/>
                  </a:lnTo>
                  <a:lnTo>
                    <a:pt x="641985" y="102869"/>
                  </a:lnTo>
                  <a:lnTo>
                    <a:pt x="646049" y="103124"/>
                  </a:lnTo>
                  <a:lnTo>
                    <a:pt x="648716" y="100837"/>
                  </a:lnTo>
                  <a:lnTo>
                    <a:pt x="697726" y="57912"/>
                  </a:lnTo>
                  <a:lnTo>
                    <a:pt x="695325" y="57912"/>
                  </a:lnTo>
                  <a:lnTo>
                    <a:pt x="695325" y="56387"/>
                  </a:lnTo>
                  <a:lnTo>
                    <a:pt x="691134" y="56387"/>
                  </a:lnTo>
                  <a:lnTo>
                    <a:pt x="685618" y="51562"/>
                  </a:lnTo>
                  <a:close/>
                </a:path>
                <a:path w="705484" h="103504">
                  <a:moveTo>
                    <a:pt x="678361" y="45212"/>
                  </a:moveTo>
                  <a:lnTo>
                    <a:pt x="0" y="45212"/>
                  </a:lnTo>
                  <a:lnTo>
                    <a:pt x="0" y="57912"/>
                  </a:lnTo>
                  <a:lnTo>
                    <a:pt x="678361" y="57912"/>
                  </a:lnTo>
                  <a:lnTo>
                    <a:pt x="685618" y="51562"/>
                  </a:lnTo>
                  <a:lnTo>
                    <a:pt x="678361" y="45212"/>
                  </a:lnTo>
                  <a:close/>
                </a:path>
                <a:path w="705484" h="103504">
                  <a:moveTo>
                    <a:pt x="697726" y="45212"/>
                  </a:moveTo>
                  <a:lnTo>
                    <a:pt x="695325" y="45212"/>
                  </a:lnTo>
                  <a:lnTo>
                    <a:pt x="695325" y="57912"/>
                  </a:lnTo>
                  <a:lnTo>
                    <a:pt x="697726" y="57912"/>
                  </a:lnTo>
                  <a:lnTo>
                    <a:pt x="704976" y="51562"/>
                  </a:lnTo>
                  <a:lnTo>
                    <a:pt x="697726" y="45212"/>
                  </a:lnTo>
                  <a:close/>
                </a:path>
                <a:path w="705484" h="103504">
                  <a:moveTo>
                    <a:pt x="691134" y="46736"/>
                  </a:moveTo>
                  <a:lnTo>
                    <a:pt x="685618" y="51562"/>
                  </a:lnTo>
                  <a:lnTo>
                    <a:pt x="691134" y="56387"/>
                  </a:lnTo>
                  <a:lnTo>
                    <a:pt x="691134" y="46736"/>
                  </a:lnTo>
                  <a:close/>
                </a:path>
                <a:path w="705484" h="103504">
                  <a:moveTo>
                    <a:pt x="695325" y="46736"/>
                  </a:moveTo>
                  <a:lnTo>
                    <a:pt x="691134" y="46736"/>
                  </a:lnTo>
                  <a:lnTo>
                    <a:pt x="691134" y="56387"/>
                  </a:lnTo>
                  <a:lnTo>
                    <a:pt x="695325" y="56387"/>
                  </a:lnTo>
                  <a:lnTo>
                    <a:pt x="695325" y="46736"/>
                  </a:lnTo>
                  <a:close/>
                </a:path>
                <a:path w="705484" h="103504">
                  <a:moveTo>
                    <a:pt x="646049" y="0"/>
                  </a:moveTo>
                  <a:lnTo>
                    <a:pt x="641985" y="253"/>
                  </a:lnTo>
                  <a:lnTo>
                    <a:pt x="637413" y="5587"/>
                  </a:lnTo>
                  <a:lnTo>
                    <a:pt x="637667" y="9525"/>
                  </a:lnTo>
                  <a:lnTo>
                    <a:pt x="640334" y="11937"/>
                  </a:lnTo>
                  <a:lnTo>
                    <a:pt x="685618" y="51562"/>
                  </a:lnTo>
                  <a:lnTo>
                    <a:pt x="691134" y="46736"/>
                  </a:lnTo>
                  <a:lnTo>
                    <a:pt x="695325" y="46736"/>
                  </a:lnTo>
                  <a:lnTo>
                    <a:pt x="695325" y="45212"/>
                  </a:lnTo>
                  <a:lnTo>
                    <a:pt x="697726" y="45212"/>
                  </a:lnTo>
                  <a:lnTo>
                    <a:pt x="648716" y="2286"/>
                  </a:lnTo>
                  <a:lnTo>
                    <a:pt x="646049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6090" y="3149333"/>
              <a:ext cx="441325" cy="445134"/>
            </a:xfrm>
            <a:custGeom>
              <a:avLst/>
              <a:gdLst/>
              <a:ahLst/>
              <a:cxnLst/>
              <a:rect l="l" t="t" r="r" b="b"/>
              <a:pathLst>
                <a:path w="441325" h="445135">
                  <a:moveTo>
                    <a:pt x="440766" y="7975"/>
                  </a:moveTo>
                  <a:lnTo>
                    <a:pt x="433425" y="7975"/>
                  </a:lnTo>
                  <a:lnTo>
                    <a:pt x="433425" y="437007"/>
                  </a:lnTo>
                  <a:lnTo>
                    <a:pt x="440766" y="437007"/>
                  </a:lnTo>
                  <a:lnTo>
                    <a:pt x="440766" y="7975"/>
                  </a:lnTo>
                  <a:close/>
                </a:path>
                <a:path w="441325" h="445135">
                  <a:moveTo>
                    <a:pt x="440766" y="0"/>
                  </a:moveTo>
                  <a:lnTo>
                    <a:pt x="0" y="0"/>
                  </a:lnTo>
                  <a:lnTo>
                    <a:pt x="0" y="7658"/>
                  </a:lnTo>
                  <a:lnTo>
                    <a:pt x="0" y="437121"/>
                  </a:lnTo>
                  <a:lnTo>
                    <a:pt x="0" y="444766"/>
                  </a:lnTo>
                  <a:lnTo>
                    <a:pt x="440766" y="444766"/>
                  </a:lnTo>
                  <a:lnTo>
                    <a:pt x="440766" y="437121"/>
                  </a:lnTo>
                  <a:lnTo>
                    <a:pt x="7340" y="437121"/>
                  </a:lnTo>
                  <a:lnTo>
                    <a:pt x="7340" y="7658"/>
                  </a:lnTo>
                  <a:lnTo>
                    <a:pt x="440766" y="7658"/>
                  </a:lnTo>
                  <a:lnTo>
                    <a:pt x="44076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6287" y="3205377"/>
              <a:ext cx="220979" cy="333375"/>
            </a:xfrm>
            <a:custGeom>
              <a:avLst/>
              <a:gdLst/>
              <a:ahLst/>
              <a:cxnLst/>
              <a:rect l="l" t="t" r="r" b="b"/>
              <a:pathLst>
                <a:path w="220980" h="333375">
                  <a:moveTo>
                    <a:pt x="17410" y="0"/>
                  </a:moveTo>
                  <a:lnTo>
                    <a:pt x="202973" y="0"/>
                  </a:lnTo>
                  <a:lnTo>
                    <a:pt x="212584" y="0"/>
                  </a:lnTo>
                  <a:lnTo>
                    <a:pt x="220390" y="7859"/>
                  </a:lnTo>
                  <a:lnTo>
                    <a:pt x="220390" y="17536"/>
                  </a:lnTo>
                  <a:lnTo>
                    <a:pt x="220390" y="332870"/>
                  </a:lnTo>
                  <a:lnTo>
                    <a:pt x="0" y="332870"/>
                  </a:lnTo>
                  <a:lnTo>
                    <a:pt x="0" y="17536"/>
                  </a:lnTo>
                  <a:lnTo>
                    <a:pt x="0" y="7859"/>
                  </a:lnTo>
                  <a:lnTo>
                    <a:pt x="7795" y="0"/>
                  </a:lnTo>
                  <a:lnTo>
                    <a:pt x="17410" y="0"/>
                  </a:lnTo>
                  <a:close/>
                </a:path>
                <a:path w="220980" h="333375">
                  <a:moveTo>
                    <a:pt x="41358" y="76280"/>
                  </a:moveTo>
                  <a:lnTo>
                    <a:pt x="68905" y="76280"/>
                  </a:lnTo>
                  <a:lnTo>
                    <a:pt x="68905" y="27756"/>
                  </a:lnTo>
                  <a:lnTo>
                    <a:pt x="41358" y="27756"/>
                  </a:lnTo>
                  <a:lnTo>
                    <a:pt x="41358" y="76280"/>
                  </a:lnTo>
                  <a:close/>
                </a:path>
                <a:path w="220980" h="333375">
                  <a:moveTo>
                    <a:pt x="96453" y="76280"/>
                  </a:moveTo>
                  <a:lnTo>
                    <a:pt x="124000" y="76280"/>
                  </a:lnTo>
                  <a:lnTo>
                    <a:pt x="124000" y="27756"/>
                  </a:lnTo>
                  <a:lnTo>
                    <a:pt x="96453" y="27756"/>
                  </a:lnTo>
                  <a:lnTo>
                    <a:pt x="96453" y="76280"/>
                  </a:lnTo>
                  <a:close/>
                </a:path>
                <a:path w="220980" h="333375">
                  <a:moveTo>
                    <a:pt x="151548" y="76280"/>
                  </a:moveTo>
                  <a:lnTo>
                    <a:pt x="179096" y="76280"/>
                  </a:lnTo>
                  <a:lnTo>
                    <a:pt x="179096" y="27756"/>
                  </a:lnTo>
                  <a:lnTo>
                    <a:pt x="151548" y="27756"/>
                  </a:lnTo>
                  <a:lnTo>
                    <a:pt x="151548" y="76280"/>
                  </a:lnTo>
                  <a:close/>
                </a:path>
                <a:path w="220980" h="333375">
                  <a:moveTo>
                    <a:pt x="41358" y="152535"/>
                  </a:moveTo>
                  <a:lnTo>
                    <a:pt x="68905" y="152535"/>
                  </a:lnTo>
                  <a:lnTo>
                    <a:pt x="68905" y="104012"/>
                  </a:lnTo>
                  <a:lnTo>
                    <a:pt x="41358" y="104012"/>
                  </a:lnTo>
                  <a:lnTo>
                    <a:pt x="41358" y="152535"/>
                  </a:lnTo>
                  <a:close/>
                </a:path>
                <a:path w="220980" h="333375">
                  <a:moveTo>
                    <a:pt x="96453" y="152535"/>
                  </a:moveTo>
                  <a:lnTo>
                    <a:pt x="124001" y="152535"/>
                  </a:lnTo>
                  <a:lnTo>
                    <a:pt x="124000" y="104012"/>
                  </a:lnTo>
                  <a:lnTo>
                    <a:pt x="96453" y="104012"/>
                  </a:lnTo>
                  <a:lnTo>
                    <a:pt x="96453" y="152535"/>
                  </a:lnTo>
                  <a:close/>
                </a:path>
                <a:path w="220980" h="333375">
                  <a:moveTo>
                    <a:pt x="151548" y="152535"/>
                  </a:moveTo>
                  <a:lnTo>
                    <a:pt x="179096" y="152535"/>
                  </a:lnTo>
                  <a:lnTo>
                    <a:pt x="179096" y="104012"/>
                  </a:lnTo>
                  <a:lnTo>
                    <a:pt x="151548" y="104012"/>
                  </a:lnTo>
                  <a:lnTo>
                    <a:pt x="151548" y="152535"/>
                  </a:lnTo>
                  <a:close/>
                </a:path>
                <a:path w="220980" h="333375">
                  <a:moveTo>
                    <a:pt x="41358" y="228870"/>
                  </a:moveTo>
                  <a:lnTo>
                    <a:pt x="68905" y="228870"/>
                  </a:lnTo>
                  <a:lnTo>
                    <a:pt x="68905" y="180347"/>
                  </a:lnTo>
                  <a:lnTo>
                    <a:pt x="41358" y="180347"/>
                  </a:lnTo>
                  <a:lnTo>
                    <a:pt x="41358" y="228870"/>
                  </a:lnTo>
                  <a:close/>
                </a:path>
                <a:path w="220980" h="333375">
                  <a:moveTo>
                    <a:pt x="96453" y="228870"/>
                  </a:moveTo>
                  <a:lnTo>
                    <a:pt x="124001" y="228870"/>
                  </a:lnTo>
                  <a:lnTo>
                    <a:pt x="124001" y="180347"/>
                  </a:lnTo>
                  <a:lnTo>
                    <a:pt x="96453" y="180347"/>
                  </a:lnTo>
                  <a:lnTo>
                    <a:pt x="96453" y="228870"/>
                  </a:lnTo>
                  <a:close/>
                </a:path>
                <a:path w="220980" h="333375">
                  <a:moveTo>
                    <a:pt x="151548" y="228870"/>
                  </a:moveTo>
                  <a:lnTo>
                    <a:pt x="179096" y="228870"/>
                  </a:lnTo>
                  <a:lnTo>
                    <a:pt x="179096" y="180347"/>
                  </a:lnTo>
                  <a:lnTo>
                    <a:pt x="151548" y="180347"/>
                  </a:lnTo>
                  <a:lnTo>
                    <a:pt x="151548" y="228870"/>
                  </a:lnTo>
                  <a:close/>
                </a:path>
              </a:pathLst>
            </a:custGeom>
            <a:ln w="1474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99688" y="3308222"/>
              <a:ext cx="894080" cy="103505"/>
            </a:xfrm>
            <a:custGeom>
              <a:avLst/>
              <a:gdLst/>
              <a:ahLst/>
              <a:cxnLst/>
              <a:rect l="l" t="t" r="r" b="b"/>
              <a:pathLst>
                <a:path w="894079" h="103504">
                  <a:moveTo>
                    <a:pt x="886492" y="44450"/>
                  </a:moveTo>
                  <a:lnTo>
                    <a:pt x="884047" y="44450"/>
                  </a:lnTo>
                  <a:lnTo>
                    <a:pt x="884174" y="57150"/>
                  </a:lnTo>
                  <a:lnTo>
                    <a:pt x="867300" y="57385"/>
                  </a:lnTo>
                  <a:lnTo>
                    <a:pt x="829690" y="91186"/>
                  </a:lnTo>
                  <a:lnTo>
                    <a:pt x="827151" y="93599"/>
                  </a:lnTo>
                  <a:lnTo>
                    <a:pt x="826897" y="97662"/>
                  </a:lnTo>
                  <a:lnTo>
                    <a:pt x="831596" y="102869"/>
                  </a:lnTo>
                  <a:lnTo>
                    <a:pt x="835533" y="102997"/>
                  </a:lnTo>
                  <a:lnTo>
                    <a:pt x="838200" y="100711"/>
                  </a:lnTo>
                  <a:lnTo>
                    <a:pt x="893826" y="50673"/>
                  </a:lnTo>
                  <a:lnTo>
                    <a:pt x="886492" y="44450"/>
                  </a:lnTo>
                  <a:close/>
                </a:path>
                <a:path w="894079" h="103504">
                  <a:moveTo>
                    <a:pt x="867103" y="44686"/>
                  </a:moveTo>
                  <a:lnTo>
                    <a:pt x="0" y="56768"/>
                  </a:lnTo>
                  <a:lnTo>
                    <a:pt x="254" y="69468"/>
                  </a:lnTo>
                  <a:lnTo>
                    <a:pt x="867300" y="57385"/>
                  </a:lnTo>
                  <a:lnTo>
                    <a:pt x="874468" y="50942"/>
                  </a:lnTo>
                  <a:lnTo>
                    <a:pt x="867103" y="44686"/>
                  </a:lnTo>
                  <a:close/>
                </a:path>
                <a:path w="894079" h="103504">
                  <a:moveTo>
                    <a:pt x="874468" y="50942"/>
                  </a:moveTo>
                  <a:lnTo>
                    <a:pt x="867300" y="57385"/>
                  </a:lnTo>
                  <a:lnTo>
                    <a:pt x="884174" y="57150"/>
                  </a:lnTo>
                  <a:lnTo>
                    <a:pt x="884158" y="55625"/>
                  </a:lnTo>
                  <a:lnTo>
                    <a:pt x="879983" y="55625"/>
                  </a:lnTo>
                  <a:lnTo>
                    <a:pt x="874468" y="50942"/>
                  </a:lnTo>
                  <a:close/>
                </a:path>
                <a:path w="894079" h="103504">
                  <a:moveTo>
                    <a:pt x="879856" y="46100"/>
                  </a:moveTo>
                  <a:lnTo>
                    <a:pt x="874468" y="50942"/>
                  </a:lnTo>
                  <a:lnTo>
                    <a:pt x="879983" y="55625"/>
                  </a:lnTo>
                  <a:lnTo>
                    <a:pt x="879856" y="46100"/>
                  </a:lnTo>
                  <a:close/>
                </a:path>
                <a:path w="894079" h="103504">
                  <a:moveTo>
                    <a:pt x="884063" y="46100"/>
                  </a:moveTo>
                  <a:lnTo>
                    <a:pt x="879856" y="46100"/>
                  </a:lnTo>
                  <a:lnTo>
                    <a:pt x="879983" y="55625"/>
                  </a:lnTo>
                  <a:lnTo>
                    <a:pt x="884158" y="55625"/>
                  </a:lnTo>
                  <a:lnTo>
                    <a:pt x="884063" y="46100"/>
                  </a:lnTo>
                  <a:close/>
                </a:path>
                <a:path w="894079" h="103504">
                  <a:moveTo>
                    <a:pt x="884047" y="44450"/>
                  </a:moveTo>
                  <a:lnTo>
                    <a:pt x="867103" y="44686"/>
                  </a:lnTo>
                  <a:lnTo>
                    <a:pt x="874468" y="50942"/>
                  </a:lnTo>
                  <a:lnTo>
                    <a:pt x="879856" y="46100"/>
                  </a:lnTo>
                  <a:lnTo>
                    <a:pt x="884063" y="46100"/>
                  </a:lnTo>
                  <a:lnTo>
                    <a:pt x="884047" y="44450"/>
                  </a:lnTo>
                  <a:close/>
                </a:path>
                <a:path w="894079" h="103504">
                  <a:moveTo>
                    <a:pt x="834136" y="0"/>
                  </a:moveTo>
                  <a:lnTo>
                    <a:pt x="830199" y="253"/>
                  </a:lnTo>
                  <a:lnTo>
                    <a:pt x="825626" y="5587"/>
                  </a:lnTo>
                  <a:lnTo>
                    <a:pt x="825881" y="9651"/>
                  </a:lnTo>
                  <a:lnTo>
                    <a:pt x="867103" y="44686"/>
                  </a:lnTo>
                  <a:lnTo>
                    <a:pt x="884047" y="44450"/>
                  </a:lnTo>
                  <a:lnTo>
                    <a:pt x="886492" y="44450"/>
                  </a:lnTo>
                  <a:lnTo>
                    <a:pt x="834136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136431" y="3060912"/>
            <a:ext cx="443865" cy="441959"/>
            <a:chOff x="8136431" y="3060912"/>
            <a:chExt cx="443865" cy="441959"/>
          </a:xfrm>
        </p:grpSpPr>
        <p:sp>
          <p:nvSpPr>
            <p:cNvPr id="15" name="object 15"/>
            <p:cNvSpPr/>
            <p:nvPr/>
          </p:nvSpPr>
          <p:spPr>
            <a:xfrm>
              <a:off x="8136420" y="3060915"/>
              <a:ext cx="443865" cy="441959"/>
            </a:xfrm>
            <a:custGeom>
              <a:avLst/>
              <a:gdLst/>
              <a:ahLst/>
              <a:cxnLst/>
              <a:rect l="l" t="t" r="r" b="b"/>
              <a:pathLst>
                <a:path w="443865" h="441960">
                  <a:moveTo>
                    <a:pt x="443776" y="7912"/>
                  </a:moveTo>
                  <a:lnTo>
                    <a:pt x="436372" y="7912"/>
                  </a:lnTo>
                  <a:lnTo>
                    <a:pt x="436372" y="434047"/>
                  </a:lnTo>
                  <a:lnTo>
                    <a:pt x="443776" y="434047"/>
                  </a:lnTo>
                  <a:lnTo>
                    <a:pt x="443776" y="7912"/>
                  </a:lnTo>
                  <a:close/>
                </a:path>
                <a:path w="443865" h="441960">
                  <a:moveTo>
                    <a:pt x="443776" y="0"/>
                  </a:moveTo>
                  <a:lnTo>
                    <a:pt x="0" y="0"/>
                  </a:lnTo>
                  <a:lnTo>
                    <a:pt x="0" y="7594"/>
                  </a:lnTo>
                  <a:lnTo>
                    <a:pt x="0" y="434162"/>
                  </a:lnTo>
                  <a:lnTo>
                    <a:pt x="0" y="441756"/>
                  </a:lnTo>
                  <a:lnTo>
                    <a:pt x="443776" y="441756"/>
                  </a:lnTo>
                  <a:lnTo>
                    <a:pt x="443776" y="434162"/>
                  </a:lnTo>
                  <a:lnTo>
                    <a:pt x="7404" y="434162"/>
                  </a:lnTo>
                  <a:lnTo>
                    <a:pt x="7404" y="7594"/>
                  </a:lnTo>
                  <a:lnTo>
                    <a:pt x="443776" y="7594"/>
                  </a:lnTo>
                  <a:lnTo>
                    <a:pt x="44377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71702" y="3116578"/>
              <a:ext cx="167005" cy="330835"/>
            </a:xfrm>
            <a:custGeom>
              <a:avLst/>
              <a:gdLst/>
              <a:ahLst/>
              <a:cxnLst/>
              <a:rect l="l" t="t" r="r" b="b"/>
              <a:pathLst>
                <a:path w="167004" h="330835">
                  <a:moveTo>
                    <a:pt x="166334" y="55102"/>
                  </a:moveTo>
                  <a:lnTo>
                    <a:pt x="166334" y="28530"/>
                  </a:lnTo>
                  <a:lnTo>
                    <a:pt x="164214" y="17568"/>
                  </a:lnTo>
                  <a:lnTo>
                    <a:pt x="158257" y="8560"/>
                  </a:lnTo>
                  <a:lnTo>
                    <a:pt x="149349" y="2404"/>
                  </a:lnTo>
                  <a:lnTo>
                    <a:pt x="138378" y="0"/>
                  </a:lnTo>
                  <a:lnTo>
                    <a:pt x="28326" y="0"/>
                  </a:lnTo>
                  <a:lnTo>
                    <a:pt x="17254" y="2286"/>
                  </a:lnTo>
                  <a:lnTo>
                    <a:pt x="8236" y="8399"/>
                  </a:lnTo>
                  <a:lnTo>
                    <a:pt x="2180" y="17421"/>
                  </a:lnTo>
                  <a:lnTo>
                    <a:pt x="0" y="28438"/>
                  </a:lnTo>
                  <a:lnTo>
                    <a:pt x="0" y="308656"/>
                  </a:lnTo>
                  <a:lnTo>
                    <a:pt x="2221" y="318733"/>
                  </a:lnTo>
                  <a:lnTo>
                    <a:pt x="8283" y="325572"/>
                  </a:lnTo>
                  <a:lnTo>
                    <a:pt x="17285" y="329464"/>
                  </a:lnTo>
                  <a:lnTo>
                    <a:pt x="28326" y="330697"/>
                  </a:lnTo>
                  <a:lnTo>
                    <a:pt x="138378" y="330697"/>
                  </a:lnTo>
                  <a:lnTo>
                    <a:pt x="149419" y="329474"/>
                  </a:lnTo>
                  <a:lnTo>
                    <a:pt x="158421" y="325600"/>
                  </a:lnTo>
                  <a:lnTo>
                    <a:pt x="164483" y="318764"/>
                  </a:lnTo>
                  <a:lnTo>
                    <a:pt x="166704" y="308656"/>
                  </a:lnTo>
                  <a:lnTo>
                    <a:pt x="166704" y="291391"/>
                  </a:lnTo>
                </a:path>
              </a:pathLst>
            </a:custGeom>
            <a:ln w="1477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4252" y="3131614"/>
              <a:ext cx="181162" cy="2816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057768" y="3553205"/>
            <a:ext cx="6007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Client</a:t>
            </a:r>
            <a:r>
              <a:rPr sz="1100" spc="-25" dirty="0">
                <a:solidFill>
                  <a:srgbClr val="222E3D"/>
                </a:solidFill>
                <a:latin typeface="Calibri"/>
                <a:cs typeface="Calibri"/>
              </a:rPr>
              <a:t> app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50922" y="3667759"/>
            <a:ext cx="6502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Server</a:t>
            </a:r>
            <a:r>
              <a:rPr sz="1100" spc="-20" dirty="0">
                <a:solidFill>
                  <a:srgbClr val="222E3D"/>
                </a:solidFill>
                <a:latin typeface="Calibri"/>
                <a:cs typeface="Calibri"/>
              </a:rPr>
              <a:t> logs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112" y="6284467"/>
            <a:ext cx="144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sundog-education.com datacumulus.com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9830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6870" algn="l"/>
              </a:tabLst>
            </a:pPr>
            <a:r>
              <a:rPr spc="-10" dirty="0"/>
              <a:t>Direct</a:t>
            </a:r>
            <a:r>
              <a:rPr dirty="0"/>
              <a:t>	Connect</a:t>
            </a:r>
            <a:r>
              <a:rPr spc="-75" dirty="0"/>
              <a:t> </a:t>
            </a:r>
            <a:r>
              <a:rPr dirty="0"/>
              <a:t>–</a:t>
            </a:r>
            <a:r>
              <a:rPr spc="-90" dirty="0"/>
              <a:t> </a:t>
            </a:r>
            <a:r>
              <a:rPr spc="-10" dirty="0"/>
              <a:t>Encryption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244" y="1382344"/>
            <a:ext cx="5064125" cy="7956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transit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not</a:t>
            </a:r>
            <a:r>
              <a:rPr sz="2800" u="sng" spc="-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encrypted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2663138"/>
            <a:ext cx="4775200" cy="11372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8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VPN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provides an IPsec-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encrypted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private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244" y="4282262"/>
            <a:ext cx="4253230" cy="11372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marR="5080" indent="-228600" algn="just">
              <a:lnSpc>
                <a:spcPct val="80000"/>
              </a:lnSpc>
              <a:spcBef>
                <a:spcPts val="78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extra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of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security,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but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slightly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more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complex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put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place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7616" y="1358645"/>
            <a:ext cx="7912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C9DD4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5C9DD4"/>
                </a:solidFill>
                <a:latin typeface="Calibri"/>
                <a:cs typeface="Calibri"/>
              </a:rPr>
              <a:t>(us-</a:t>
            </a:r>
            <a:r>
              <a:rPr sz="1400" spc="-20" dirty="0">
                <a:solidFill>
                  <a:srgbClr val="5C9DD4"/>
                </a:solidFill>
                <a:latin typeface="Calibri"/>
                <a:cs typeface="Calibri"/>
              </a:rPr>
              <a:t>east-</a:t>
            </a:r>
            <a:r>
              <a:rPr sz="1400" spc="-25" dirty="0">
                <a:solidFill>
                  <a:srgbClr val="5C9DD4"/>
                </a:solidFill>
                <a:latin typeface="Calibri"/>
                <a:cs typeface="Calibri"/>
              </a:rPr>
              <a:t>1)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68769" y="1840738"/>
            <a:ext cx="2067560" cy="4228465"/>
            <a:chOff x="6668769" y="1840738"/>
            <a:chExt cx="2067560" cy="4228465"/>
          </a:xfrm>
        </p:grpSpPr>
        <p:sp>
          <p:nvSpPr>
            <p:cNvPr id="15" name="object 15"/>
            <p:cNvSpPr/>
            <p:nvPr/>
          </p:nvSpPr>
          <p:spPr>
            <a:xfrm>
              <a:off x="6675119" y="1847088"/>
              <a:ext cx="2054860" cy="4215765"/>
            </a:xfrm>
            <a:custGeom>
              <a:avLst/>
              <a:gdLst/>
              <a:ahLst/>
              <a:cxnLst/>
              <a:rect l="l" t="t" r="r" b="b"/>
              <a:pathLst>
                <a:path w="2054859" h="4215765">
                  <a:moveTo>
                    <a:pt x="0" y="4215384"/>
                  </a:moveTo>
                  <a:lnTo>
                    <a:pt x="2054352" y="4215384"/>
                  </a:lnTo>
                  <a:lnTo>
                    <a:pt x="2054352" y="0"/>
                  </a:lnTo>
                  <a:lnTo>
                    <a:pt x="0" y="0"/>
                  </a:lnTo>
                  <a:lnTo>
                    <a:pt x="0" y="4215384"/>
                  </a:lnTo>
                  <a:close/>
                </a:path>
              </a:pathLst>
            </a:custGeom>
            <a:ln w="12700">
              <a:solidFill>
                <a:srgbClr val="1E8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19" y="1847088"/>
              <a:ext cx="304800" cy="3048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39431" y="1881962"/>
            <a:ext cx="35750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rgbClr val="1F8901"/>
                </a:solidFill>
                <a:latin typeface="Calibri"/>
                <a:cs typeface="Calibri"/>
              </a:rPr>
              <a:t>VPC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97040" y="2420111"/>
            <a:ext cx="1765300" cy="3489960"/>
          </a:xfrm>
          <a:custGeom>
            <a:avLst/>
            <a:gdLst/>
            <a:ahLst/>
            <a:cxnLst/>
            <a:rect l="l" t="t" r="r" b="b"/>
            <a:pathLst>
              <a:path w="1765300" h="3489960">
                <a:moveTo>
                  <a:pt x="0" y="1691639"/>
                </a:moveTo>
                <a:lnTo>
                  <a:pt x="1764792" y="1691639"/>
                </a:lnTo>
                <a:lnTo>
                  <a:pt x="1764792" y="0"/>
                </a:lnTo>
                <a:lnTo>
                  <a:pt x="0" y="0"/>
                </a:lnTo>
                <a:lnTo>
                  <a:pt x="0" y="1691639"/>
                </a:lnTo>
                <a:close/>
              </a:path>
              <a:path w="1765300" h="3489960">
                <a:moveTo>
                  <a:pt x="0" y="3489960"/>
                </a:moveTo>
                <a:lnTo>
                  <a:pt x="1764792" y="3489960"/>
                </a:lnTo>
                <a:lnTo>
                  <a:pt x="1764792" y="1798320"/>
                </a:lnTo>
                <a:lnTo>
                  <a:pt x="0" y="1798320"/>
                </a:lnTo>
                <a:lnTo>
                  <a:pt x="0" y="3489960"/>
                </a:lnTo>
                <a:close/>
              </a:path>
            </a:pathLst>
          </a:custGeom>
          <a:ln w="12700">
            <a:solidFill>
              <a:srgbClr val="5B9CD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45222" y="2448509"/>
            <a:ext cx="87630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5D9DD4"/>
                </a:solidFill>
                <a:latin typeface="Calibri"/>
                <a:cs typeface="Calibri"/>
              </a:rPr>
              <a:t>Availability</a:t>
            </a:r>
            <a:r>
              <a:rPr sz="1000" spc="-55" dirty="0">
                <a:solidFill>
                  <a:srgbClr val="5D9DD4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5D9DD4"/>
                </a:solidFill>
                <a:latin typeface="Calibri"/>
                <a:cs typeface="Calibri"/>
              </a:rPr>
              <a:t>Zone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solidFill>
                  <a:srgbClr val="5D9DD4"/>
                </a:solidFill>
                <a:latin typeface="Calibri"/>
                <a:cs typeface="Calibri"/>
              </a:rPr>
              <a:t>(us-east-</a:t>
            </a:r>
            <a:r>
              <a:rPr sz="1000" spc="-25" dirty="0">
                <a:solidFill>
                  <a:srgbClr val="5D9DD4"/>
                </a:solidFill>
                <a:latin typeface="Calibri"/>
                <a:cs typeface="Calibri"/>
              </a:rPr>
              <a:t>1a)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37856" y="4249928"/>
            <a:ext cx="8756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5730" marR="5080" indent="-113664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5D9DD4"/>
                </a:solidFill>
                <a:latin typeface="Calibri"/>
                <a:cs typeface="Calibri"/>
              </a:rPr>
              <a:t>Availability</a:t>
            </a:r>
            <a:r>
              <a:rPr sz="1000" spc="35" dirty="0">
                <a:solidFill>
                  <a:srgbClr val="5D9DD4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5D9DD4"/>
                </a:solidFill>
                <a:latin typeface="Calibri"/>
                <a:cs typeface="Calibri"/>
              </a:rPr>
              <a:t>Zone </a:t>
            </a:r>
            <a:r>
              <a:rPr sz="1000" spc="-10" dirty="0">
                <a:solidFill>
                  <a:srgbClr val="5D9DD4"/>
                </a:solidFill>
                <a:latin typeface="Calibri"/>
                <a:cs typeface="Calibri"/>
              </a:rPr>
              <a:t>(us-east-</a:t>
            </a:r>
            <a:r>
              <a:rPr sz="1000" spc="-25" dirty="0">
                <a:solidFill>
                  <a:srgbClr val="5D9DD4"/>
                </a:solidFill>
                <a:latin typeface="Calibri"/>
                <a:cs typeface="Calibri"/>
              </a:rPr>
              <a:t>1b)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73240" y="2895600"/>
            <a:ext cx="1323340" cy="2941320"/>
            <a:chOff x="6873240" y="2895600"/>
            <a:chExt cx="1323340" cy="2941320"/>
          </a:xfrm>
        </p:grpSpPr>
        <p:sp>
          <p:nvSpPr>
            <p:cNvPr id="22" name="object 22"/>
            <p:cNvSpPr/>
            <p:nvPr/>
          </p:nvSpPr>
          <p:spPr>
            <a:xfrm>
              <a:off x="6876288" y="2895600"/>
              <a:ext cx="1320165" cy="1143000"/>
            </a:xfrm>
            <a:custGeom>
              <a:avLst/>
              <a:gdLst/>
              <a:ahLst/>
              <a:cxnLst/>
              <a:rect l="l" t="t" r="r" b="b"/>
              <a:pathLst>
                <a:path w="1320165" h="1143000">
                  <a:moveTo>
                    <a:pt x="1319783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319783" y="1143000"/>
                  </a:lnTo>
                  <a:lnTo>
                    <a:pt x="1319783" y="0"/>
                  </a:lnTo>
                  <a:close/>
                </a:path>
              </a:pathLst>
            </a:custGeom>
            <a:solidFill>
              <a:srgbClr val="007BBB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2384" y="2895600"/>
              <a:ext cx="277368" cy="2773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73240" y="4693920"/>
              <a:ext cx="1320165" cy="1143000"/>
            </a:xfrm>
            <a:custGeom>
              <a:avLst/>
              <a:gdLst/>
              <a:ahLst/>
              <a:cxnLst/>
              <a:rect l="l" t="t" r="r" b="b"/>
              <a:pathLst>
                <a:path w="1320165" h="1143000">
                  <a:moveTo>
                    <a:pt x="1319783" y="0"/>
                  </a:moveTo>
                  <a:lnTo>
                    <a:pt x="0" y="0"/>
                  </a:lnTo>
                  <a:lnTo>
                    <a:pt x="0" y="1142999"/>
                  </a:lnTo>
                  <a:lnTo>
                    <a:pt x="1319783" y="1142999"/>
                  </a:lnTo>
                  <a:lnTo>
                    <a:pt x="1319783" y="0"/>
                  </a:lnTo>
                  <a:close/>
                </a:path>
              </a:pathLst>
            </a:custGeom>
            <a:solidFill>
              <a:srgbClr val="007BBB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288" y="4693920"/>
              <a:ext cx="277368" cy="2743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5472" y="3297936"/>
              <a:ext cx="435864" cy="43586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876288" y="2895600"/>
            <a:ext cx="1320165" cy="11430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390"/>
              </a:spcBef>
            </a:pPr>
            <a:r>
              <a:rPr sz="1000" dirty="0">
                <a:solidFill>
                  <a:srgbClr val="5D9DD4"/>
                </a:solidFill>
                <a:latin typeface="Calibri"/>
                <a:cs typeface="Calibri"/>
              </a:rPr>
              <a:t>Private</a:t>
            </a:r>
            <a:r>
              <a:rPr sz="1000" spc="-60" dirty="0">
                <a:solidFill>
                  <a:srgbClr val="5D9DD4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5D9DD4"/>
                </a:solidFill>
                <a:latin typeface="Calibri"/>
                <a:cs typeface="Calibri"/>
              </a:rPr>
              <a:t>Subnet</a:t>
            </a:r>
            <a:r>
              <a:rPr sz="1000" spc="-25" dirty="0">
                <a:solidFill>
                  <a:srgbClr val="5D9DD4"/>
                </a:solidFill>
                <a:latin typeface="Calibri"/>
                <a:cs typeface="Calibri"/>
              </a:rPr>
              <a:t> </a:t>
            </a:r>
            <a:r>
              <a:rPr sz="1000" spc="-60" dirty="0">
                <a:solidFill>
                  <a:srgbClr val="5D9DD4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Instances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5952" y="5090159"/>
            <a:ext cx="435864" cy="43586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873240" y="4693920"/>
            <a:ext cx="1320165" cy="114300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384"/>
              </a:spcBef>
            </a:pPr>
            <a:r>
              <a:rPr sz="1000" dirty="0">
                <a:solidFill>
                  <a:srgbClr val="5D9DD4"/>
                </a:solidFill>
                <a:latin typeface="Calibri"/>
                <a:cs typeface="Calibri"/>
              </a:rPr>
              <a:t>Private</a:t>
            </a:r>
            <a:r>
              <a:rPr sz="1000" spc="-45" dirty="0">
                <a:solidFill>
                  <a:srgbClr val="5D9DD4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5D9DD4"/>
                </a:solidFill>
                <a:latin typeface="Calibri"/>
                <a:cs typeface="Calibri"/>
              </a:rPr>
              <a:t>Subnet</a:t>
            </a:r>
            <a:r>
              <a:rPr sz="1000" spc="5" dirty="0">
                <a:solidFill>
                  <a:srgbClr val="5D9DD4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5D9DD4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Calibri"/>
              <a:cs typeface="Calibri"/>
            </a:endParaRPr>
          </a:p>
          <a:p>
            <a:pPr marL="147320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Instances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506968" y="2203704"/>
            <a:ext cx="1893570" cy="3371850"/>
            <a:chOff x="8506968" y="2203704"/>
            <a:chExt cx="1893570" cy="337185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968" y="3950208"/>
              <a:ext cx="457200" cy="457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089136" y="2459736"/>
              <a:ext cx="1304925" cy="3108960"/>
            </a:xfrm>
            <a:custGeom>
              <a:avLst/>
              <a:gdLst/>
              <a:ahLst/>
              <a:cxnLst/>
              <a:rect l="l" t="t" r="r" b="b"/>
              <a:pathLst>
                <a:path w="1304925" h="3108960">
                  <a:moveTo>
                    <a:pt x="0" y="3108960"/>
                  </a:moveTo>
                  <a:lnTo>
                    <a:pt x="1304544" y="3108960"/>
                  </a:lnTo>
                  <a:lnTo>
                    <a:pt x="1304544" y="0"/>
                  </a:lnTo>
                  <a:lnTo>
                    <a:pt x="0" y="0"/>
                  </a:lnTo>
                  <a:lnTo>
                    <a:pt x="0" y="3108960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3184" y="2203704"/>
              <a:ext cx="524255" cy="521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5937" y="3965632"/>
              <a:ext cx="420254" cy="42025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188957" y="5141214"/>
            <a:ext cx="1098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859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200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Direct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 Location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43135" y="4396232"/>
            <a:ext cx="6165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Direct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515345" y="2444242"/>
            <a:ext cx="1317625" cy="3119120"/>
            <a:chOff x="10515345" y="2444242"/>
            <a:chExt cx="1317625" cy="3119120"/>
          </a:xfrm>
        </p:grpSpPr>
        <p:sp>
          <p:nvSpPr>
            <p:cNvPr id="38" name="object 38"/>
            <p:cNvSpPr/>
            <p:nvPr/>
          </p:nvSpPr>
          <p:spPr>
            <a:xfrm>
              <a:off x="10521695" y="2450592"/>
              <a:ext cx="1304925" cy="3106420"/>
            </a:xfrm>
            <a:custGeom>
              <a:avLst/>
              <a:gdLst/>
              <a:ahLst/>
              <a:cxnLst/>
              <a:rect l="l" t="t" r="r" b="b"/>
              <a:pathLst>
                <a:path w="1304925" h="3106420">
                  <a:moveTo>
                    <a:pt x="0" y="3105912"/>
                  </a:moveTo>
                  <a:lnTo>
                    <a:pt x="1304544" y="3105912"/>
                  </a:lnTo>
                  <a:lnTo>
                    <a:pt x="1304544" y="0"/>
                  </a:lnTo>
                  <a:lnTo>
                    <a:pt x="0" y="0"/>
                  </a:lnTo>
                  <a:lnTo>
                    <a:pt x="0" y="3105912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3776" y="3974776"/>
              <a:ext cx="420254" cy="42025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597260" y="5307329"/>
            <a:ext cx="1181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r>
              <a:rPr sz="12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56547" y="2441448"/>
            <a:ext cx="2255520" cy="1948180"/>
            <a:chOff x="8956547" y="2441448"/>
            <a:chExt cx="2255520" cy="1948180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0839" y="2441448"/>
              <a:ext cx="310896" cy="31394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956547" y="4134993"/>
              <a:ext cx="462915" cy="88265"/>
            </a:xfrm>
            <a:custGeom>
              <a:avLst/>
              <a:gdLst/>
              <a:ahLst/>
              <a:cxnLst/>
              <a:rect l="l" t="t" r="r" b="b"/>
              <a:pathLst>
                <a:path w="462915" h="88264">
                  <a:moveTo>
                    <a:pt x="85471" y="2158"/>
                  </a:moveTo>
                  <a:lnTo>
                    <a:pt x="0" y="45592"/>
                  </a:lnTo>
                  <a:lnTo>
                    <a:pt x="85978" y="87883"/>
                  </a:lnTo>
                  <a:lnTo>
                    <a:pt x="85809" y="59308"/>
                  </a:lnTo>
                  <a:lnTo>
                    <a:pt x="71500" y="59308"/>
                  </a:lnTo>
                  <a:lnTo>
                    <a:pt x="71374" y="30733"/>
                  </a:lnTo>
                  <a:lnTo>
                    <a:pt x="85639" y="30631"/>
                  </a:lnTo>
                  <a:lnTo>
                    <a:pt x="85471" y="2158"/>
                  </a:lnTo>
                  <a:close/>
                </a:path>
                <a:path w="462915" h="88264">
                  <a:moveTo>
                    <a:pt x="434390" y="28447"/>
                  </a:moveTo>
                  <a:lnTo>
                    <a:pt x="391032" y="28447"/>
                  </a:lnTo>
                  <a:lnTo>
                    <a:pt x="391286" y="57022"/>
                  </a:lnTo>
                  <a:lnTo>
                    <a:pt x="376978" y="57125"/>
                  </a:lnTo>
                  <a:lnTo>
                    <a:pt x="377190" y="85724"/>
                  </a:lnTo>
                  <a:lnTo>
                    <a:pt x="462533" y="42290"/>
                  </a:lnTo>
                  <a:lnTo>
                    <a:pt x="434390" y="28447"/>
                  </a:lnTo>
                  <a:close/>
                </a:path>
                <a:path w="462915" h="88264">
                  <a:moveTo>
                    <a:pt x="85639" y="30631"/>
                  </a:moveTo>
                  <a:lnTo>
                    <a:pt x="71374" y="30733"/>
                  </a:lnTo>
                  <a:lnTo>
                    <a:pt x="71500" y="59308"/>
                  </a:lnTo>
                  <a:lnTo>
                    <a:pt x="85809" y="59206"/>
                  </a:lnTo>
                  <a:lnTo>
                    <a:pt x="85639" y="30631"/>
                  </a:lnTo>
                  <a:close/>
                </a:path>
                <a:path w="462915" h="88264">
                  <a:moveTo>
                    <a:pt x="85809" y="59206"/>
                  </a:moveTo>
                  <a:lnTo>
                    <a:pt x="71500" y="59308"/>
                  </a:lnTo>
                  <a:lnTo>
                    <a:pt x="85809" y="59308"/>
                  </a:lnTo>
                  <a:close/>
                </a:path>
                <a:path w="462915" h="88264">
                  <a:moveTo>
                    <a:pt x="376766" y="28550"/>
                  </a:moveTo>
                  <a:lnTo>
                    <a:pt x="85639" y="30631"/>
                  </a:lnTo>
                  <a:lnTo>
                    <a:pt x="85809" y="59206"/>
                  </a:lnTo>
                  <a:lnTo>
                    <a:pt x="376978" y="57125"/>
                  </a:lnTo>
                  <a:lnTo>
                    <a:pt x="376766" y="28550"/>
                  </a:lnTo>
                  <a:close/>
                </a:path>
                <a:path w="462915" h="88264">
                  <a:moveTo>
                    <a:pt x="391032" y="28447"/>
                  </a:moveTo>
                  <a:lnTo>
                    <a:pt x="376766" y="28550"/>
                  </a:lnTo>
                  <a:lnTo>
                    <a:pt x="376978" y="57125"/>
                  </a:lnTo>
                  <a:lnTo>
                    <a:pt x="391286" y="57022"/>
                  </a:lnTo>
                  <a:lnTo>
                    <a:pt x="391032" y="28447"/>
                  </a:lnTo>
                  <a:close/>
                </a:path>
                <a:path w="462915" h="88264">
                  <a:moveTo>
                    <a:pt x="376554" y="0"/>
                  </a:moveTo>
                  <a:lnTo>
                    <a:pt x="376766" y="28550"/>
                  </a:lnTo>
                  <a:lnTo>
                    <a:pt x="434390" y="28447"/>
                  </a:lnTo>
                  <a:lnTo>
                    <a:pt x="37655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86187" y="4177283"/>
              <a:ext cx="1311275" cy="10160"/>
            </a:xfrm>
            <a:custGeom>
              <a:avLst/>
              <a:gdLst/>
              <a:ahLst/>
              <a:cxnLst/>
              <a:rect l="l" t="t" r="r" b="b"/>
              <a:pathLst>
                <a:path w="1311275" h="10160">
                  <a:moveTo>
                    <a:pt x="0" y="0"/>
                  </a:moveTo>
                  <a:lnTo>
                    <a:pt x="1311020" y="10033"/>
                  </a:lnTo>
                </a:path>
              </a:pathLst>
            </a:custGeom>
            <a:ln w="28575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3951" y="3977640"/>
              <a:ext cx="408431" cy="41148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0956670" y="2474721"/>
            <a:ext cx="718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B6C86"/>
                </a:solidFill>
                <a:latin typeface="Calibri"/>
                <a:cs typeface="Calibri"/>
              </a:rPr>
              <a:t>Corporate </a:t>
            </a:r>
            <a:r>
              <a:rPr sz="1200" dirty="0">
                <a:solidFill>
                  <a:srgbClr val="5B6C86"/>
                </a:solidFill>
                <a:latin typeface="Calibri"/>
                <a:cs typeface="Calibri"/>
              </a:rPr>
              <a:t>data</a:t>
            </a:r>
            <a:r>
              <a:rPr sz="1200" spc="-40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B6C86"/>
                </a:solidFill>
                <a:latin typeface="Calibri"/>
                <a:cs typeface="Calibri"/>
              </a:rPr>
              <a:t>center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172447" y="4555363"/>
            <a:ext cx="13760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aseline="2777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500" spc="-37" baseline="2777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500" baseline="2777" dirty="0">
                <a:solidFill>
                  <a:srgbClr val="444848"/>
                </a:solidFill>
                <a:latin typeface="Calibri"/>
                <a:cs typeface="Calibri"/>
              </a:rPr>
              <a:t>Endpoint</a:t>
            </a:r>
            <a:r>
              <a:rPr sz="1500" spc="569" baseline="2777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444848"/>
                </a:solidFill>
                <a:latin typeface="Calibri"/>
                <a:cs typeface="Calibri"/>
              </a:rPr>
              <a:t>Conne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70311" y="4402963"/>
            <a:ext cx="14522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0735" algn="l"/>
              </a:tabLst>
            </a:pPr>
            <a:r>
              <a:rPr sz="1000" b="1" spc="-25" dirty="0">
                <a:solidFill>
                  <a:srgbClr val="444848"/>
                </a:solidFill>
                <a:latin typeface="Calibri"/>
                <a:cs typeface="Calibri"/>
              </a:rPr>
              <a:t>VPN</a:t>
            </a:r>
            <a:r>
              <a:rPr sz="1000" b="1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Customer</a:t>
            </a:r>
            <a:endParaRPr sz="1000">
              <a:latin typeface="Calibri"/>
              <a:cs typeface="Calibri"/>
            </a:endParaRPr>
          </a:p>
          <a:p>
            <a:pPr marL="164465">
              <a:lnSpc>
                <a:spcPct val="100000"/>
              </a:lnSpc>
              <a:tabLst>
                <a:tab pos="669290" algn="l"/>
              </a:tabLst>
            </a:pPr>
            <a:r>
              <a:rPr sz="1000" b="1" spc="-10" dirty="0">
                <a:solidFill>
                  <a:srgbClr val="444848"/>
                </a:solidFill>
                <a:latin typeface="Calibri"/>
                <a:cs typeface="Calibri"/>
              </a:rPr>
              <a:t>ction</a:t>
            </a:r>
            <a:r>
              <a:rPr sz="1000" b="1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router/firewall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38193" y="3030690"/>
            <a:ext cx="268044" cy="257122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0744200" y="3294126"/>
            <a:ext cx="3143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05121" y="3027642"/>
            <a:ext cx="268044" cy="25712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1309604" y="3291078"/>
            <a:ext cx="3143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Client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67691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6870" algn="l"/>
              </a:tabLst>
            </a:pPr>
            <a:r>
              <a:rPr spc="-10" dirty="0"/>
              <a:t>Direct</a:t>
            </a:r>
            <a:r>
              <a:rPr dirty="0"/>
              <a:t>	Connect</a:t>
            </a:r>
            <a:r>
              <a:rPr spc="-70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10" dirty="0"/>
              <a:t>Resiliency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1026" y="1369314"/>
            <a:ext cx="354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High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Resiliency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b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Critical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Workloads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8127" y="5782462"/>
            <a:ext cx="344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One</a:t>
            </a:r>
            <a:r>
              <a:rPr sz="18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connection</a:t>
            </a:r>
            <a:r>
              <a:rPr sz="18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at</a:t>
            </a:r>
            <a:r>
              <a:rPr sz="18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multiple</a:t>
            </a:r>
            <a:r>
              <a:rPr sz="18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1853" y="1391158"/>
            <a:ext cx="407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Maximum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Resiliency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for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Critical</a:t>
            </a:r>
            <a:r>
              <a:rPr sz="1800" b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Workloads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1464" y="5751372"/>
            <a:ext cx="55149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Maximum</a:t>
            </a:r>
            <a:r>
              <a:rPr sz="18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resilience</a:t>
            </a:r>
            <a:r>
              <a:rPr sz="18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18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achieved</a:t>
            </a:r>
            <a:r>
              <a:rPr sz="18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by</a:t>
            </a:r>
            <a:r>
              <a:rPr sz="18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separate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 connections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terminating</a:t>
            </a:r>
            <a:r>
              <a:rPr sz="18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on</a:t>
            </a:r>
            <a:r>
              <a:rPr sz="1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separate</a:t>
            </a:r>
            <a:r>
              <a:rPr sz="18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devices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18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more</a:t>
            </a:r>
            <a:r>
              <a:rPr sz="1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than</a:t>
            </a:r>
            <a:r>
              <a:rPr sz="18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one</a:t>
            </a:r>
            <a:r>
              <a:rPr sz="18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location.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5169" y="2291842"/>
            <a:ext cx="1494155" cy="2679700"/>
            <a:chOff x="725169" y="2291842"/>
            <a:chExt cx="1494155" cy="2679700"/>
          </a:xfrm>
        </p:grpSpPr>
        <p:sp>
          <p:nvSpPr>
            <p:cNvPr id="13" name="object 13"/>
            <p:cNvSpPr/>
            <p:nvPr/>
          </p:nvSpPr>
          <p:spPr>
            <a:xfrm>
              <a:off x="731519" y="2298192"/>
              <a:ext cx="1481455" cy="2667000"/>
            </a:xfrm>
            <a:custGeom>
              <a:avLst/>
              <a:gdLst/>
              <a:ahLst/>
              <a:cxnLst/>
              <a:rect l="l" t="t" r="r" b="b"/>
              <a:pathLst>
                <a:path w="1481455" h="2667000">
                  <a:moveTo>
                    <a:pt x="0" y="2666999"/>
                  </a:moveTo>
                  <a:lnTo>
                    <a:pt x="1481328" y="2666999"/>
                  </a:lnTo>
                  <a:lnTo>
                    <a:pt x="1481328" y="0"/>
                  </a:lnTo>
                  <a:lnTo>
                    <a:pt x="0" y="0"/>
                  </a:lnTo>
                  <a:lnTo>
                    <a:pt x="0" y="2666999"/>
                  </a:lnTo>
                  <a:close/>
                </a:path>
              </a:pathLst>
            </a:custGeom>
            <a:ln w="12700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298192"/>
              <a:ext cx="301752" cy="30175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25727" y="2329687"/>
            <a:ext cx="5175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C9DD4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52089" y="1709927"/>
            <a:ext cx="1405890" cy="1814195"/>
            <a:chOff x="2752089" y="1709927"/>
            <a:chExt cx="1405890" cy="1814195"/>
          </a:xfrm>
        </p:grpSpPr>
        <p:sp>
          <p:nvSpPr>
            <p:cNvPr id="17" name="object 17"/>
            <p:cNvSpPr/>
            <p:nvPr/>
          </p:nvSpPr>
          <p:spPr>
            <a:xfrm>
              <a:off x="2758439" y="1969007"/>
              <a:ext cx="1393190" cy="1548765"/>
            </a:xfrm>
            <a:custGeom>
              <a:avLst/>
              <a:gdLst/>
              <a:ahLst/>
              <a:cxnLst/>
              <a:rect l="l" t="t" r="r" b="b"/>
              <a:pathLst>
                <a:path w="1393189" h="1548764">
                  <a:moveTo>
                    <a:pt x="0" y="1548384"/>
                  </a:moveTo>
                  <a:lnTo>
                    <a:pt x="1392936" y="1548384"/>
                  </a:lnTo>
                  <a:lnTo>
                    <a:pt x="1392936" y="0"/>
                  </a:lnTo>
                  <a:lnTo>
                    <a:pt x="0" y="0"/>
                  </a:lnTo>
                  <a:lnTo>
                    <a:pt x="0" y="1548384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255" y="1709927"/>
              <a:ext cx="524256" cy="524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9832" y="2493448"/>
              <a:ext cx="420254" cy="42025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814066" y="3073146"/>
            <a:ext cx="1292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2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Direct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Location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12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70578" y="1953514"/>
            <a:ext cx="1180465" cy="1570355"/>
            <a:chOff x="4370578" y="1953514"/>
            <a:chExt cx="1180465" cy="1570355"/>
          </a:xfrm>
        </p:grpSpPr>
        <p:sp>
          <p:nvSpPr>
            <p:cNvPr id="22" name="object 22"/>
            <p:cNvSpPr/>
            <p:nvPr/>
          </p:nvSpPr>
          <p:spPr>
            <a:xfrm>
              <a:off x="4376928" y="1959864"/>
              <a:ext cx="1167765" cy="1557655"/>
            </a:xfrm>
            <a:custGeom>
              <a:avLst/>
              <a:gdLst/>
              <a:ahLst/>
              <a:cxnLst/>
              <a:rect l="l" t="t" r="r" b="b"/>
              <a:pathLst>
                <a:path w="1167764" h="1557654">
                  <a:moveTo>
                    <a:pt x="0" y="1557527"/>
                  </a:moveTo>
                  <a:lnTo>
                    <a:pt x="1167384" y="1557527"/>
                  </a:lnTo>
                  <a:lnTo>
                    <a:pt x="1167384" y="0"/>
                  </a:lnTo>
                  <a:lnTo>
                    <a:pt x="0" y="0"/>
                  </a:lnTo>
                  <a:lnTo>
                    <a:pt x="0" y="1557527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2120" y="2493448"/>
              <a:ext cx="420254" cy="4202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6928" y="1969008"/>
              <a:ext cx="313944" cy="31089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779390" y="1992884"/>
            <a:ext cx="730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B6C86"/>
                </a:solidFill>
                <a:latin typeface="Calibri"/>
                <a:cs typeface="Calibri"/>
              </a:rPr>
              <a:t>Corporate </a:t>
            </a:r>
            <a:r>
              <a:rPr sz="1200" dirty="0">
                <a:solidFill>
                  <a:srgbClr val="5B6C86"/>
                </a:solidFill>
                <a:latin typeface="Calibri"/>
                <a:cs typeface="Calibri"/>
              </a:rPr>
              <a:t>data</a:t>
            </a:r>
            <a:r>
              <a:rPr sz="1200" spc="-40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B6C86"/>
                </a:solidFill>
                <a:latin typeface="Calibri"/>
                <a:cs typeface="Calibri"/>
              </a:rPr>
              <a:t>center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30808" y="3267455"/>
            <a:ext cx="2978150" cy="2137410"/>
            <a:chOff x="1130808" y="3267455"/>
            <a:chExt cx="2978150" cy="213741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08" y="3267455"/>
              <a:ext cx="682752" cy="6858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09672" y="3846575"/>
              <a:ext cx="1393190" cy="1551940"/>
            </a:xfrm>
            <a:custGeom>
              <a:avLst/>
              <a:gdLst/>
              <a:ahLst/>
              <a:cxnLst/>
              <a:rect l="l" t="t" r="r" b="b"/>
              <a:pathLst>
                <a:path w="1393189" h="1551939">
                  <a:moveTo>
                    <a:pt x="0" y="1551432"/>
                  </a:moveTo>
                  <a:lnTo>
                    <a:pt x="1392936" y="1551432"/>
                  </a:lnTo>
                  <a:lnTo>
                    <a:pt x="1392936" y="0"/>
                  </a:lnTo>
                  <a:lnTo>
                    <a:pt x="0" y="0"/>
                  </a:lnTo>
                  <a:lnTo>
                    <a:pt x="0" y="1551432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2487" y="3590543"/>
              <a:ext cx="524256" cy="5242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1064" y="4374064"/>
              <a:ext cx="420254" cy="42025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765551" y="4963159"/>
            <a:ext cx="129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2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848"/>
                </a:solidFill>
                <a:latin typeface="Calibri"/>
                <a:cs typeface="Calibri"/>
              </a:rPr>
              <a:t>Direct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2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Location</a:t>
            </a:r>
            <a:r>
              <a:rPr sz="12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12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76673" y="3834129"/>
            <a:ext cx="1180465" cy="1570355"/>
            <a:chOff x="4376673" y="3834129"/>
            <a:chExt cx="1180465" cy="1570355"/>
          </a:xfrm>
        </p:grpSpPr>
        <p:sp>
          <p:nvSpPr>
            <p:cNvPr id="33" name="object 33"/>
            <p:cNvSpPr/>
            <p:nvPr/>
          </p:nvSpPr>
          <p:spPr>
            <a:xfrm>
              <a:off x="4383023" y="3840479"/>
              <a:ext cx="1167765" cy="1557655"/>
            </a:xfrm>
            <a:custGeom>
              <a:avLst/>
              <a:gdLst/>
              <a:ahLst/>
              <a:cxnLst/>
              <a:rect l="l" t="t" r="r" b="b"/>
              <a:pathLst>
                <a:path w="1167764" h="1557654">
                  <a:moveTo>
                    <a:pt x="0" y="1557528"/>
                  </a:moveTo>
                  <a:lnTo>
                    <a:pt x="1167384" y="1557528"/>
                  </a:lnTo>
                  <a:lnTo>
                    <a:pt x="1167384" y="0"/>
                  </a:lnTo>
                  <a:lnTo>
                    <a:pt x="0" y="0"/>
                  </a:lnTo>
                  <a:lnTo>
                    <a:pt x="0" y="1557528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8216" y="4374064"/>
              <a:ext cx="420254" cy="42025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3023" y="3846575"/>
              <a:ext cx="313944" cy="31394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785105" y="3873500"/>
            <a:ext cx="730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B6C86"/>
                </a:solidFill>
                <a:latin typeface="Calibri"/>
                <a:cs typeface="Calibri"/>
              </a:rPr>
              <a:t>Corporate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5B6C86"/>
                </a:solidFill>
                <a:latin typeface="Calibri"/>
                <a:cs typeface="Calibri"/>
              </a:rPr>
              <a:t>data</a:t>
            </a:r>
            <a:r>
              <a:rPr sz="1200" spc="-50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B6C86"/>
                </a:solidFill>
                <a:latin typeface="Calibri"/>
                <a:cs typeface="Calibri"/>
              </a:rPr>
              <a:t>center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84248" y="2690812"/>
            <a:ext cx="2828290" cy="1909445"/>
            <a:chOff x="1984248" y="2690812"/>
            <a:chExt cx="2828290" cy="1909445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4248" y="3413759"/>
              <a:ext cx="457200" cy="457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48484" y="2705100"/>
              <a:ext cx="2456180" cy="771525"/>
            </a:xfrm>
            <a:custGeom>
              <a:avLst/>
              <a:gdLst/>
              <a:ahLst/>
              <a:cxnLst/>
              <a:rect l="l" t="t" r="r" b="b"/>
              <a:pathLst>
                <a:path w="2456179" h="771525">
                  <a:moveTo>
                    <a:pt x="0" y="771016"/>
                  </a:moveTo>
                  <a:lnTo>
                    <a:pt x="915543" y="0"/>
                  </a:lnTo>
                </a:path>
                <a:path w="2456179" h="771525">
                  <a:moveTo>
                    <a:pt x="1371600" y="0"/>
                  </a:moveTo>
                  <a:lnTo>
                    <a:pt x="2455926" y="0"/>
                  </a:lnTo>
                </a:path>
              </a:pathLst>
            </a:custGeom>
            <a:ln w="28575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60676" y="3781044"/>
              <a:ext cx="2451735" cy="805180"/>
            </a:xfrm>
            <a:custGeom>
              <a:avLst/>
              <a:gdLst/>
              <a:ahLst/>
              <a:cxnLst/>
              <a:rect l="l" t="t" r="r" b="b"/>
              <a:pathLst>
                <a:path w="2451735" h="805179">
                  <a:moveTo>
                    <a:pt x="0" y="0"/>
                  </a:moveTo>
                  <a:lnTo>
                    <a:pt x="851281" y="804671"/>
                  </a:lnTo>
                </a:path>
                <a:path w="2451735" h="805179">
                  <a:moveTo>
                    <a:pt x="2451735" y="804671"/>
                  </a:moveTo>
                  <a:lnTo>
                    <a:pt x="1310639" y="804671"/>
                  </a:lnTo>
                </a:path>
              </a:pathLst>
            </a:custGeom>
            <a:ln w="28575">
              <a:solidFill>
                <a:srgbClr val="1F89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162802" y="2291842"/>
            <a:ext cx="1494155" cy="2679700"/>
            <a:chOff x="6162802" y="2291842"/>
            <a:chExt cx="1494155" cy="2679700"/>
          </a:xfrm>
        </p:grpSpPr>
        <p:sp>
          <p:nvSpPr>
            <p:cNvPr id="42" name="object 42"/>
            <p:cNvSpPr/>
            <p:nvPr/>
          </p:nvSpPr>
          <p:spPr>
            <a:xfrm>
              <a:off x="6169152" y="2298192"/>
              <a:ext cx="1481455" cy="2667000"/>
            </a:xfrm>
            <a:custGeom>
              <a:avLst/>
              <a:gdLst/>
              <a:ahLst/>
              <a:cxnLst/>
              <a:rect l="l" t="t" r="r" b="b"/>
              <a:pathLst>
                <a:path w="1481454" h="2667000">
                  <a:moveTo>
                    <a:pt x="0" y="2666999"/>
                  </a:moveTo>
                  <a:lnTo>
                    <a:pt x="1481327" y="2666999"/>
                  </a:lnTo>
                  <a:lnTo>
                    <a:pt x="1481327" y="0"/>
                  </a:lnTo>
                  <a:lnTo>
                    <a:pt x="0" y="0"/>
                  </a:lnTo>
                  <a:lnTo>
                    <a:pt x="0" y="2666999"/>
                  </a:lnTo>
                  <a:close/>
                </a:path>
              </a:pathLst>
            </a:custGeom>
            <a:ln w="12700">
              <a:solidFill>
                <a:srgbClr val="5B9C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9152" y="2298192"/>
              <a:ext cx="301751" cy="30175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564630" y="2329687"/>
            <a:ext cx="5175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5C9DD4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189721" y="1709927"/>
            <a:ext cx="1405890" cy="1951355"/>
            <a:chOff x="8189721" y="1709927"/>
            <a:chExt cx="1405890" cy="1951355"/>
          </a:xfrm>
        </p:grpSpPr>
        <p:sp>
          <p:nvSpPr>
            <p:cNvPr id="46" name="object 46"/>
            <p:cNvSpPr/>
            <p:nvPr/>
          </p:nvSpPr>
          <p:spPr>
            <a:xfrm>
              <a:off x="8196071" y="1969007"/>
              <a:ext cx="1393190" cy="1685925"/>
            </a:xfrm>
            <a:custGeom>
              <a:avLst/>
              <a:gdLst/>
              <a:ahLst/>
              <a:cxnLst/>
              <a:rect l="l" t="t" r="r" b="b"/>
              <a:pathLst>
                <a:path w="1393190" h="1685925">
                  <a:moveTo>
                    <a:pt x="0" y="1685544"/>
                  </a:moveTo>
                  <a:lnTo>
                    <a:pt x="1392935" y="1685544"/>
                  </a:lnTo>
                  <a:lnTo>
                    <a:pt x="1392935" y="0"/>
                  </a:lnTo>
                  <a:lnTo>
                    <a:pt x="0" y="0"/>
                  </a:lnTo>
                  <a:lnTo>
                    <a:pt x="0" y="1685544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8887" y="1709927"/>
              <a:ext cx="524255" cy="52425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464" y="2341048"/>
              <a:ext cx="420254" cy="420254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356472" y="3284982"/>
            <a:ext cx="10845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4315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Direct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Location</a:t>
            </a:r>
            <a:r>
              <a:rPr sz="10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10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808209" y="1953514"/>
            <a:ext cx="1180465" cy="1570355"/>
            <a:chOff x="9808209" y="1953514"/>
            <a:chExt cx="1180465" cy="1570355"/>
          </a:xfrm>
        </p:grpSpPr>
        <p:sp>
          <p:nvSpPr>
            <p:cNvPr id="51" name="object 51"/>
            <p:cNvSpPr/>
            <p:nvPr/>
          </p:nvSpPr>
          <p:spPr>
            <a:xfrm>
              <a:off x="9814559" y="1959864"/>
              <a:ext cx="1167765" cy="1557655"/>
            </a:xfrm>
            <a:custGeom>
              <a:avLst/>
              <a:gdLst/>
              <a:ahLst/>
              <a:cxnLst/>
              <a:rect l="l" t="t" r="r" b="b"/>
              <a:pathLst>
                <a:path w="1167765" h="1557654">
                  <a:moveTo>
                    <a:pt x="0" y="1557527"/>
                  </a:moveTo>
                  <a:lnTo>
                    <a:pt x="1167383" y="1557527"/>
                  </a:lnTo>
                  <a:lnTo>
                    <a:pt x="1167383" y="0"/>
                  </a:lnTo>
                  <a:lnTo>
                    <a:pt x="0" y="0"/>
                  </a:lnTo>
                  <a:lnTo>
                    <a:pt x="0" y="1557527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9752" y="2341048"/>
              <a:ext cx="420254" cy="42025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4559" y="1969008"/>
              <a:ext cx="313944" cy="310896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0217911" y="2002662"/>
            <a:ext cx="6223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5B6C86"/>
                </a:solidFill>
                <a:latin typeface="Calibri"/>
                <a:cs typeface="Calibri"/>
              </a:rPr>
              <a:t>Corporate </a:t>
            </a:r>
            <a:r>
              <a:rPr sz="1000" dirty="0">
                <a:solidFill>
                  <a:srgbClr val="5B6C86"/>
                </a:solidFill>
                <a:latin typeface="Calibri"/>
                <a:cs typeface="Calibri"/>
              </a:rPr>
              <a:t>data</a:t>
            </a:r>
            <a:r>
              <a:rPr sz="1000" spc="-20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5B6C86"/>
                </a:solidFill>
                <a:latin typeface="Calibri"/>
                <a:cs typeface="Calibri"/>
              </a:rPr>
              <a:t>center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568440" y="3267455"/>
            <a:ext cx="2978150" cy="2499995"/>
            <a:chOff x="6568440" y="3267455"/>
            <a:chExt cx="2978150" cy="2499995"/>
          </a:xfrm>
        </p:grpSpPr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8440" y="3267455"/>
              <a:ext cx="682751" cy="685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147304" y="4002023"/>
              <a:ext cx="1393190" cy="1758950"/>
            </a:xfrm>
            <a:custGeom>
              <a:avLst/>
              <a:gdLst/>
              <a:ahLst/>
              <a:cxnLst/>
              <a:rect l="l" t="t" r="r" b="b"/>
              <a:pathLst>
                <a:path w="1393190" h="1758950">
                  <a:moveTo>
                    <a:pt x="0" y="1758695"/>
                  </a:moveTo>
                  <a:lnTo>
                    <a:pt x="1392936" y="1758695"/>
                  </a:lnTo>
                  <a:lnTo>
                    <a:pt x="1392936" y="0"/>
                  </a:lnTo>
                  <a:lnTo>
                    <a:pt x="0" y="0"/>
                  </a:lnTo>
                  <a:lnTo>
                    <a:pt x="0" y="1758695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0120" y="3745991"/>
              <a:ext cx="524255" cy="52120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8696" y="4374064"/>
              <a:ext cx="420254" cy="420254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8307705" y="5386832"/>
            <a:ext cx="10845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4315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4848"/>
                </a:solidFill>
                <a:latin typeface="Calibri"/>
                <a:cs typeface="Calibri"/>
              </a:rPr>
              <a:t>Direct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10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Location</a:t>
            </a:r>
            <a:r>
              <a:rPr sz="10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4848"/>
                </a:solidFill>
                <a:latin typeface="Calibri"/>
                <a:cs typeface="Calibri"/>
              </a:rPr>
              <a:t>-</a:t>
            </a:r>
            <a:r>
              <a:rPr sz="10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814306" y="3989578"/>
            <a:ext cx="1180465" cy="1567180"/>
            <a:chOff x="9814306" y="3989578"/>
            <a:chExt cx="1180465" cy="1567180"/>
          </a:xfrm>
        </p:grpSpPr>
        <p:sp>
          <p:nvSpPr>
            <p:cNvPr id="62" name="object 62"/>
            <p:cNvSpPr/>
            <p:nvPr/>
          </p:nvSpPr>
          <p:spPr>
            <a:xfrm>
              <a:off x="9820656" y="3995928"/>
              <a:ext cx="1167765" cy="1554480"/>
            </a:xfrm>
            <a:custGeom>
              <a:avLst/>
              <a:gdLst/>
              <a:ahLst/>
              <a:cxnLst/>
              <a:rect l="l" t="t" r="r" b="b"/>
              <a:pathLst>
                <a:path w="1167765" h="1554479">
                  <a:moveTo>
                    <a:pt x="0" y="1554480"/>
                  </a:moveTo>
                  <a:lnTo>
                    <a:pt x="1167383" y="1554480"/>
                  </a:lnTo>
                  <a:lnTo>
                    <a:pt x="1167383" y="0"/>
                  </a:lnTo>
                  <a:lnTo>
                    <a:pt x="0" y="0"/>
                  </a:lnTo>
                  <a:lnTo>
                    <a:pt x="0" y="1554480"/>
                  </a:lnTo>
                  <a:close/>
                </a:path>
              </a:pathLst>
            </a:custGeom>
            <a:ln w="12699">
              <a:solidFill>
                <a:srgbClr val="5A6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9753" y="4361872"/>
              <a:ext cx="420254" cy="42025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0656" y="4002024"/>
              <a:ext cx="313944" cy="31394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223754" y="4027678"/>
            <a:ext cx="6223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5B6C86"/>
                </a:solidFill>
                <a:latin typeface="Calibri"/>
                <a:cs typeface="Calibri"/>
              </a:rPr>
              <a:t>Corporate </a:t>
            </a:r>
            <a:r>
              <a:rPr sz="1000" dirty="0">
                <a:solidFill>
                  <a:srgbClr val="5B6C86"/>
                </a:solidFill>
                <a:latin typeface="Calibri"/>
                <a:cs typeface="Calibri"/>
              </a:rPr>
              <a:t>data</a:t>
            </a:r>
            <a:r>
              <a:rPr sz="1000" spc="-20" dirty="0">
                <a:solidFill>
                  <a:srgbClr val="5B6C86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5B6C86"/>
                </a:solidFill>
                <a:latin typeface="Calibri"/>
                <a:cs typeface="Calibri"/>
              </a:rPr>
              <a:t>center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421880" y="2538412"/>
            <a:ext cx="3264535" cy="2811145"/>
            <a:chOff x="7421880" y="2538412"/>
            <a:chExt cx="3264535" cy="2811145"/>
          </a:xfrm>
        </p:grpSpPr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1880" y="3413760"/>
              <a:ext cx="457200" cy="4572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652004" y="2552700"/>
              <a:ext cx="2590165" cy="862330"/>
            </a:xfrm>
            <a:custGeom>
              <a:avLst/>
              <a:gdLst/>
              <a:ahLst/>
              <a:cxnLst/>
              <a:rect l="l" t="t" r="r" b="b"/>
              <a:pathLst>
                <a:path w="2590165" h="862329">
                  <a:moveTo>
                    <a:pt x="0" y="861949"/>
                  </a:moveTo>
                  <a:lnTo>
                    <a:pt x="1050544" y="0"/>
                  </a:lnTo>
                </a:path>
                <a:path w="2590165" h="862329">
                  <a:moveTo>
                    <a:pt x="1505712" y="0"/>
                  </a:moveTo>
                  <a:lnTo>
                    <a:pt x="2590038" y="0"/>
                  </a:lnTo>
                </a:path>
              </a:pathLst>
            </a:custGeom>
            <a:ln w="28575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798308" y="3781044"/>
              <a:ext cx="2446020" cy="805180"/>
            </a:xfrm>
            <a:custGeom>
              <a:avLst/>
              <a:gdLst/>
              <a:ahLst/>
              <a:cxnLst/>
              <a:rect l="l" t="t" r="r" b="b"/>
              <a:pathLst>
                <a:path w="2446020" h="805179">
                  <a:moveTo>
                    <a:pt x="0" y="0"/>
                  </a:moveTo>
                  <a:lnTo>
                    <a:pt x="851281" y="804671"/>
                  </a:lnTo>
                </a:path>
                <a:path w="2446020" h="805179">
                  <a:moveTo>
                    <a:pt x="2445893" y="792479"/>
                  </a:moveTo>
                  <a:lnTo>
                    <a:pt x="1310640" y="804036"/>
                  </a:lnTo>
                </a:path>
              </a:pathLst>
            </a:custGeom>
            <a:ln w="28575">
              <a:solidFill>
                <a:srgbClr val="F697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8697" y="4928800"/>
              <a:ext cx="420254" cy="42025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9753" y="4916608"/>
              <a:ext cx="420254" cy="42025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108948" y="5128260"/>
              <a:ext cx="1135380" cy="12065"/>
            </a:xfrm>
            <a:custGeom>
              <a:avLst/>
              <a:gdLst/>
              <a:ahLst/>
              <a:cxnLst/>
              <a:rect l="l" t="t" r="r" b="b"/>
              <a:pathLst>
                <a:path w="1135379" h="12064">
                  <a:moveTo>
                    <a:pt x="1135252" y="0"/>
                  </a:moveTo>
                  <a:lnTo>
                    <a:pt x="0" y="11556"/>
                  </a:lnTo>
                </a:path>
              </a:pathLst>
            </a:custGeom>
            <a:ln w="28575">
              <a:solidFill>
                <a:srgbClr val="1F89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8136" y="2849879"/>
              <a:ext cx="457200" cy="4572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5848" y="2868352"/>
              <a:ext cx="420254" cy="42025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166860" y="3080004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0" y="0"/>
                  </a:moveTo>
                  <a:lnTo>
                    <a:pt x="1084326" y="0"/>
                  </a:lnTo>
                </a:path>
              </a:pathLst>
            </a:custGeom>
            <a:ln w="28575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52004" y="3872483"/>
              <a:ext cx="1000125" cy="1268095"/>
            </a:xfrm>
            <a:custGeom>
              <a:avLst/>
              <a:gdLst/>
              <a:ahLst/>
              <a:cxnLst/>
              <a:rect l="l" t="t" r="r" b="b"/>
              <a:pathLst>
                <a:path w="1000125" h="1268095">
                  <a:moveTo>
                    <a:pt x="0" y="0"/>
                  </a:moveTo>
                  <a:lnTo>
                    <a:pt x="999617" y="1267841"/>
                  </a:lnTo>
                </a:path>
              </a:pathLst>
            </a:custGeom>
            <a:ln w="28575">
              <a:solidFill>
                <a:srgbClr val="1F89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98308" y="3080004"/>
              <a:ext cx="909319" cy="419100"/>
            </a:xfrm>
            <a:custGeom>
              <a:avLst/>
              <a:gdLst/>
              <a:ahLst/>
              <a:cxnLst/>
              <a:rect l="l" t="t" r="r" b="b"/>
              <a:pathLst>
                <a:path w="909320" h="419100">
                  <a:moveTo>
                    <a:pt x="0" y="418719"/>
                  </a:moveTo>
                  <a:lnTo>
                    <a:pt x="909320" y="0"/>
                  </a:lnTo>
                </a:path>
              </a:pathLst>
            </a:custGeom>
            <a:ln w="28575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85" dirty="0"/>
              <a:t> </a:t>
            </a:r>
            <a:r>
              <a:rPr dirty="0"/>
              <a:t>Snow</a:t>
            </a:r>
            <a:r>
              <a:rPr spc="-180" dirty="0"/>
              <a:t> </a:t>
            </a:r>
            <a:r>
              <a:rPr spc="-10" dirty="0"/>
              <a:t>Family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10293350" cy="186308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Highly-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secure, portable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devices to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collect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at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,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migrate</a:t>
            </a:r>
            <a:r>
              <a:rPr sz="28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8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b="1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migration: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4367606"/>
            <a:ext cx="28244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computin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6949" y="4414116"/>
            <a:ext cx="3352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5"/>
              </a:lnSpc>
            </a:pPr>
            <a:r>
              <a:rPr sz="2800" b="1" spc="-35" dirty="0">
                <a:solidFill>
                  <a:srgbClr val="444848"/>
                </a:solidFill>
                <a:latin typeface="Arial"/>
                <a:cs typeface="Arial"/>
              </a:rPr>
              <a:t>g: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7255" y="2667000"/>
            <a:ext cx="762000" cy="7620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67121" y="3448304"/>
            <a:ext cx="136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Edge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4407" y="2667000"/>
            <a:ext cx="762000" cy="7620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863333" y="3448304"/>
            <a:ext cx="1174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Snowmobile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3152" y="2667000"/>
            <a:ext cx="762000" cy="7620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768344" y="3448304"/>
            <a:ext cx="979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Snowcone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7255" y="4279391"/>
            <a:ext cx="762000" cy="7620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67121" y="5062220"/>
            <a:ext cx="136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Edge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3152" y="4279391"/>
            <a:ext cx="762000" cy="7620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768344" y="5062220"/>
            <a:ext cx="979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Snowcone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210" dirty="0"/>
              <a:t> </a:t>
            </a:r>
            <a:r>
              <a:rPr dirty="0"/>
              <a:t>Migrations</a:t>
            </a:r>
            <a:r>
              <a:rPr spc="-170" dirty="0"/>
              <a:t> </a:t>
            </a:r>
            <a:r>
              <a:rPr spc="-10" dirty="0"/>
              <a:t>with</a:t>
            </a:r>
            <a:r>
              <a:rPr spc="-295" dirty="0"/>
              <a:t> </a:t>
            </a:r>
            <a:r>
              <a:rPr dirty="0"/>
              <a:t>AWS</a:t>
            </a:r>
            <a:r>
              <a:rPr spc="-145" dirty="0"/>
              <a:t> </a:t>
            </a:r>
            <a:r>
              <a:rPr dirty="0"/>
              <a:t>Snow</a:t>
            </a:r>
            <a:r>
              <a:rPr spc="-140" dirty="0"/>
              <a:t> </a:t>
            </a:r>
            <a:r>
              <a:rPr spc="-10" dirty="0"/>
              <a:t>Family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16838" y="2020823"/>
          <a:ext cx="465264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0680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b="1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b="1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Transfer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r>
                        <a:rPr sz="1800" b="1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Mbps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DCE9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1Gbps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B8D2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10Gbps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  <a:solidFill>
                      <a:srgbClr val="95BC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 </a:t>
                      </a:r>
                      <a:r>
                        <a:rPr sz="1800" b="1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hours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hours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100 </a:t>
                      </a:r>
                      <a:r>
                        <a:rPr sz="1800" b="1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124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hours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 </a:t>
                      </a:r>
                      <a:r>
                        <a:rPr sz="1800" b="1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years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124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4848"/>
                      </a:solidFill>
                      <a:prstDash val="solid"/>
                    </a:lnL>
                    <a:lnR w="12700">
                      <a:solidFill>
                        <a:srgbClr val="444848"/>
                      </a:solidFill>
                      <a:prstDash val="solid"/>
                    </a:lnR>
                    <a:lnT w="12700">
                      <a:solidFill>
                        <a:srgbClr val="444848"/>
                      </a:solidFill>
                      <a:prstDash val="solid"/>
                    </a:lnT>
                    <a:lnB w="12700">
                      <a:solidFill>
                        <a:srgbClr val="4448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393307" y="1524762"/>
            <a:ext cx="3820795" cy="272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Challenges: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connectivity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bandwidth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cost</a:t>
            </a:r>
            <a:endParaRPr sz="2600">
              <a:latin typeface="Arial"/>
              <a:cs typeface="Arial"/>
            </a:endParaRPr>
          </a:p>
          <a:p>
            <a:pPr marL="240665" marR="508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Shared</a:t>
            </a:r>
            <a:r>
              <a:rPr sz="26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bandwidth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(can’t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maximize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line)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Connection</a:t>
            </a:r>
            <a:r>
              <a:rPr sz="26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stability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036" y="4762500"/>
            <a:ext cx="10299700" cy="847725"/>
          </a:xfrm>
          <a:prstGeom prst="rect">
            <a:avLst/>
          </a:prstGeom>
          <a:ln w="9525">
            <a:solidFill>
              <a:srgbClr val="5091D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3810" algn="ctr">
              <a:lnSpc>
                <a:spcPts val="2605"/>
              </a:lnSpc>
            </a:pP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Family: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offline</a:t>
            </a:r>
            <a:r>
              <a:rPr sz="24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devices</a:t>
            </a:r>
            <a:r>
              <a:rPr sz="24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perform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migrations</a:t>
            </a:r>
            <a:endParaRPr sz="2400">
              <a:latin typeface="Arial"/>
              <a:cs typeface="Arial"/>
            </a:endParaRPr>
          </a:p>
          <a:p>
            <a:pPr marR="3175" algn="ctr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takes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 week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network,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6878" y="5428284"/>
            <a:ext cx="114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devices!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Diagrams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25016"/>
            <a:ext cx="33826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Direct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upload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S3: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3471113"/>
            <a:ext cx="31927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Snow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Family: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2991" y="2955416"/>
            <a:ext cx="624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0051" y="2920110"/>
            <a:ext cx="1258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 marR="5080" indent="-27813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Arial"/>
                <a:cs typeface="Arial"/>
              </a:rPr>
              <a:t>S3 </a:t>
            </a:r>
            <a:r>
              <a:rPr sz="1800" b="1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5743" y="4912232"/>
            <a:ext cx="770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import/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export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96121" y="4908295"/>
            <a:ext cx="1257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1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1800">
              <a:latin typeface="Arial"/>
              <a:cs typeface="Arial"/>
            </a:endParaRPr>
          </a:p>
          <a:p>
            <a:pPr marL="61594" algn="ctr">
              <a:lnSpc>
                <a:spcPct val="100000"/>
              </a:lnSpc>
            </a:pPr>
            <a:r>
              <a:rPr sz="1800" b="1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91732" y="4947666"/>
            <a:ext cx="850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9688" y="5045709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21479" y="4522342"/>
            <a:ext cx="2268220" cy="76200"/>
          </a:xfrm>
          <a:custGeom>
            <a:avLst/>
            <a:gdLst/>
            <a:ahLst/>
            <a:cxnLst/>
            <a:rect l="l" t="t" r="r" b="b"/>
            <a:pathLst>
              <a:path w="2268220" h="76200">
                <a:moveTo>
                  <a:pt x="2256278" y="31622"/>
                </a:moveTo>
                <a:lnTo>
                  <a:pt x="2204593" y="31622"/>
                </a:lnTo>
                <a:lnTo>
                  <a:pt x="2204720" y="44322"/>
                </a:lnTo>
                <a:lnTo>
                  <a:pt x="2192009" y="44422"/>
                </a:lnTo>
                <a:lnTo>
                  <a:pt x="2192274" y="76199"/>
                </a:lnTo>
                <a:lnTo>
                  <a:pt x="2268220" y="37464"/>
                </a:lnTo>
                <a:lnTo>
                  <a:pt x="2256278" y="31622"/>
                </a:lnTo>
                <a:close/>
              </a:path>
              <a:path w="2268220" h="76200">
                <a:moveTo>
                  <a:pt x="2191903" y="31722"/>
                </a:moveTo>
                <a:lnTo>
                  <a:pt x="0" y="48894"/>
                </a:lnTo>
                <a:lnTo>
                  <a:pt x="0" y="61594"/>
                </a:lnTo>
                <a:lnTo>
                  <a:pt x="2192009" y="44422"/>
                </a:lnTo>
                <a:lnTo>
                  <a:pt x="2191903" y="31722"/>
                </a:lnTo>
                <a:close/>
              </a:path>
              <a:path w="2268220" h="76200">
                <a:moveTo>
                  <a:pt x="2204593" y="31622"/>
                </a:moveTo>
                <a:lnTo>
                  <a:pt x="2191903" y="31722"/>
                </a:lnTo>
                <a:lnTo>
                  <a:pt x="2192009" y="44422"/>
                </a:lnTo>
                <a:lnTo>
                  <a:pt x="2204720" y="44322"/>
                </a:lnTo>
                <a:lnTo>
                  <a:pt x="2204593" y="31622"/>
                </a:lnTo>
                <a:close/>
              </a:path>
              <a:path w="2268220" h="76200">
                <a:moveTo>
                  <a:pt x="2191639" y="0"/>
                </a:moveTo>
                <a:lnTo>
                  <a:pt x="2191903" y="31722"/>
                </a:lnTo>
                <a:lnTo>
                  <a:pt x="2256278" y="31622"/>
                </a:lnTo>
                <a:lnTo>
                  <a:pt x="2191639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49295" y="4975352"/>
            <a:ext cx="8496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35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72300" y="2180833"/>
            <a:ext cx="3286125" cy="676275"/>
            <a:chOff x="3072300" y="2180833"/>
            <a:chExt cx="3286125" cy="676275"/>
          </a:xfrm>
        </p:grpSpPr>
        <p:sp>
          <p:nvSpPr>
            <p:cNvPr id="19" name="object 19"/>
            <p:cNvSpPr/>
            <p:nvPr/>
          </p:nvSpPr>
          <p:spPr>
            <a:xfrm>
              <a:off x="3791712" y="2464308"/>
              <a:ext cx="2566670" cy="76200"/>
            </a:xfrm>
            <a:custGeom>
              <a:avLst/>
              <a:gdLst/>
              <a:ahLst/>
              <a:cxnLst/>
              <a:rect l="l" t="t" r="r" b="b"/>
              <a:pathLst>
                <a:path w="2566670" h="76200">
                  <a:moveTo>
                    <a:pt x="2490216" y="0"/>
                  </a:moveTo>
                  <a:lnTo>
                    <a:pt x="2490216" y="76200"/>
                  </a:lnTo>
                  <a:lnTo>
                    <a:pt x="2553716" y="44450"/>
                  </a:lnTo>
                  <a:lnTo>
                    <a:pt x="2502916" y="44450"/>
                  </a:lnTo>
                  <a:lnTo>
                    <a:pt x="2502916" y="31750"/>
                  </a:lnTo>
                  <a:lnTo>
                    <a:pt x="2553716" y="31750"/>
                  </a:lnTo>
                  <a:lnTo>
                    <a:pt x="2490216" y="0"/>
                  </a:lnTo>
                  <a:close/>
                </a:path>
                <a:path w="2566670" h="76200">
                  <a:moveTo>
                    <a:pt x="249021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90216" y="44450"/>
                  </a:lnTo>
                  <a:lnTo>
                    <a:pt x="2490216" y="31750"/>
                  </a:lnTo>
                  <a:close/>
                </a:path>
                <a:path w="2566670" h="76200">
                  <a:moveTo>
                    <a:pt x="2553716" y="31750"/>
                  </a:moveTo>
                  <a:lnTo>
                    <a:pt x="2502916" y="31750"/>
                  </a:lnTo>
                  <a:lnTo>
                    <a:pt x="2502916" y="44450"/>
                  </a:lnTo>
                  <a:lnTo>
                    <a:pt x="2553716" y="44450"/>
                  </a:lnTo>
                  <a:lnTo>
                    <a:pt x="2566416" y="38100"/>
                  </a:lnTo>
                  <a:lnTo>
                    <a:pt x="2553716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72295" y="2180843"/>
              <a:ext cx="690880" cy="675640"/>
            </a:xfrm>
            <a:custGeom>
              <a:avLst/>
              <a:gdLst/>
              <a:ahLst/>
              <a:cxnLst/>
              <a:rect l="l" t="t" r="r" b="b"/>
              <a:pathLst>
                <a:path w="690879" h="675639">
                  <a:moveTo>
                    <a:pt x="635279" y="570738"/>
                  </a:moveTo>
                  <a:lnTo>
                    <a:pt x="628662" y="564159"/>
                  </a:lnTo>
                  <a:lnTo>
                    <a:pt x="620598" y="564159"/>
                  </a:lnTo>
                  <a:lnTo>
                    <a:pt x="447306" y="564159"/>
                  </a:lnTo>
                  <a:lnTo>
                    <a:pt x="440728" y="570738"/>
                  </a:lnTo>
                  <a:lnTo>
                    <a:pt x="440728" y="614578"/>
                  </a:lnTo>
                  <a:lnTo>
                    <a:pt x="447306" y="621144"/>
                  </a:lnTo>
                  <a:lnTo>
                    <a:pt x="628662" y="621144"/>
                  </a:lnTo>
                  <a:lnTo>
                    <a:pt x="635279" y="614578"/>
                  </a:lnTo>
                  <a:lnTo>
                    <a:pt x="635279" y="570738"/>
                  </a:lnTo>
                  <a:close/>
                </a:path>
                <a:path w="690879" h="675639">
                  <a:moveTo>
                    <a:pt x="635279" y="61201"/>
                  </a:moveTo>
                  <a:lnTo>
                    <a:pt x="628662" y="54584"/>
                  </a:lnTo>
                  <a:lnTo>
                    <a:pt x="605917" y="54584"/>
                  </a:lnTo>
                  <a:lnTo>
                    <a:pt x="605917" y="83959"/>
                  </a:lnTo>
                  <a:lnTo>
                    <a:pt x="605917" y="398907"/>
                  </a:lnTo>
                  <a:lnTo>
                    <a:pt x="84709" y="398907"/>
                  </a:lnTo>
                  <a:lnTo>
                    <a:pt x="84709" y="83959"/>
                  </a:lnTo>
                  <a:lnTo>
                    <a:pt x="605917" y="83959"/>
                  </a:lnTo>
                  <a:lnTo>
                    <a:pt x="605917" y="54584"/>
                  </a:lnTo>
                  <a:lnTo>
                    <a:pt x="61925" y="54584"/>
                  </a:lnTo>
                  <a:lnTo>
                    <a:pt x="55346" y="61201"/>
                  </a:lnTo>
                  <a:lnTo>
                    <a:pt x="55346" y="421716"/>
                  </a:lnTo>
                  <a:lnTo>
                    <a:pt x="61925" y="428282"/>
                  </a:lnTo>
                  <a:lnTo>
                    <a:pt x="628662" y="428282"/>
                  </a:lnTo>
                  <a:lnTo>
                    <a:pt x="635279" y="421716"/>
                  </a:lnTo>
                  <a:lnTo>
                    <a:pt x="635279" y="398907"/>
                  </a:lnTo>
                  <a:lnTo>
                    <a:pt x="635279" y="83959"/>
                  </a:lnTo>
                  <a:lnTo>
                    <a:pt x="635279" y="61201"/>
                  </a:lnTo>
                  <a:close/>
                </a:path>
                <a:path w="690879" h="675639">
                  <a:moveTo>
                    <a:pt x="690029" y="44056"/>
                  </a:moveTo>
                  <a:lnTo>
                    <a:pt x="687057" y="29375"/>
                  </a:lnTo>
                  <a:lnTo>
                    <a:pt x="686562" y="26898"/>
                  </a:lnTo>
                  <a:lnTo>
                    <a:pt x="677125" y="12890"/>
                  </a:lnTo>
                  <a:lnTo>
                    <a:pt x="663130" y="3454"/>
                  </a:lnTo>
                  <a:lnTo>
                    <a:pt x="661276" y="3086"/>
                  </a:lnTo>
                  <a:lnTo>
                    <a:pt x="661276" y="35915"/>
                  </a:lnTo>
                  <a:lnTo>
                    <a:pt x="661276" y="447128"/>
                  </a:lnTo>
                  <a:lnTo>
                    <a:pt x="654659" y="453694"/>
                  </a:lnTo>
                  <a:lnTo>
                    <a:pt x="36525" y="453694"/>
                  </a:lnTo>
                  <a:lnTo>
                    <a:pt x="29946" y="447128"/>
                  </a:lnTo>
                  <a:lnTo>
                    <a:pt x="29946" y="35915"/>
                  </a:lnTo>
                  <a:lnTo>
                    <a:pt x="36525" y="29375"/>
                  </a:lnTo>
                  <a:lnTo>
                    <a:pt x="654659" y="29375"/>
                  </a:lnTo>
                  <a:lnTo>
                    <a:pt x="661276" y="35915"/>
                  </a:lnTo>
                  <a:lnTo>
                    <a:pt x="661276" y="3086"/>
                  </a:lnTo>
                  <a:lnTo>
                    <a:pt x="645985" y="0"/>
                  </a:lnTo>
                  <a:lnTo>
                    <a:pt x="44043" y="0"/>
                  </a:lnTo>
                  <a:lnTo>
                    <a:pt x="26898" y="3454"/>
                  </a:lnTo>
                  <a:lnTo>
                    <a:pt x="12903" y="12890"/>
                  </a:lnTo>
                  <a:lnTo>
                    <a:pt x="3454" y="26898"/>
                  </a:lnTo>
                  <a:lnTo>
                    <a:pt x="0" y="44056"/>
                  </a:lnTo>
                  <a:lnTo>
                    <a:pt x="0" y="439305"/>
                  </a:lnTo>
                  <a:lnTo>
                    <a:pt x="3454" y="456463"/>
                  </a:lnTo>
                  <a:lnTo>
                    <a:pt x="12903" y="470458"/>
                  </a:lnTo>
                  <a:lnTo>
                    <a:pt x="26898" y="479907"/>
                  </a:lnTo>
                  <a:lnTo>
                    <a:pt x="44043" y="483374"/>
                  </a:lnTo>
                  <a:lnTo>
                    <a:pt x="646290" y="483374"/>
                  </a:lnTo>
                  <a:lnTo>
                    <a:pt x="686676" y="456184"/>
                  </a:lnTo>
                  <a:lnTo>
                    <a:pt x="689965" y="439305"/>
                  </a:lnTo>
                  <a:lnTo>
                    <a:pt x="690029" y="44056"/>
                  </a:lnTo>
                  <a:close/>
                </a:path>
                <a:path w="690879" h="675639">
                  <a:moveTo>
                    <a:pt x="690638" y="560781"/>
                  </a:moveTo>
                  <a:lnTo>
                    <a:pt x="686511" y="540677"/>
                  </a:lnTo>
                  <a:lnTo>
                    <a:pt x="685012" y="538454"/>
                  </a:lnTo>
                  <a:lnTo>
                    <a:pt x="675436" y="524268"/>
                  </a:lnTo>
                  <a:lnTo>
                    <a:pt x="661276" y="514705"/>
                  </a:lnTo>
                  <a:lnTo>
                    <a:pt x="661276" y="560781"/>
                  </a:lnTo>
                  <a:lnTo>
                    <a:pt x="661187" y="624382"/>
                  </a:lnTo>
                  <a:lnTo>
                    <a:pt x="659511" y="632625"/>
                  </a:lnTo>
                  <a:lnTo>
                    <a:pt x="654723" y="639724"/>
                  </a:lnTo>
                  <a:lnTo>
                    <a:pt x="647623" y="644512"/>
                  </a:lnTo>
                  <a:lnTo>
                    <a:pt x="638949" y="646264"/>
                  </a:lnTo>
                  <a:lnTo>
                    <a:pt x="51676" y="646264"/>
                  </a:lnTo>
                  <a:lnTo>
                    <a:pt x="43192" y="644474"/>
                  </a:lnTo>
                  <a:lnTo>
                    <a:pt x="36245" y="639775"/>
                  </a:lnTo>
                  <a:lnTo>
                    <a:pt x="31508" y="632853"/>
                  </a:lnTo>
                  <a:lnTo>
                    <a:pt x="29654" y="624382"/>
                  </a:lnTo>
                  <a:lnTo>
                    <a:pt x="29654" y="560781"/>
                  </a:lnTo>
                  <a:lnTo>
                    <a:pt x="31381" y="552157"/>
                  </a:lnTo>
                  <a:lnTo>
                    <a:pt x="36093" y="545096"/>
                  </a:lnTo>
                  <a:lnTo>
                    <a:pt x="43091" y="540296"/>
                  </a:lnTo>
                  <a:lnTo>
                    <a:pt x="51676" y="538454"/>
                  </a:lnTo>
                  <a:lnTo>
                    <a:pt x="638949" y="538454"/>
                  </a:lnTo>
                  <a:lnTo>
                    <a:pt x="647623" y="540207"/>
                  </a:lnTo>
                  <a:lnTo>
                    <a:pt x="654723" y="544995"/>
                  </a:lnTo>
                  <a:lnTo>
                    <a:pt x="659511" y="552094"/>
                  </a:lnTo>
                  <a:lnTo>
                    <a:pt x="661276" y="560781"/>
                  </a:lnTo>
                  <a:lnTo>
                    <a:pt x="661276" y="514705"/>
                  </a:lnTo>
                  <a:lnTo>
                    <a:pt x="659028" y="513181"/>
                  </a:lnTo>
                  <a:lnTo>
                    <a:pt x="638949" y="509079"/>
                  </a:lnTo>
                  <a:lnTo>
                    <a:pt x="51676" y="509079"/>
                  </a:lnTo>
                  <a:lnTo>
                    <a:pt x="31686" y="513257"/>
                  </a:lnTo>
                  <a:lnTo>
                    <a:pt x="15367" y="524370"/>
                  </a:lnTo>
                  <a:lnTo>
                    <a:pt x="4368" y="540753"/>
                  </a:lnTo>
                  <a:lnTo>
                    <a:pt x="292" y="560781"/>
                  </a:lnTo>
                  <a:lnTo>
                    <a:pt x="292" y="624382"/>
                  </a:lnTo>
                  <a:lnTo>
                    <a:pt x="4483" y="644271"/>
                  </a:lnTo>
                  <a:lnTo>
                    <a:pt x="15519" y="660514"/>
                  </a:lnTo>
                  <a:lnTo>
                    <a:pt x="31788" y="671499"/>
                  </a:lnTo>
                  <a:lnTo>
                    <a:pt x="51676" y="675640"/>
                  </a:lnTo>
                  <a:lnTo>
                    <a:pt x="638949" y="675640"/>
                  </a:lnTo>
                  <a:lnTo>
                    <a:pt x="675271" y="660615"/>
                  </a:lnTo>
                  <a:lnTo>
                    <a:pt x="690638" y="624382"/>
                  </a:lnTo>
                  <a:lnTo>
                    <a:pt x="690638" y="560781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8833" y="2113229"/>
            <a:ext cx="1428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www:</a:t>
            </a:r>
            <a:r>
              <a:rPr sz="1800" spc="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10Gbit/s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9982" y="414451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ship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47810" y="2133865"/>
            <a:ext cx="664210" cy="690880"/>
            <a:chOff x="6547810" y="2133865"/>
            <a:chExt cx="664210" cy="690880"/>
          </a:xfrm>
        </p:grpSpPr>
        <p:sp>
          <p:nvSpPr>
            <p:cNvPr id="24" name="object 24"/>
            <p:cNvSpPr/>
            <p:nvPr/>
          </p:nvSpPr>
          <p:spPr>
            <a:xfrm>
              <a:off x="6547802" y="2133866"/>
              <a:ext cx="664210" cy="690880"/>
            </a:xfrm>
            <a:custGeom>
              <a:avLst/>
              <a:gdLst/>
              <a:ahLst/>
              <a:cxnLst/>
              <a:rect l="l" t="t" r="r" b="b"/>
              <a:pathLst>
                <a:path w="664209" h="690880">
                  <a:moveTo>
                    <a:pt x="663765" y="388366"/>
                  </a:moveTo>
                  <a:lnTo>
                    <a:pt x="662228" y="380415"/>
                  </a:lnTo>
                  <a:lnTo>
                    <a:pt x="655789" y="366014"/>
                  </a:lnTo>
                  <a:lnTo>
                    <a:pt x="641794" y="350723"/>
                  </a:lnTo>
                  <a:lnTo>
                    <a:pt x="633056" y="344157"/>
                  </a:lnTo>
                  <a:lnTo>
                    <a:pt x="633056" y="384225"/>
                  </a:lnTo>
                  <a:lnTo>
                    <a:pt x="614197" y="384898"/>
                  </a:lnTo>
                  <a:lnTo>
                    <a:pt x="588124" y="379272"/>
                  </a:lnTo>
                  <a:lnTo>
                    <a:pt x="591908" y="351663"/>
                  </a:lnTo>
                  <a:lnTo>
                    <a:pt x="602957" y="358165"/>
                  </a:lnTo>
                  <a:lnTo>
                    <a:pt x="620458" y="370713"/>
                  </a:lnTo>
                  <a:lnTo>
                    <a:pt x="629577" y="379310"/>
                  </a:lnTo>
                  <a:lnTo>
                    <a:pt x="633056" y="384225"/>
                  </a:lnTo>
                  <a:lnTo>
                    <a:pt x="633056" y="344157"/>
                  </a:lnTo>
                  <a:lnTo>
                    <a:pt x="619658" y="334086"/>
                  </a:lnTo>
                  <a:lnTo>
                    <a:pt x="596239" y="320078"/>
                  </a:lnTo>
                  <a:lnTo>
                    <a:pt x="618451" y="158178"/>
                  </a:lnTo>
                  <a:lnTo>
                    <a:pt x="623938" y="118224"/>
                  </a:lnTo>
                  <a:lnTo>
                    <a:pt x="625525" y="110109"/>
                  </a:lnTo>
                  <a:lnTo>
                    <a:pt x="622236" y="105270"/>
                  </a:lnTo>
                  <a:lnTo>
                    <a:pt x="616470" y="86779"/>
                  </a:lnTo>
                  <a:lnTo>
                    <a:pt x="596011" y="65544"/>
                  </a:lnTo>
                  <a:lnTo>
                    <a:pt x="593839" y="64262"/>
                  </a:lnTo>
                  <a:lnTo>
                    <a:pt x="593839" y="109258"/>
                  </a:lnTo>
                  <a:lnTo>
                    <a:pt x="593839" y="113233"/>
                  </a:lnTo>
                  <a:lnTo>
                    <a:pt x="587057" y="121119"/>
                  </a:lnTo>
                  <a:lnTo>
                    <a:pt x="587057" y="158178"/>
                  </a:lnTo>
                  <a:lnTo>
                    <a:pt x="558482" y="370547"/>
                  </a:lnTo>
                  <a:lnTo>
                    <a:pt x="489521" y="346075"/>
                  </a:lnTo>
                  <a:lnTo>
                    <a:pt x="434149" y="323392"/>
                  </a:lnTo>
                  <a:lnTo>
                    <a:pt x="376313" y="297789"/>
                  </a:lnTo>
                  <a:lnTo>
                    <a:pt x="318693" y="270395"/>
                  </a:lnTo>
                  <a:lnTo>
                    <a:pt x="305777" y="296837"/>
                  </a:lnTo>
                  <a:lnTo>
                    <a:pt x="349897" y="318071"/>
                  </a:lnTo>
                  <a:lnTo>
                    <a:pt x="398576" y="340423"/>
                  </a:lnTo>
                  <a:lnTo>
                    <a:pt x="449364" y="362292"/>
                  </a:lnTo>
                  <a:lnTo>
                    <a:pt x="499783" y="382092"/>
                  </a:lnTo>
                  <a:lnTo>
                    <a:pt x="547395" y="398208"/>
                  </a:lnTo>
                  <a:lnTo>
                    <a:pt x="554520" y="400037"/>
                  </a:lnTo>
                  <a:lnTo>
                    <a:pt x="526440" y="608812"/>
                  </a:lnTo>
                  <a:lnTo>
                    <a:pt x="526440" y="610730"/>
                  </a:lnTo>
                  <a:lnTo>
                    <a:pt x="525068" y="614019"/>
                  </a:lnTo>
                  <a:lnTo>
                    <a:pt x="483044" y="637755"/>
                  </a:lnTo>
                  <a:lnTo>
                    <a:pt x="417042" y="653567"/>
                  </a:lnTo>
                  <a:lnTo>
                    <a:pt x="346925" y="660920"/>
                  </a:lnTo>
                  <a:lnTo>
                    <a:pt x="311645" y="661695"/>
                  </a:lnTo>
                  <a:lnTo>
                    <a:pt x="238912" y="658139"/>
                  </a:lnTo>
                  <a:lnTo>
                    <a:pt x="179349" y="649008"/>
                  </a:lnTo>
                  <a:lnTo>
                    <a:pt x="134670" y="636638"/>
                  </a:lnTo>
                  <a:lnTo>
                    <a:pt x="96862" y="611466"/>
                  </a:lnTo>
                  <a:lnTo>
                    <a:pt x="96761" y="608812"/>
                  </a:lnTo>
                  <a:lnTo>
                    <a:pt x="36664" y="158178"/>
                  </a:lnTo>
                  <a:lnTo>
                    <a:pt x="42113" y="160782"/>
                  </a:lnTo>
                  <a:lnTo>
                    <a:pt x="45821" y="163309"/>
                  </a:lnTo>
                  <a:lnTo>
                    <a:pt x="56756" y="167741"/>
                  </a:lnTo>
                  <a:lnTo>
                    <a:pt x="69380" y="173736"/>
                  </a:lnTo>
                  <a:lnTo>
                    <a:pt x="79768" y="177050"/>
                  </a:lnTo>
                  <a:lnTo>
                    <a:pt x="86690" y="179844"/>
                  </a:lnTo>
                  <a:lnTo>
                    <a:pt x="97091" y="182562"/>
                  </a:lnTo>
                  <a:lnTo>
                    <a:pt x="109778" y="186601"/>
                  </a:lnTo>
                  <a:lnTo>
                    <a:pt x="126733" y="190309"/>
                  </a:lnTo>
                  <a:lnTo>
                    <a:pt x="136537" y="192862"/>
                  </a:lnTo>
                  <a:lnTo>
                    <a:pt x="144830" y="194259"/>
                  </a:lnTo>
                  <a:lnTo>
                    <a:pt x="156032" y="196697"/>
                  </a:lnTo>
                  <a:lnTo>
                    <a:pt x="181063" y="200329"/>
                  </a:lnTo>
                  <a:lnTo>
                    <a:pt x="192582" y="202260"/>
                  </a:lnTo>
                  <a:lnTo>
                    <a:pt x="197878" y="202768"/>
                  </a:lnTo>
                  <a:lnTo>
                    <a:pt x="206286" y="203987"/>
                  </a:lnTo>
                  <a:lnTo>
                    <a:pt x="241274" y="206933"/>
                  </a:lnTo>
                  <a:lnTo>
                    <a:pt x="252069" y="207962"/>
                  </a:lnTo>
                  <a:lnTo>
                    <a:pt x="254508" y="208051"/>
                  </a:lnTo>
                  <a:lnTo>
                    <a:pt x="258724" y="208394"/>
                  </a:lnTo>
                  <a:lnTo>
                    <a:pt x="311505" y="209880"/>
                  </a:lnTo>
                  <a:lnTo>
                    <a:pt x="311886" y="209880"/>
                  </a:lnTo>
                  <a:lnTo>
                    <a:pt x="312242" y="209880"/>
                  </a:lnTo>
                  <a:lnTo>
                    <a:pt x="317728" y="209715"/>
                  </a:lnTo>
                  <a:lnTo>
                    <a:pt x="364324" y="208394"/>
                  </a:lnTo>
                  <a:lnTo>
                    <a:pt x="367703" y="208114"/>
                  </a:lnTo>
                  <a:lnTo>
                    <a:pt x="372351" y="207962"/>
                  </a:lnTo>
                  <a:lnTo>
                    <a:pt x="392379" y="206044"/>
                  </a:lnTo>
                  <a:lnTo>
                    <a:pt x="416877" y="203987"/>
                  </a:lnTo>
                  <a:lnTo>
                    <a:pt x="422922" y="203123"/>
                  </a:lnTo>
                  <a:lnTo>
                    <a:pt x="431812" y="202260"/>
                  </a:lnTo>
                  <a:lnTo>
                    <a:pt x="450596" y="199110"/>
                  </a:lnTo>
                  <a:lnTo>
                    <a:pt x="467283" y="196697"/>
                  </a:lnTo>
                  <a:lnTo>
                    <a:pt x="474980" y="195033"/>
                  </a:lnTo>
                  <a:lnTo>
                    <a:pt x="487870" y="192862"/>
                  </a:lnTo>
                  <a:lnTo>
                    <a:pt x="502678" y="189001"/>
                  </a:lnTo>
                  <a:lnTo>
                    <a:pt x="513702" y="186601"/>
                  </a:lnTo>
                  <a:lnTo>
                    <a:pt x="522135" y="183934"/>
                  </a:lnTo>
                  <a:lnTo>
                    <a:pt x="535241" y="180505"/>
                  </a:lnTo>
                  <a:lnTo>
                    <a:pt x="537756" y="179844"/>
                  </a:lnTo>
                  <a:lnTo>
                    <a:pt x="547928" y="175742"/>
                  </a:lnTo>
                  <a:lnTo>
                    <a:pt x="554240" y="173736"/>
                  </a:lnTo>
                  <a:lnTo>
                    <a:pt x="561962" y="170078"/>
                  </a:lnTo>
                  <a:lnTo>
                    <a:pt x="578726" y="163309"/>
                  </a:lnTo>
                  <a:lnTo>
                    <a:pt x="584403" y="159435"/>
                  </a:lnTo>
                  <a:lnTo>
                    <a:pt x="587057" y="158178"/>
                  </a:lnTo>
                  <a:lnTo>
                    <a:pt x="587057" y="121119"/>
                  </a:lnTo>
                  <a:lnTo>
                    <a:pt x="581088" y="128054"/>
                  </a:lnTo>
                  <a:lnTo>
                    <a:pt x="552831" y="143268"/>
                  </a:lnTo>
                  <a:lnTo>
                    <a:pt x="510451" y="157492"/>
                  </a:lnTo>
                  <a:lnTo>
                    <a:pt x="455320" y="169354"/>
                  </a:lnTo>
                  <a:lnTo>
                    <a:pt x="388810" y="177482"/>
                  </a:lnTo>
                  <a:lnTo>
                    <a:pt x="383413" y="177698"/>
                  </a:lnTo>
                  <a:lnTo>
                    <a:pt x="312534" y="180505"/>
                  </a:lnTo>
                  <a:lnTo>
                    <a:pt x="235610" y="177431"/>
                  </a:lnTo>
                  <a:lnTo>
                    <a:pt x="168617" y="169164"/>
                  </a:lnTo>
                  <a:lnTo>
                    <a:pt x="118059" y="158178"/>
                  </a:lnTo>
                  <a:lnTo>
                    <a:pt x="70904" y="142722"/>
                  </a:lnTo>
                  <a:lnTo>
                    <a:pt x="30949" y="112496"/>
                  </a:lnTo>
                  <a:lnTo>
                    <a:pt x="30251" y="108953"/>
                  </a:lnTo>
                  <a:lnTo>
                    <a:pt x="40271" y="93459"/>
                  </a:lnTo>
                  <a:lnTo>
                    <a:pt x="110312" y="58648"/>
                  </a:lnTo>
                  <a:lnTo>
                    <a:pt x="166522" y="43764"/>
                  </a:lnTo>
                  <a:lnTo>
                    <a:pt x="234429" y="33324"/>
                  </a:lnTo>
                  <a:lnTo>
                    <a:pt x="312242" y="29387"/>
                  </a:lnTo>
                  <a:lnTo>
                    <a:pt x="390029" y="33324"/>
                  </a:lnTo>
                  <a:lnTo>
                    <a:pt x="457898" y="43764"/>
                  </a:lnTo>
                  <a:lnTo>
                    <a:pt x="514019" y="58648"/>
                  </a:lnTo>
                  <a:lnTo>
                    <a:pt x="556602" y="75895"/>
                  </a:lnTo>
                  <a:lnTo>
                    <a:pt x="593839" y="109258"/>
                  </a:lnTo>
                  <a:lnTo>
                    <a:pt x="593839" y="64262"/>
                  </a:lnTo>
                  <a:lnTo>
                    <a:pt x="564476" y="46774"/>
                  </a:lnTo>
                  <a:lnTo>
                    <a:pt x="523925" y="30734"/>
                  </a:lnTo>
                  <a:lnTo>
                    <a:pt x="518998" y="29387"/>
                  </a:lnTo>
                  <a:lnTo>
                    <a:pt x="476478" y="17741"/>
                  </a:lnTo>
                  <a:lnTo>
                    <a:pt x="424205" y="8089"/>
                  </a:lnTo>
                  <a:lnTo>
                    <a:pt x="369201" y="2070"/>
                  </a:lnTo>
                  <a:lnTo>
                    <a:pt x="313563" y="0"/>
                  </a:lnTo>
                  <a:lnTo>
                    <a:pt x="257848" y="2070"/>
                  </a:lnTo>
                  <a:lnTo>
                    <a:pt x="202692" y="8089"/>
                  </a:lnTo>
                  <a:lnTo>
                    <a:pt x="150215" y="17741"/>
                  </a:lnTo>
                  <a:lnTo>
                    <a:pt x="102514" y="30734"/>
                  </a:lnTo>
                  <a:lnTo>
                    <a:pt x="61734" y="46774"/>
                  </a:lnTo>
                  <a:lnTo>
                    <a:pt x="9359" y="86779"/>
                  </a:lnTo>
                  <a:lnTo>
                    <a:pt x="3784" y="104495"/>
                  </a:lnTo>
                  <a:lnTo>
                    <a:pt x="0" y="110109"/>
                  </a:lnTo>
                  <a:lnTo>
                    <a:pt x="1587" y="118224"/>
                  </a:lnTo>
                  <a:lnTo>
                    <a:pt x="68084" y="611898"/>
                  </a:lnTo>
                  <a:lnTo>
                    <a:pt x="80327" y="637552"/>
                  </a:lnTo>
                  <a:lnTo>
                    <a:pt x="155702" y="672553"/>
                  </a:lnTo>
                  <a:lnTo>
                    <a:pt x="207670" y="682701"/>
                  </a:lnTo>
                  <a:lnTo>
                    <a:pt x="261708" y="688505"/>
                  </a:lnTo>
                  <a:lnTo>
                    <a:pt x="312242" y="690346"/>
                  </a:lnTo>
                  <a:lnTo>
                    <a:pt x="349173" y="689533"/>
                  </a:lnTo>
                  <a:lnTo>
                    <a:pt x="422592" y="681888"/>
                  </a:lnTo>
                  <a:lnTo>
                    <a:pt x="470535" y="672223"/>
                  </a:lnTo>
                  <a:lnTo>
                    <a:pt x="503491" y="661695"/>
                  </a:lnTo>
                  <a:lnTo>
                    <a:pt x="504710" y="661263"/>
                  </a:lnTo>
                  <a:lnTo>
                    <a:pt x="543077" y="638835"/>
                  </a:lnTo>
                  <a:lnTo>
                    <a:pt x="584225" y="407644"/>
                  </a:lnTo>
                  <a:lnTo>
                    <a:pt x="589749" y="409054"/>
                  </a:lnTo>
                  <a:lnTo>
                    <a:pt x="624370" y="413016"/>
                  </a:lnTo>
                  <a:lnTo>
                    <a:pt x="633044" y="413092"/>
                  </a:lnTo>
                  <a:lnTo>
                    <a:pt x="641464" y="411340"/>
                  </a:lnTo>
                  <a:lnTo>
                    <a:pt x="649325" y="407860"/>
                  </a:lnTo>
                  <a:lnTo>
                    <a:pt x="656361" y="402742"/>
                  </a:lnTo>
                  <a:lnTo>
                    <a:pt x="661619" y="396570"/>
                  </a:lnTo>
                  <a:lnTo>
                    <a:pt x="663765" y="388366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8187" y="2385895"/>
              <a:ext cx="63716" cy="6374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922203" y="4145545"/>
            <a:ext cx="664210" cy="690880"/>
            <a:chOff x="8922203" y="4145545"/>
            <a:chExt cx="664210" cy="690880"/>
          </a:xfrm>
        </p:grpSpPr>
        <p:sp>
          <p:nvSpPr>
            <p:cNvPr id="27" name="object 27"/>
            <p:cNvSpPr/>
            <p:nvPr/>
          </p:nvSpPr>
          <p:spPr>
            <a:xfrm>
              <a:off x="8922195" y="4145546"/>
              <a:ext cx="664210" cy="690880"/>
            </a:xfrm>
            <a:custGeom>
              <a:avLst/>
              <a:gdLst/>
              <a:ahLst/>
              <a:cxnLst/>
              <a:rect l="l" t="t" r="r" b="b"/>
              <a:pathLst>
                <a:path w="664209" h="690879">
                  <a:moveTo>
                    <a:pt x="663765" y="388366"/>
                  </a:moveTo>
                  <a:lnTo>
                    <a:pt x="662228" y="380415"/>
                  </a:lnTo>
                  <a:lnTo>
                    <a:pt x="655789" y="366014"/>
                  </a:lnTo>
                  <a:lnTo>
                    <a:pt x="641794" y="350723"/>
                  </a:lnTo>
                  <a:lnTo>
                    <a:pt x="633056" y="344157"/>
                  </a:lnTo>
                  <a:lnTo>
                    <a:pt x="633056" y="384225"/>
                  </a:lnTo>
                  <a:lnTo>
                    <a:pt x="614197" y="384898"/>
                  </a:lnTo>
                  <a:lnTo>
                    <a:pt x="588124" y="379272"/>
                  </a:lnTo>
                  <a:lnTo>
                    <a:pt x="591921" y="351663"/>
                  </a:lnTo>
                  <a:lnTo>
                    <a:pt x="602957" y="358165"/>
                  </a:lnTo>
                  <a:lnTo>
                    <a:pt x="620458" y="370713"/>
                  </a:lnTo>
                  <a:lnTo>
                    <a:pt x="629577" y="379310"/>
                  </a:lnTo>
                  <a:lnTo>
                    <a:pt x="633056" y="384225"/>
                  </a:lnTo>
                  <a:lnTo>
                    <a:pt x="633056" y="344157"/>
                  </a:lnTo>
                  <a:lnTo>
                    <a:pt x="619658" y="334086"/>
                  </a:lnTo>
                  <a:lnTo>
                    <a:pt x="596252" y="320078"/>
                  </a:lnTo>
                  <a:lnTo>
                    <a:pt x="618464" y="158178"/>
                  </a:lnTo>
                  <a:lnTo>
                    <a:pt x="623938" y="118224"/>
                  </a:lnTo>
                  <a:lnTo>
                    <a:pt x="625525" y="110109"/>
                  </a:lnTo>
                  <a:lnTo>
                    <a:pt x="622236" y="105270"/>
                  </a:lnTo>
                  <a:lnTo>
                    <a:pt x="616470" y="86779"/>
                  </a:lnTo>
                  <a:lnTo>
                    <a:pt x="596011" y="65544"/>
                  </a:lnTo>
                  <a:lnTo>
                    <a:pt x="593839" y="64262"/>
                  </a:lnTo>
                  <a:lnTo>
                    <a:pt x="593839" y="109258"/>
                  </a:lnTo>
                  <a:lnTo>
                    <a:pt x="593839" y="113233"/>
                  </a:lnTo>
                  <a:lnTo>
                    <a:pt x="587057" y="121119"/>
                  </a:lnTo>
                  <a:lnTo>
                    <a:pt x="587057" y="158178"/>
                  </a:lnTo>
                  <a:lnTo>
                    <a:pt x="558482" y="370547"/>
                  </a:lnTo>
                  <a:lnTo>
                    <a:pt x="489521" y="346075"/>
                  </a:lnTo>
                  <a:lnTo>
                    <a:pt x="434149" y="323392"/>
                  </a:lnTo>
                  <a:lnTo>
                    <a:pt x="376313" y="297789"/>
                  </a:lnTo>
                  <a:lnTo>
                    <a:pt x="318693" y="270395"/>
                  </a:lnTo>
                  <a:lnTo>
                    <a:pt x="305777" y="296837"/>
                  </a:lnTo>
                  <a:lnTo>
                    <a:pt x="349897" y="318071"/>
                  </a:lnTo>
                  <a:lnTo>
                    <a:pt x="398576" y="340423"/>
                  </a:lnTo>
                  <a:lnTo>
                    <a:pt x="449364" y="362292"/>
                  </a:lnTo>
                  <a:lnTo>
                    <a:pt x="499783" y="382092"/>
                  </a:lnTo>
                  <a:lnTo>
                    <a:pt x="547395" y="398208"/>
                  </a:lnTo>
                  <a:lnTo>
                    <a:pt x="554520" y="400037"/>
                  </a:lnTo>
                  <a:lnTo>
                    <a:pt x="526440" y="608812"/>
                  </a:lnTo>
                  <a:lnTo>
                    <a:pt x="526440" y="610730"/>
                  </a:lnTo>
                  <a:lnTo>
                    <a:pt x="525068" y="614019"/>
                  </a:lnTo>
                  <a:lnTo>
                    <a:pt x="483044" y="637755"/>
                  </a:lnTo>
                  <a:lnTo>
                    <a:pt x="417042" y="653567"/>
                  </a:lnTo>
                  <a:lnTo>
                    <a:pt x="346925" y="660920"/>
                  </a:lnTo>
                  <a:lnTo>
                    <a:pt x="311645" y="661695"/>
                  </a:lnTo>
                  <a:lnTo>
                    <a:pt x="238912" y="658139"/>
                  </a:lnTo>
                  <a:lnTo>
                    <a:pt x="179349" y="649008"/>
                  </a:lnTo>
                  <a:lnTo>
                    <a:pt x="134670" y="636638"/>
                  </a:lnTo>
                  <a:lnTo>
                    <a:pt x="96862" y="611466"/>
                  </a:lnTo>
                  <a:lnTo>
                    <a:pt x="96761" y="608812"/>
                  </a:lnTo>
                  <a:lnTo>
                    <a:pt x="36664" y="158178"/>
                  </a:lnTo>
                  <a:lnTo>
                    <a:pt x="42113" y="160782"/>
                  </a:lnTo>
                  <a:lnTo>
                    <a:pt x="45821" y="163309"/>
                  </a:lnTo>
                  <a:lnTo>
                    <a:pt x="56756" y="167741"/>
                  </a:lnTo>
                  <a:lnTo>
                    <a:pt x="69380" y="173736"/>
                  </a:lnTo>
                  <a:lnTo>
                    <a:pt x="79768" y="177050"/>
                  </a:lnTo>
                  <a:lnTo>
                    <a:pt x="86690" y="179844"/>
                  </a:lnTo>
                  <a:lnTo>
                    <a:pt x="97091" y="182562"/>
                  </a:lnTo>
                  <a:lnTo>
                    <a:pt x="109778" y="186601"/>
                  </a:lnTo>
                  <a:lnTo>
                    <a:pt x="126733" y="190309"/>
                  </a:lnTo>
                  <a:lnTo>
                    <a:pt x="136537" y="192862"/>
                  </a:lnTo>
                  <a:lnTo>
                    <a:pt x="144830" y="194259"/>
                  </a:lnTo>
                  <a:lnTo>
                    <a:pt x="156032" y="196697"/>
                  </a:lnTo>
                  <a:lnTo>
                    <a:pt x="181063" y="200329"/>
                  </a:lnTo>
                  <a:lnTo>
                    <a:pt x="192582" y="202260"/>
                  </a:lnTo>
                  <a:lnTo>
                    <a:pt x="197878" y="202768"/>
                  </a:lnTo>
                  <a:lnTo>
                    <a:pt x="206286" y="203987"/>
                  </a:lnTo>
                  <a:lnTo>
                    <a:pt x="241274" y="206933"/>
                  </a:lnTo>
                  <a:lnTo>
                    <a:pt x="252069" y="207962"/>
                  </a:lnTo>
                  <a:lnTo>
                    <a:pt x="254508" y="208051"/>
                  </a:lnTo>
                  <a:lnTo>
                    <a:pt x="258724" y="208394"/>
                  </a:lnTo>
                  <a:lnTo>
                    <a:pt x="311505" y="209880"/>
                  </a:lnTo>
                  <a:lnTo>
                    <a:pt x="311886" y="209880"/>
                  </a:lnTo>
                  <a:lnTo>
                    <a:pt x="312242" y="209880"/>
                  </a:lnTo>
                  <a:lnTo>
                    <a:pt x="317728" y="209715"/>
                  </a:lnTo>
                  <a:lnTo>
                    <a:pt x="364324" y="208394"/>
                  </a:lnTo>
                  <a:lnTo>
                    <a:pt x="367703" y="208114"/>
                  </a:lnTo>
                  <a:lnTo>
                    <a:pt x="372351" y="207962"/>
                  </a:lnTo>
                  <a:lnTo>
                    <a:pt x="392379" y="206044"/>
                  </a:lnTo>
                  <a:lnTo>
                    <a:pt x="416877" y="203987"/>
                  </a:lnTo>
                  <a:lnTo>
                    <a:pt x="422922" y="203123"/>
                  </a:lnTo>
                  <a:lnTo>
                    <a:pt x="431812" y="202260"/>
                  </a:lnTo>
                  <a:lnTo>
                    <a:pt x="450596" y="199110"/>
                  </a:lnTo>
                  <a:lnTo>
                    <a:pt x="467283" y="196697"/>
                  </a:lnTo>
                  <a:lnTo>
                    <a:pt x="474980" y="195033"/>
                  </a:lnTo>
                  <a:lnTo>
                    <a:pt x="487870" y="192862"/>
                  </a:lnTo>
                  <a:lnTo>
                    <a:pt x="502704" y="189001"/>
                  </a:lnTo>
                  <a:lnTo>
                    <a:pt x="513702" y="186601"/>
                  </a:lnTo>
                  <a:lnTo>
                    <a:pt x="522084" y="183946"/>
                  </a:lnTo>
                  <a:lnTo>
                    <a:pt x="535254" y="180505"/>
                  </a:lnTo>
                  <a:lnTo>
                    <a:pt x="537756" y="179844"/>
                  </a:lnTo>
                  <a:lnTo>
                    <a:pt x="547928" y="175742"/>
                  </a:lnTo>
                  <a:lnTo>
                    <a:pt x="554240" y="173736"/>
                  </a:lnTo>
                  <a:lnTo>
                    <a:pt x="561962" y="170078"/>
                  </a:lnTo>
                  <a:lnTo>
                    <a:pt x="578726" y="163309"/>
                  </a:lnTo>
                  <a:lnTo>
                    <a:pt x="584403" y="159435"/>
                  </a:lnTo>
                  <a:lnTo>
                    <a:pt x="587057" y="158178"/>
                  </a:lnTo>
                  <a:lnTo>
                    <a:pt x="587057" y="121119"/>
                  </a:lnTo>
                  <a:lnTo>
                    <a:pt x="581088" y="128054"/>
                  </a:lnTo>
                  <a:lnTo>
                    <a:pt x="552831" y="143268"/>
                  </a:lnTo>
                  <a:lnTo>
                    <a:pt x="510451" y="157492"/>
                  </a:lnTo>
                  <a:lnTo>
                    <a:pt x="455320" y="169354"/>
                  </a:lnTo>
                  <a:lnTo>
                    <a:pt x="388810" y="177482"/>
                  </a:lnTo>
                  <a:lnTo>
                    <a:pt x="383413" y="177698"/>
                  </a:lnTo>
                  <a:lnTo>
                    <a:pt x="312534" y="180505"/>
                  </a:lnTo>
                  <a:lnTo>
                    <a:pt x="235610" y="177431"/>
                  </a:lnTo>
                  <a:lnTo>
                    <a:pt x="168617" y="169164"/>
                  </a:lnTo>
                  <a:lnTo>
                    <a:pt x="118059" y="158178"/>
                  </a:lnTo>
                  <a:lnTo>
                    <a:pt x="70904" y="142722"/>
                  </a:lnTo>
                  <a:lnTo>
                    <a:pt x="30949" y="112496"/>
                  </a:lnTo>
                  <a:lnTo>
                    <a:pt x="30251" y="108953"/>
                  </a:lnTo>
                  <a:lnTo>
                    <a:pt x="40271" y="93459"/>
                  </a:lnTo>
                  <a:lnTo>
                    <a:pt x="110312" y="58648"/>
                  </a:lnTo>
                  <a:lnTo>
                    <a:pt x="166522" y="43764"/>
                  </a:lnTo>
                  <a:lnTo>
                    <a:pt x="234442" y="33324"/>
                  </a:lnTo>
                  <a:lnTo>
                    <a:pt x="312242" y="29387"/>
                  </a:lnTo>
                  <a:lnTo>
                    <a:pt x="390029" y="33324"/>
                  </a:lnTo>
                  <a:lnTo>
                    <a:pt x="457898" y="43764"/>
                  </a:lnTo>
                  <a:lnTo>
                    <a:pt x="514032" y="58648"/>
                  </a:lnTo>
                  <a:lnTo>
                    <a:pt x="556602" y="75895"/>
                  </a:lnTo>
                  <a:lnTo>
                    <a:pt x="593839" y="109258"/>
                  </a:lnTo>
                  <a:lnTo>
                    <a:pt x="593839" y="64262"/>
                  </a:lnTo>
                  <a:lnTo>
                    <a:pt x="564476" y="46774"/>
                  </a:lnTo>
                  <a:lnTo>
                    <a:pt x="523925" y="30734"/>
                  </a:lnTo>
                  <a:lnTo>
                    <a:pt x="518998" y="29387"/>
                  </a:lnTo>
                  <a:lnTo>
                    <a:pt x="476478" y="17741"/>
                  </a:lnTo>
                  <a:lnTo>
                    <a:pt x="424205" y="8089"/>
                  </a:lnTo>
                  <a:lnTo>
                    <a:pt x="369201" y="2070"/>
                  </a:lnTo>
                  <a:lnTo>
                    <a:pt x="313563" y="0"/>
                  </a:lnTo>
                  <a:lnTo>
                    <a:pt x="257848" y="2070"/>
                  </a:lnTo>
                  <a:lnTo>
                    <a:pt x="202692" y="8089"/>
                  </a:lnTo>
                  <a:lnTo>
                    <a:pt x="150215" y="17741"/>
                  </a:lnTo>
                  <a:lnTo>
                    <a:pt x="102514" y="30734"/>
                  </a:lnTo>
                  <a:lnTo>
                    <a:pt x="61734" y="46774"/>
                  </a:lnTo>
                  <a:lnTo>
                    <a:pt x="9359" y="86779"/>
                  </a:lnTo>
                  <a:lnTo>
                    <a:pt x="3784" y="104495"/>
                  </a:lnTo>
                  <a:lnTo>
                    <a:pt x="0" y="110109"/>
                  </a:lnTo>
                  <a:lnTo>
                    <a:pt x="1587" y="118224"/>
                  </a:lnTo>
                  <a:lnTo>
                    <a:pt x="68084" y="611898"/>
                  </a:lnTo>
                  <a:lnTo>
                    <a:pt x="80327" y="637552"/>
                  </a:lnTo>
                  <a:lnTo>
                    <a:pt x="155702" y="672553"/>
                  </a:lnTo>
                  <a:lnTo>
                    <a:pt x="207670" y="682701"/>
                  </a:lnTo>
                  <a:lnTo>
                    <a:pt x="261708" y="688505"/>
                  </a:lnTo>
                  <a:lnTo>
                    <a:pt x="312242" y="690346"/>
                  </a:lnTo>
                  <a:lnTo>
                    <a:pt x="349173" y="689533"/>
                  </a:lnTo>
                  <a:lnTo>
                    <a:pt x="422592" y="681888"/>
                  </a:lnTo>
                  <a:lnTo>
                    <a:pt x="470535" y="672223"/>
                  </a:lnTo>
                  <a:lnTo>
                    <a:pt x="503491" y="661695"/>
                  </a:lnTo>
                  <a:lnTo>
                    <a:pt x="504710" y="661263"/>
                  </a:lnTo>
                  <a:lnTo>
                    <a:pt x="543077" y="638835"/>
                  </a:lnTo>
                  <a:lnTo>
                    <a:pt x="584238" y="407644"/>
                  </a:lnTo>
                  <a:lnTo>
                    <a:pt x="589749" y="409054"/>
                  </a:lnTo>
                  <a:lnTo>
                    <a:pt x="624370" y="413016"/>
                  </a:lnTo>
                  <a:lnTo>
                    <a:pt x="633044" y="413092"/>
                  </a:lnTo>
                  <a:lnTo>
                    <a:pt x="641464" y="411340"/>
                  </a:lnTo>
                  <a:lnTo>
                    <a:pt x="649325" y="407860"/>
                  </a:lnTo>
                  <a:lnTo>
                    <a:pt x="656361" y="402742"/>
                  </a:lnTo>
                  <a:lnTo>
                    <a:pt x="661619" y="396570"/>
                  </a:lnTo>
                  <a:lnTo>
                    <a:pt x="663765" y="388366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2580" y="4397575"/>
              <a:ext cx="63716" cy="63748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7710805" y="4334319"/>
            <a:ext cx="432434" cy="339725"/>
          </a:xfrm>
          <a:custGeom>
            <a:avLst/>
            <a:gdLst/>
            <a:ahLst/>
            <a:cxnLst/>
            <a:rect l="l" t="t" r="r" b="b"/>
            <a:pathLst>
              <a:path w="432434" h="339725">
                <a:moveTo>
                  <a:pt x="155422" y="225259"/>
                </a:moveTo>
                <a:lnTo>
                  <a:pt x="112864" y="225259"/>
                </a:lnTo>
                <a:lnTo>
                  <a:pt x="112864" y="208788"/>
                </a:lnTo>
                <a:lnTo>
                  <a:pt x="94488" y="208788"/>
                </a:lnTo>
                <a:lnTo>
                  <a:pt x="94488" y="239636"/>
                </a:lnTo>
                <a:lnTo>
                  <a:pt x="98602" y="243776"/>
                </a:lnTo>
                <a:lnTo>
                  <a:pt x="155422" y="243776"/>
                </a:lnTo>
                <a:lnTo>
                  <a:pt x="155422" y="225259"/>
                </a:lnTo>
                <a:close/>
              </a:path>
              <a:path w="432434" h="339725">
                <a:moveTo>
                  <a:pt x="155422" y="112725"/>
                </a:moveTo>
                <a:lnTo>
                  <a:pt x="98602" y="112725"/>
                </a:lnTo>
                <a:lnTo>
                  <a:pt x="94488" y="116865"/>
                </a:lnTo>
                <a:lnTo>
                  <a:pt x="94488" y="156679"/>
                </a:lnTo>
                <a:lnTo>
                  <a:pt x="112864" y="156679"/>
                </a:lnTo>
                <a:lnTo>
                  <a:pt x="112864" y="131229"/>
                </a:lnTo>
                <a:lnTo>
                  <a:pt x="155422" y="131229"/>
                </a:lnTo>
                <a:lnTo>
                  <a:pt x="155422" y="112725"/>
                </a:lnTo>
                <a:close/>
              </a:path>
              <a:path w="432434" h="339725">
                <a:moveTo>
                  <a:pt x="234442" y="179819"/>
                </a:moveTo>
                <a:lnTo>
                  <a:pt x="179400" y="124193"/>
                </a:lnTo>
                <a:lnTo>
                  <a:pt x="166357" y="137248"/>
                </a:lnTo>
                <a:lnTo>
                  <a:pt x="202234" y="173532"/>
                </a:lnTo>
                <a:lnTo>
                  <a:pt x="279" y="173532"/>
                </a:lnTo>
                <a:lnTo>
                  <a:pt x="279" y="192036"/>
                </a:lnTo>
                <a:lnTo>
                  <a:pt x="202234" y="192036"/>
                </a:lnTo>
                <a:lnTo>
                  <a:pt x="166357" y="228320"/>
                </a:lnTo>
                <a:lnTo>
                  <a:pt x="179412" y="241363"/>
                </a:lnTo>
                <a:lnTo>
                  <a:pt x="234442" y="185648"/>
                </a:lnTo>
                <a:lnTo>
                  <a:pt x="234442" y="179819"/>
                </a:lnTo>
                <a:close/>
              </a:path>
              <a:path w="432434" h="339725">
                <a:moveTo>
                  <a:pt x="250177" y="34696"/>
                </a:moveTo>
                <a:lnTo>
                  <a:pt x="181241" y="34696"/>
                </a:lnTo>
                <a:lnTo>
                  <a:pt x="181241" y="53213"/>
                </a:lnTo>
                <a:lnTo>
                  <a:pt x="250177" y="53213"/>
                </a:lnTo>
                <a:lnTo>
                  <a:pt x="250177" y="34696"/>
                </a:lnTo>
                <a:close/>
              </a:path>
              <a:path w="432434" h="339725">
                <a:moveTo>
                  <a:pt x="345478" y="208788"/>
                </a:moveTo>
                <a:lnTo>
                  <a:pt x="327101" y="208788"/>
                </a:lnTo>
                <a:lnTo>
                  <a:pt x="327101" y="225259"/>
                </a:lnTo>
                <a:lnTo>
                  <a:pt x="215709" y="225259"/>
                </a:lnTo>
                <a:lnTo>
                  <a:pt x="215709" y="243776"/>
                </a:lnTo>
                <a:lnTo>
                  <a:pt x="336296" y="243776"/>
                </a:lnTo>
                <a:lnTo>
                  <a:pt x="341363" y="243776"/>
                </a:lnTo>
                <a:lnTo>
                  <a:pt x="345478" y="239636"/>
                </a:lnTo>
                <a:lnTo>
                  <a:pt x="345478" y="208788"/>
                </a:lnTo>
                <a:close/>
              </a:path>
              <a:path w="432434" h="339725">
                <a:moveTo>
                  <a:pt x="345478" y="116865"/>
                </a:moveTo>
                <a:lnTo>
                  <a:pt x="341363" y="112725"/>
                </a:lnTo>
                <a:lnTo>
                  <a:pt x="215709" y="112725"/>
                </a:lnTo>
                <a:lnTo>
                  <a:pt x="215709" y="131229"/>
                </a:lnTo>
                <a:lnTo>
                  <a:pt x="327101" y="131229"/>
                </a:lnTo>
                <a:lnTo>
                  <a:pt x="327101" y="156679"/>
                </a:lnTo>
                <a:lnTo>
                  <a:pt x="345478" y="156679"/>
                </a:lnTo>
                <a:lnTo>
                  <a:pt x="345478" y="116865"/>
                </a:lnTo>
                <a:close/>
              </a:path>
              <a:path w="432434" h="339725">
                <a:moveTo>
                  <a:pt x="396671" y="62471"/>
                </a:moveTo>
                <a:lnTo>
                  <a:pt x="369100" y="34696"/>
                </a:lnTo>
                <a:lnTo>
                  <a:pt x="280530" y="34683"/>
                </a:lnTo>
                <a:lnTo>
                  <a:pt x="277025" y="37172"/>
                </a:lnTo>
                <a:lnTo>
                  <a:pt x="266534" y="69773"/>
                </a:lnTo>
                <a:lnTo>
                  <a:pt x="165430" y="69773"/>
                </a:lnTo>
                <a:lnTo>
                  <a:pt x="154901" y="37376"/>
                </a:lnTo>
                <a:lnTo>
                  <a:pt x="151142" y="34848"/>
                </a:lnTo>
                <a:lnTo>
                  <a:pt x="61760" y="35077"/>
                </a:lnTo>
                <a:lnTo>
                  <a:pt x="51028" y="37249"/>
                </a:lnTo>
                <a:lnTo>
                  <a:pt x="42265" y="43205"/>
                </a:lnTo>
                <a:lnTo>
                  <a:pt x="36360" y="52031"/>
                </a:lnTo>
                <a:lnTo>
                  <a:pt x="34188" y="62839"/>
                </a:lnTo>
                <a:lnTo>
                  <a:pt x="34188" y="156679"/>
                </a:lnTo>
                <a:lnTo>
                  <a:pt x="52578" y="156679"/>
                </a:lnTo>
                <a:lnTo>
                  <a:pt x="52857" y="57734"/>
                </a:lnTo>
                <a:lnTo>
                  <a:pt x="56972" y="53581"/>
                </a:lnTo>
                <a:lnTo>
                  <a:pt x="140157" y="53581"/>
                </a:lnTo>
                <a:lnTo>
                  <a:pt x="151155" y="85737"/>
                </a:lnTo>
                <a:lnTo>
                  <a:pt x="154622" y="88265"/>
                </a:lnTo>
                <a:lnTo>
                  <a:pt x="276555" y="88303"/>
                </a:lnTo>
                <a:lnTo>
                  <a:pt x="280073" y="85763"/>
                </a:lnTo>
                <a:lnTo>
                  <a:pt x="290982" y="53581"/>
                </a:lnTo>
                <a:lnTo>
                  <a:pt x="374192" y="53581"/>
                </a:lnTo>
                <a:lnTo>
                  <a:pt x="378282" y="57734"/>
                </a:lnTo>
                <a:lnTo>
                  <a:pt x="378282" y="113004"/>
                </a:lnTo>
                <a:lnTo>
                  <a:pt x="396671" y="113004"/>
                </a:lnTo>
                <a:lnTo>
                  <a:pt x="396671" y="62471"/>
                </a:lnTo>
                <a:close/>
              </a:path>
              <a:path w="432434" h="339725">
                <a:moveTo>
                  <a:pt x="396862" y="252196"/>
                </a:moveTo>
                <a:lnTo>
                  <a:pt x="378485" y="252196"/>
                </a:lnTo>
                <a:lnTo>
                  <a:pt x="378485" y="281736"/>
                </a:lnTo>
                <a:lnTo>
                  <a:pt x="374345" y="285889"/>
                </a:lnTo>
                <a:lnTo>
                  <a:pt x="56972" y="285889"/>
                </a:lnTo>
                <a:lnTo>
                  <a:pt x="52857" y="281736"/>
                </a:lnTo>
                <a:lnTo>
                  <a:pt x="52857" y="208788"/>
                </a:lnTo>
                <a:lnTo>
                  <a:pt x="34467" y="208788"/>
                </a:lnTo>
                <a:lnTo>
                  <a:pt x="34467" y="276999"/>
                </a:lnTo>
                <a:lnTo>
                  <a:pt x="36639" y="287807"/>
                </a:lnTo>
                <a:lnTo>
                  <a:pt x="42545" y="296633"/>
                </a:lnTo>
                <a:lnTo>
                  <a:pt x="51308" y="302577"/>
                </a:lnTo>
                <a:lnTo>
                  <a:pt x="62039" y="304761"/>
                </a:lnTo>
                <a:lnTo>
                  <a:pt x="369290" y="304761"/>
                </a:lnTo>
                <a:lnTo>
                  <a:pt x="380365" y="302437"/>
                </a:lnTo>
                <a:lnTo>
                  <a:pt x="389039" y="296367"/>
                </a:lnTo>
                <a:lnTo>
                  <a:pt x="394830" y="287464"/>
                </a:lnTo>
                <a:lnTo>
                  <a:pt x="396862" y="276631"/>
                </a:lnTo>
                <a:lnTo>
                  <a:pt x="396862" y="252196"/>
                </a:lnTo>
                <a:close/>
              </a:path>
              <a:path w="432434" h="339725">
                <a:moveTo>
                  <a:pt x="431977" y="219341"/>
                </a:moveTo>
                <a:lnTo>
                  <a:pt x="413600" y="219341"/>
                </a:lnTo>
                <a:lnTo>
                  <a:pt x="413600" y="291172"/>
                </a:lnTo>
                <a:lnTo>
                  <a:pt x="411441" y="302653"/>
                </a:lnTo>
                <a:lnTo>
                  <a:pt x="405295" y="312089"/>
                </a:lnTo>
                <a:lnTo>
                  <a:pt x="396074" y="318503"/>
                </a:lnTo>
                <a:lnTo>
                  <a:pt x="384721" y="320954"/>
                </a:lnTo>
                <a:lnTo>
                  <a:pt x="46951" y="320954"/>
                </a:lnTo>
                <a:lnTo>
                  <a:pt x="18440" y="291172"/>
                </a:lnTo>
                <a:lnTo>
                  <a:pt x="18389" y="208788"/>
                </a:lnTo>
                <a:lnTo>
                  <a:pt x="0" y="208788"/>
                </a:lnTo>
                <a:lnTo>
                  <a:pt x="63" y="291172"/>
                </a:lnTo>
                <a:lnTo>
                  <a:pt x="28295" y="335368"/>
                </a:lnTo>
                <a:lnTo>
                  <a:pt x="46697" y="339471"/>
                </a:lnTo>
                <a:lnTo>
                  <a:pt x="384987" y="339471"/>
                </a:lnTo>
                <a:lnTo>
                  <a:pt x="403479" y="335445"/>
                </a:lnTo>
                <a:lnTo>
                  <a:pt x="418477" y="324967"/>
                </a:lnTo>
                <a:lnTo>
                  <a:pt x="421081" y="320954"/>
                </a:lnTo>
                <a:lnTo>
                  <a:pt x="428485" y="309587"/>
                </a:lnTo>
                <a:lnTo>
                  <a:pt x="431927" y="291172"/>
                </a:lnTo>
                <a:lnTo>
                  <a:pt x="431977" y="219341"/>
                </a:lnTo>
                <a:close/>
              </a:path>
              <a:path w="432434" h="339725">
                <a:moveTo>
                  <a:pt x="431977" y="48298"/>
                </a:moveTo>
                <a:lnTo>
                  <a:pt x="428371" y="29616"/>
                </a:lnTo>
                <a:lnTo>
                  <a:pt x="421055" y="18503"/>
                </a:lnTo>
                <a:lnTo>
                  <a:pt x="418287" y="14287"/>
                </a:lnTo>
                <a:lnTo>
                  <a:pt x="403225" y="3898"/>
                </a:lnTo>
                <a:lnTo>
                  <a:pt x="384721" y="0"/>
                </a:lnTo>
                <a:lnTo>
                  <a:pt x="46697" y="0"/>
                </a:lnTo>
                <a:lnTo>
                  <a:pt x="3467" y="29933"/>
                </a:lnTo>
                <a:lnTo>
                  <a:pt x="0" y="156679"/>
                </a:lnTo>
                <a:lnTo>
                  <a:pt x="18389" y="156679"/>
                </a:lnTo>
                <a:lnTo>
                  <a:pt x="18440" y="48298"/>
                </a:lnTo>
                <a:lnTo>
                  <a:pt x="20408" y="37147"/>
                </a:lnTo>
                <a:lnTo>
                  <a:pt x="26390" y="27673"/>
                </a:lnTo>
                <a:lnTo>
                  <a:pt x="35458" y="21145"/>
                </a:lnTo>
                <a:lnTo>
                  <a:pt x="46697" y="18503"/>
                </a:lnTo>
                <a:lnTo>
                  <a:pt x="385025" y="18503"/>
                </a:lnTo>
                <a:lnTo>
                  <a:pt x="413550" y="48298"/>
                </a:lnTo>
                <a:lnTo>
                  <a:pt x="413600" y="146138"/>
                </a:lnTo>
                <a:lnTo>
                  <a:pt x="431977" y="146138"/>
                </a:lnTo>
                <a:lnTo>
                  <a:pt x="431977" y="48298"/>
                </a:lnTo>
                <a:close/>
              </a:path>
              <a:path w="432434" h="339725">
                <a:moveTo>
                  <a:pt x="432206" y="179819"/>
                </a:moveTo>
                <a:lnTo>
                  <a:pt x="377291" y="124193"/>
                </a:lnTo>
                <a:lnTo>
                  <a:pt x="364236" y="137248"/>
                </a:lnTo>
                <a:lnTo>
                  <a:pt x="400062" y="173532"/>
                </a:lnTo>
                <a:lnTo>
                  <a:pt x="250177" y="173532"/>
                </a:lnTo>
                <a:lnTo>
                  <a:pt x="250177" y="192036"/>
                </a:lnTo>
                <a:lnTo>
                  <a:pt x="400050" y="192036"/>
                </a:lnTo>
                <a:lnTo>
                  <a:pt x="364236" y="228320"/>
                </a:lnTo>
                <a:lnTo>
                  <a:pt x="377291" y="241363"/>
                </a:lnTo>
                <a:lnTo>
                  <a:pt x="432206" y="185648"/>
                </a:lnTo>
                <a:lnTo>
                  <a:pt x="432206" y="179819"/>
                </a:lnTo>
                <a:close/>
              </a:path>
            </a:pathLst>
          </a:custGeom>
          <a:solidFill>
            <a:srgbClr val="3E85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43823" y="4256532"/>
            <a:ext cx="690880" cy="675640"/>
          </a:xfrm>
          <a:custGeom>
            <a:avLst/>
            <a:gdLst/>
            <a:ahLst/>
            <a:cxnLst/>
            <a:rect l="l" t="t" r="r" b="b"/>
            <a:pathLst>
              <a:path w="690880" h="675639">
                <a:moveTo>
                  <a:pt x="635279" y="570738"/>
                </a:moveTo>
                <a:lnTo>
                  <a:pt x="628662" y="564159"/>
                </a:lnTo>
                <a:lnTo>
                  <a:pt x="620598" y="564159"/>
                </a:lnTo>
                <a:lnTo>
                  <a:pt x="447306" y="564159"/>
                </a:lnTo>
                <a:lnTo>
                  <a:pt x="440728" y="570738"/>
                </a:lnTo>
                <a:lnTo>
                  <a:pt x="440728" y="614578"/>
                </a:lnTo>
                <a:lnTo>
                  <a:pt x="447306" y="621144"/>
                </a:lnTo>
                <a:lnTo>
                  <a:pt x="628662" y="621144"/>
                </a:lnTo>
                <a:lnTo>
                  <a:pt x="635279" y="614578"/>
                </a:lnTo>
                <a:lnTo>
                  <a:pt x="635279" y="570738"/>
                </a:lnTo>
                <a:close/>
              </a:path>
              <a:path w="690880" h="675639">
                <a:moveTo>
                  <a:pt x="635279" y="61201"/>
                </a:moveTo>
                <a:lnTo>
                  <a:pt x="628662" y="54584"/>
                </a:lnTo>
                <a:lnTo>
                  <a:pt x="605917" y="54584"/>
                </a:lnTo>
                <a:lnTo>
                  <a:pt x="605917" y="83959"/>
                </a:lnTo>
                <a:lnTo>
                  <a:pt x="605917" y="398907"/>
                </a:lnTo>
                <a:lnTo>
                  <a:pt x="84709" y="398907"/>
                </a:lnTo>
                <a:lnTo>
                  <a:pt x="84709" y="83959"/>
                </a:lnTo>
                <a:lnTo>
                  <a:pt x="605917" y="83959"/>
                </a:lnTo>
                <a:lnTo>
                  <a:pt x="605917" y="54584"/>
                </a:lnTo>
                <a:lnTo>
                  <a:pt x="61925" y="54584"/>
                </a:lnTo>
                <a:lnTo>
                  <a:pt x="55346" y="61201"/>
                </a:lnTo>
                <a:lnTo>
                  <a:pt x="55346" y="421716"/>
                </a:lnTo>
                <a:lnTo>
                  <a:pt x="61925" y="428282"/>
                </a:lnTo>
                <a:lnTo>
                  <a:pt x="628662" y="428282"/>
                </a:lnTo>
                <a:lnTo>
                  <a:pt x="635279" y="421716"/>
                </a:lnTo>
                <a:lnTo>
                  <a:pt x="635279" y="398907"/>
                </a:lnTo>
                <a:lnTo>
                  <a:pt x="635279" y="83959"/>
                </a:lnTo>
                <a:lnTo>
                  <a:pt x="635279" y="61201"/>
                </a:lnTo>
                <a:close/>
              </a:path>
              <a:path w="690880" h="675639">
                <a:moveTo>
                  <a:pt x="690029" y="44056"/>
                </a:moveTo>
                <a:lnTo>
                  <a:pt x="687057" y="29375"/>
                </a:lnTo>
                <a:lnTo>
                  <a:pt x="686562" y="26898"/>
                </a:lnTo>
                <a:lnTo>
                  <a:pt x="677125" y="12890"/>
                </a:lnTo>
                <a:lnTo>
                  <a:pt x="663130" y="3454"/>
                </a:lnTo>
                <a:lnTo>
                  <a:pt x="661276" y="3086"/>
                </a:lnTo>
                <a:lnTo>
                  <a:pt x="661276" y="35915"/>
                </a:lnTo>
                <a:lnTo>
                  <a:pt x="661276" y="447128"/>
                </a:lnTo>
                <a:lnTo>
                  <a:pt x="654659" y="453694"/>
                </a:lnTo>
                <a:lnTo>
                  <a:pt x="36525" y="453694"/>
                </a:lnTo>
                <a:lnTo>
                  <a:pt x="29946" y="447128"/>
                </a:lnTo>
                <a:lnTo>
                  <a:pt x="29946" y="35915"/>
                </a:lnTo>
                <a:lnTo>
                  <a:pt x="36525" y="29375"/>
                </a:lnTo>
                <a:lnTo>
                  <a:pt x="654659" y="29375"/>
                </a:lnTo>
                <a:lnTo>
                  <a:pt x="661276" y="35915"/>
                </a:lnTo>
                <a:lnTo>
                  <a:pt x="661276" y="3086"/>
                </a:lnTo>
                <a:lnTo>
                  <a:pt x="645985" y="0"/>
                </a:lnTo>
                <a:lnTo>
                  <a:pt x="44043" y="0"/>
                </a:lnTo>
                <a:lnTo>
                  <a:pt x="26898" y="3454"/>
                </a:lnTo>
                <a:lnTo>
                  <a:pt x="12903" y="12890"/>
                </a:lnTo>
                <a:lnTo>
                  <a:pt x="3454" y="26898"/>
                </a:lnTo>
                <a:lnTo>
                  <a:pt x="0" y="44056"/>
                </a:lnTo>
                <a:lnTo>
                  <a:pt x="0" y="439305"/>
                </a:lnTo>
                <a:lnTo>
                  <a:pt x="3454" y="456463"/>
                </a:lnTo>
                <a:lnTo>
                  <a:pt x="12903" y="470458"/>
                </a:lnTo>
                <a:lnTo>
                  <a:pt x="26898" y="479907"/>
                </a:lnTo>
                <a:lnTo>
                  <a:pt x="44043" y="483374"/>
                </a:lnTo>
                <a:lnTo>
                  <a:pt x="646290" y="483374"/>
                </a:lnTo>
                <a:lnTo>
                  <a:pt x="686676" y="456184"/>
                </a:lnTo>
                <a:lnTo>
                  <a:pt x="689965" y="439305"/>
                </a:lnTo>
                <a:lnTo>
                  <a:pt x="690029" y="44056"/>
                </a:lnTo>
                <a:close/>
              </a:path>
              <a:path w="690880" h="675639">
                <a:moveTo>
                  <a:pt x="690638" y="560781"/>
                </a:moveTo>
                <a:lnTo>
                  <a:pt x="686511" y="540677"/>
                </a:lnTo>
                <a:lnTo>
                  <a:pt x="685012" y="538454"/>
                </a:lnTo>
                <a:lnTo>
                  <a:pt x="675436" y="524268"/>
                </a:lnTo>
                <a:lnTo>
                  <a:pt x="661276" y="514705"/>
                </a:lnTo>
                <a:lnTo>
                  <a:pt x="661276" y="560781"/>
                </a:lnTo>
                <a:lnTo>
                  <a:pt x="661187" y="624382"/>
                </a:lnTo>
                <a:lnTo>
                  <a:pt x="659511" y="632625"/>
                </a:lnTo>
                <a:lnTo>
                  <a:pt x="654723" y="639724"/>
                </a:lnTo>
                <a:lnTo>
                  <a:pt x="647623" y="644512"/>
                </a:lnTo>
                <a:lnTo>
                  <a:pt x="638949" y="646264"/>
                </a:lnTo>
                <a:lnTo>
                  <a:pt x="51676" y="646264"/>
                </a:lnTo>
                <a:lnTo>
                  <a:pt x="43192" y="644474"/>
                </a:lnTo>
                <a:lnTo>
                  <a:pt x="36245" y="639775"/>
                </a:lnTo>
                <a:lnTo>
                  <a:pt x="31508" y="632853"/>
                </a:lnTo>
                <a:lnTo>
                  <a:pt x="29654" y="624382"/>
                </a:lnTo>
                <a:lnTo>
                  <a:pt x="29654" y="560781"/>
                </a:lnTo>
                <a:lnTo>
                  <a:pt x="31381" y="552157"/>
                </a:lnTo>
                <a:lnTo>
                  <a:pt x="36093" y="545096"/>
                </a:lnTo>
                <a:lnTo>
                  <a:pt x="43091" y="540296"/>
                </a:lnTo>
                <a:lnTo>
                  <a:pt x="51676" y="538454"/>
                </a:lnTo>
                <a:lnTo>
                  <a:pt x="638949" y="538454"/>
                </a:lnTo>
                <a:lnTo>
                  <a:pt x="647623" y="540207"/>
                </a:lnTo>
                <a:lnTo>
                  <a:pt x="654723" y="544995"/>
                </a:lnTo>
                <a:lnTo>
                  <a:pt x="659511" y="552094"/>
                </a:lnTo>
                <a:lnTo>
                  <a:pt x="661276" y="560781"/>
                </a:lnTo>
                <a:lnTo>
                  <a:pt x="661276" y="514705"/>
                </a:lnTo>
                <a:lnTo>
                  <a:pt x="659028" y="513181"/>
                </a:lnTo>
                <a:lnTo>
                  <a:pt x="638949" y="509079"/>
                </a:lnTo>
                <a:lnTo>
                  <a:pt x="51676" y="509079"/>
                </a:lnTo>
                <a:lnTo>
                  <a:pt x="31686" y="513257"/>
                </a:lnTo>
                <a:lnTo>
                  <a:pt x="15367" y="524370"/>
                </a:lnTo>
                <a:lnTo>
                  <a:pt x="4368" y="540753"/>
                </a:lnTo>
                <a:lnTo>
                  <a:pt x="292" y="560781"/>
                </a:lnTo>
                <a:lnTo>
                  <a:pt x="292" y="624382"/>
                </a:lnTo>
                <a:lnTo>
                  <a:pt x="4483" y="644271"/>
                </a:lnTo>
                <a:lnTo>
                  <a:pt x="15519" y="660514"/>
                </a:lnTo>
                <a:lnTo>
                  <a:pt x="31788" y="671499"/>
                </a:lnTo>
                <a:lnTo>
                  <a:pt x="51676" y="675640"/>
                </a:lnTo>
                <a:lnTo>
                  <a:pt x="638949" y="675640"/>
                </a:lnTo>
                <a:lnTo>
                  <a:pt x="675271" y="660615"/>
                </a:lnTo>
                <a:lnTo>
                  <a:pt x="690638" y="624382"/>
                </a:lnTo>
                <a:lnTo>
                  <a:pt x="690638" y="560781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9752" y="4236720"/>
            <a:ext cx="688848" cy="6858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200" y="4224528"/>
            <a:ext cx="685800" cy="685800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Snowball</a:t>
            </a:r>
            <a:r>
              <a:rPr spc="-120" dirty="0"/>
              <a:t> </a:t>
            </a:r>
            <a:r>
              <a:rPr dirty="0"/>
              <a:t>Edge</a:t>
            </a:r>
            <a:r>
              <a:rPr spc="-95" dirty="0"/>
              <a:t> </a:t>
            </a:r>
            <a:r>
              <a:rPr dirty="0"/>
              <a:t>(for</a:t>
            </a:r>
            <a:r>
              <a:rPr spc="-114" dirty="0"/>
              <a:t> </a:t>
            </a:r>
            <a:r>
              <a:rPr dirty="0"/>
              <a:t>data</a:t>
            </a:r>
            <a:r>
              <a:rPr spc="-110" dirty="0"/>
              <a:t> </a:t>
            </a:r>
            <a:r>
              <a:rPr spc="-10" dirty="0"/>
              <a:t>transfers)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515872"/>
            <a:ext cx="7025005" cy="407670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marR="31750" indent="-228600">
              <a:lnSpc>
                <a:spcPct val="70000"/>
              </a:lnSpc>
              <a:spcBef>
                <a:spcPts val="81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Physical</a:t>
            </a:r>
            <a:r>
              <a:rPr sz="20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transport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solution: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move</a:t>
            </a:r>
            <a:r>
              <a:rPr sz="20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TBs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PBs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039"/>
              </a:lnSpc>
              <a:spcBef>
                <a:spcPts val="26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Alternative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moving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over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(and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paying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fees)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r>
              <a:rPr sz="20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job</a:t>
            </a:r>
            <a:endParaRPr sz="2000">
              <a:latin typeface="Arial"/>
              <a:cs typeface="Arial"/>
            </a:endParaRPr>
          </a:p>
          <a:p>
            <a:pPr marL="241300" marR="411480" indent="-228600">
              <a:lnSpc>
                <a:spcPct val="7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block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S3-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object storage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6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0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0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0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Optimized</a:t>
            </a:r>
            <a:endParaRPr sz="2000">
              <a:latin typeface="Arial"/>
              <a:cs typeface="Arial"/>
            </a:endParaRPr>
          </a:p>
          <a:p>
            <a:pPr marL="697865" marR="5080" lvl="1" indent="-228600">
              <a:lnSpc>
                <a:spcPct val="70600"/>
              </a:lnSpc>
              <a:spcBef>
                <a:spcPts val="550"/>
              </a:spcBef>
              <a:buChar char="•"/>
              <a:tabLst>
                <a:tab pos="697865" algn="l"/>
              </a:tabLst>
            </a:pP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80</a:t>
            </a:r>
            <a:r>
              <a:rPr sz="17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TB</a:t>
            </a:r>
            <a:r>
              <a:rPr sz="17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of</a:t>
            </a:r>
            <a:r>
              <a:rPr sz="17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HDD</a:t>
            </a:r>
            <a:r>
              <a:rPr sz="1700" u="sng" spc="-3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capacity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block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volume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object storage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ts val="2345"/>
              </a:lnSpc>
              <a:spcBef>
                <a:spcPts val="27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0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0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0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44848"/>
                </a:solidFill>
                <a:latin typeface="Arial"/>
                <a:cs typeface="Arial"/>
              </a:rPr>
              <a:t>Optimized</a:t>
            </a:r>
            <a:endParaRPr sz="2000">
              <a:latin typeface="Arial"/>
              <a:cs typeface="Arial"/>
            </a:endParaRPr>
          </a:p>
          <a:p>
            <a:pPr marL="697865" marR="252729" lvl="1" indent="-228600">
              <a:lnSpc>
                <a:spcPct val="69400"/>
              </a:lnSpc>
              <a:spcBef>
                <a:spcPts val="570"/>
              </a:spcBef>
              <a:buChar char="•"/>
              <a:tabLst>
                <a:tab pos="697865" algn="l"/>
              </a:tabLst>
            </a:pP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42</a:t>
            </a:r>
            <a:r>
              <a:rPr sz="17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TB</a:t>
            </a:r>
            <a:r>
              <a:rPr sz="17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of</a:t>
            </a:r>
            <a:r>
              <a:rPr sz="17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HDD</a:t>
            </a:r>
            <a:r>
              <a:rPr sz="17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or</a:t>
            </a:r>
            <a:r>
              <a:rPr sz="17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28TB</a:t>
            </a:r>
            <a:r>
              <a:rPr sz="1700" u="sng" spc="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NVMe</a:t>
            </a:r>
            <a:r>
              <a:rPr sz="17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17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capacity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17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block</a:t>
            </a:r>
            <a:r>
              <a:rPr sz="17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volume</a:t>
            </a:r>
            <a:r>
              <a:rPr sz="17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7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444848"/>
                </a:solidFill>
                <a:latin typeface="Arial"/>
                <a:cs typeface="Arial"/>
              </a:rPr>
              <a:t>S3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17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17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1700">
              <a:latin typeface="Arial"/>
              <a:cs typeface="Arial"/>
            </a:endParaRPr>
          </a:p>
          <a:p>
            <a:pPr marL="241300" marR="133350" indent="-228600">
              <a:lnSpc>
                <a:spcPct val="7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cases: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cloud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migrations,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DC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decommission,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disaster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recovery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7528" y="1959864"/>
            <a:ext cx="2798020" cy="33223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3095" y="310895"/>
            <a:ext cx="981455" cy="98450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67104"/>
            <a:ext cx="7444105" cy="4774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5669" indent="-227965">
              <a:lnSpc>
                <a:spcPts val="2450"/>
              </a:lnSpc>
              <a:spcBef>
                <a:spcPts val="10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Small,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portable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computing,</a:t>
            </a:r>
            <a:r>
              <a:rPr sz="24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anywhere,</a:t>
            </a:r>
            <a:endParaRPr sz="2400" dirty="0">
              <a:latin typeface="Arial"/>
              <a:cs typeface="Arial"/>
            </a:endParaRPr>
          </a:p>
          <a:p>
            <a:pPr marL="916305" marR="1439545">
              <a:lnSpc>
                <a:spcPct val="70000"/>
              </a:lnSpc>
              <a:spcBef>
                <a:spcPts val="434"/>
              </a:spcBef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rugged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b="1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secure,</a:t>
            </a:r>
            <a:r>
              <a:rPr sz="24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withstands</a:t>
            </a:r>
            <a:r>
              <a:rPr sz="24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harsh environments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Light (4.5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pounds,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2.1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kg)</a:t>
            </a:r>
            <a:endParaRPr sz="2400" dirty="0">
              <a:latin typeface="Arial"/>
              <a:cs typeface="Arial"/>
            </a:endParaRPr>
          </a:p>
          <a:p>
            <a:pPr marL="916305" marR="284480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computing,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storage,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Snowcone</a:t>
            </a:r>
            <a:r>
              <a:rPr sz="24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8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TB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HDD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915669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Snowcone</a:t>
            </a:r>
            <a:r>
              <a:rPr sz="24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SSD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14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TB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SSD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400" dirty="0">
              <a:latin typeface="Arial"/>
              <a:cs typeface="Arial"/>
            </a:endParaRPr>
          </a:p>
          <a:p>
            <a:pPr marL="916305" marR="655955" indent="-228600">
              <a:lnSpc>
                <a:spcPct val="70000"/>
              </a:lnSpc>
              <a:spcBef>
                <a:spcPts val="985"/>
              </a:spcBef>
              <a:buChar char="•"/>
              <a:tabLst>
                <a:tab pos="9163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Snowcone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where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does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fit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(space-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constrained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environment)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ct val="100000"/>
              </a:lnSpc>
              <a:spcBef>
                <a:spcPts val="145"/>
              </a:spcBef>
              <a:buChar char="•"/>
              <a:tabLst>
                <a:tab pos="915669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provide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own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battery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cables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848"/>
              </a:buClr>
              <a:buFont typeface="Arial"/>
              <a:buChar char="•"/>
            </a:pPr>
            <a:endParaRPr sz="3450" dirty="0">
              <a:latin typeface="Arial"/>
              <a:cs typeface="Arial"/>
            </a:endParaRPr>
          </a:p>
          <a:p>
            <a:pPr marL="916305" marR="5080" indent="-228600">
              <a:lnSpc>
                <a:spcPct val="70000"/>
              </a:lnSpc>
              <a:buChar char="•"/>
              <a:tabLst>
                <a:tab pos="9163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sent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offline,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internet</a:t>
            </a:r>
            <a:r>
              <a:rPr sz="24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DataSync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send</a:t>
            </a:r>
            <a:r>
              <a:rPr sz="24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lang="en-US" sz="2400" spc="-20" dirty="0">
                <a:solidFill>
                  <a:srgbClr val="444848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65" dirty="0"/>
              <a:t> </a:t>
            </a:r>
            <a:r>
              <a:rPr dirty="0"/>
              <a:t>Snowcone</a:t>
            </a:r>
            <a:r>
              <a:rPr spc="-155" dirty="0"/>
              <a:t> </a:t>
            </a:r>
            <a:r>
              <a:rPr dirty="0"/>
              <a:t>&amp;</a:t>
            </a:r>
            <a:r>
              <a:rPr spc="-190" dirty="0"/>
              <a:t> </a:t>
            </a:r>
            <a:r>
              <a:rPr dirty="0"/>
              <a:t>Snowcone</a:t>
            </a:r>
            <a:r>
              <a:rPr spc="-165" dirty="0"/>
              <a:t> </a:t>
            </a:r>
            <a:r>
              <a:rPr spc="-25" dirty="0"/>
              <a:t>SSD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2267" y="2898410"/>
            <a:ext cx="3383736" cy="14604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4159" y="329184"/>
            <a:ext cx="1072896" cy="107289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60" dirty="0"/>
              <a:t> </a:t>
            </a:r>
            <a:r>
              <a:rPr spc="-10" dirty="0"/>
              <a:t>Snowmobile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3985153"/>
            <a:ext cx="10076180" cy="180276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8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exabytes</a:t>
            </a:r>
            <a:r>
              <a:rPr sz="26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(1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EB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1,000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PB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1,000,000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TBs)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Snowmobile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100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PB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(use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multiple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parallel)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High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security: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temperature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controlled,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GPS,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24/7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video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surveillance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Better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6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transfer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6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10</a:t>
            </a:r>
            <a:r>
              <a:rPr sz="2600" b="1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PB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328927"/>
            <a:ext cx="3048000" cy="2286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3135" y="307847"/>
            <a:ext cx="947927" cy="95097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20" dirty="0"/>
              <a:t> </a:t>
            </a:r>
            <a:r>
              <a:rPr dirty="0"/>
              <a:t>Snow</a:t>
            </a:r>
            <a:r>
              <a:rPr spc="-120" dirty="0"/>
              <a:t> </a:t>
            </a:r>
            <a:r>
              <a:rPr dirty="0"/>
              <a:t>Family</a:t>
            </a:r>
            <a:r>
              <a:rPr spc="-140" dirty="0"/>
              <a:t> </a:t>
            </a:r>
            <a:r>
              <a:rPr dirty="0"/>
              <a:t>for</a:t>
            </a:r>
            <a:r>
              <a:rPr spc="-114" dirty="0"/>
              <a:t> </a:t>
            </a:r>
            <a:r>
              <a:rPr dirty="0"/>
              <a:t>Data</a:t>
            </a:r>
            <a:r>
              <a:rPr spc="-140" dirty="0"/>
              <a:t> </a:t>
            </a:r>
            <a:r>
              <a:rPr spc="-10" dirty="0"/>
              <a:t>Migrations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6984" y="1712976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58688" y="2619502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Snowball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848"/>
                </a:solidFill>
                <a:latin typeface="Calibri"/>
                <a:cs typeface="Calibri"/>
              </a:rPr>
              <a:t>Edge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17992" y="1679448"/>
            <a:ext cx="2773680" cy="762000"/>
            <a:chOff x="8317992" y="1679448"/>
            <a:chExt cx="2773680" cy="762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7992" y="1679448"/>
              <a:ext cx="762000" cy="76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9992" y="1870896"/>
              <a:ext cx="2011082" cy="4426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838945" y="2657602"/>
            <a:ext cx="120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Snowmobile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3264" y="1722120"/>
            <a:ext cx="762000" cy="7620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284601" y="2657602"/>
            <a:ext cx="99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Snowcone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0046" y="1771039"/>
            <a:ext cx="1545239" cy="666668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49262" y="3249929"/>
          <a:ext cx="10643234" cy="2661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3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8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81406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Snowcone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71691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Snowcone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Snowball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Edge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Optimized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11417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Snowmobile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800" spc="-9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Capacity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8 TB</a:t>
                      </a:r>
                      <a:r>
                        <a:rPr sz="18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HDD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14 TB</a:t>
                      </a:r>
                      <a:r>
                        <a:rPr sz="1800" spc="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SSD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80 TB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usable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spc="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Migration</a:t>
                      </a:r>
                      <a:r>
                        <a:rPr sz="1800" spc="-8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397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24</a:t>
                      </a:r>
                      <a:r>
                        <a:rPr sz="1800" spc="-1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TB,</a:t>
                      </a:r>
                      <a:r>
                        <a:rPr sz="1800" spc="-3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online</a:t>
                      </a:r>
                      <a:r>
                        <a:rPr sz="1800" spc="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offline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4899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petabytes,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offline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exabytes,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offline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DataSync</a:t>
                      </a:r>
                      <a:r>
                        <a:rPr sz="1800" spc="-1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agent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Pre-installed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800" spc="-9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Clustering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15</a:t>
                      </a:r>
                      <a:r>
                        <a:rPr sz="1800" spc="-1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848"/>
                          </a:solidFill>
                          <a:latin typeface="Calibri"/>
                          <a:cs typeface="Calibri"/>
                        </a:rPr>
                        <a:t>nodes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16871" y="1578863"/>
            <a:ext cx="837203" cy="99669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Snow</a:t>
            </a:r>
            <a:r>
              <a:rPr spc="-85" dirty="0"/>
              <a:t> </a:t>
            </a:r>
            <a:r>
              <a:rPr dirty="0"/>
              <a:t>Family</a:t>
            </a:r>
            <a:r>
              <a:rPr spc="-75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dirty="0"/>
              <a:t>Usage</a:t>
            </a:r>
            <a:r>
              <a:rPr spc="-110" dirty="0"/>
              <a:t> </a:t>
            </a:r>
            <a:r>
              <a:rPr spc="-10" dirty="0"/>
              <a:t>Process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10220960" cy="3865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Request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devices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Install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OpsHub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servers</a:t>
            </a:r>
            <a:endParaRPr sz="2800">
              <a:latin typeface="Arial"/>
              <a:cs typeface="Arial"/>
            </a:endParaRPr>
          </a:p>
          <a:p>
            <a:pPr marL="527685" marR="5080" indent="-515620">
              <a:lnSpc>
                <a:spcPts val="3020"/>
              </a:lnSpc>
              <a:spcBef>
                <a:spcPts val="106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servers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copy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the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client</a:t>
            </a:r>
            <a:endParaRPr sz="2800">
              <a:latin typeface="Arial"/>
              <a:cs typeface="Arial"/>
            </a:endParaRPr>
          </a:p>
          <a:p>
            <a:pPr marL="527685" marR="714375" indent="-515620">
              <a:lnSpc>
                <a:spcPts val="3030"/>
              </a:lnSpc>
              <a:spcBef>
                <a:spcPts val="985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Ship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when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done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(goes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right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facility)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loaded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completely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wiped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6544309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dirty="0"/>
              <a:t>Requirement</a:t>
            </a:r>
            <a:r>
              <a:rPr spc="-240" dirty="0"/>
              <a:t> </a:t>
            </a:r>
            <a:r>
              <a:rPr spc="-25" dirty="0"/>
              <a:t>2:</a:t>
            </a:r>
          </a:p>
          <a:p>
            <a:pPr marL="12700">
              <a:lnSpc>
                <a:spcPts val="5015"/>
              </a:lnSpc>
              <a:tabLst>
                <a:tab pos="2092960" algn="l"/>
              </a:tabLst>
            </a:pPr>
            <a:r>
              <a:rPr spc="-10" dirty="0">
                <a:solidFill>
                  <a:srgbClr val="5091D0"/>
                </a:solidFill>
              </a:rPr>
              <a:t>Product</a:t>
            </a:r>
            <a:r>
              <a:rPr dirty="0">
                <a:solidFill>
                  <a:srgbClr val="5091D0"/>
                </a:solidFill>
              </a:rPr>
              <a:t>	</a:t>
            </a:r>
            <a:r>
              <a:rPr spc="-10" dirty="0">
                <a:solidFill>
                  <a:srgbClr val="5091D0"/>
                </a:solidFill>
              </a:rPr>
              <a:t>recommendations</a:t>
            </a:r>
          </a:p>
        </p:txBody>
      </p:sp>
      <p:sp>
        <p:nvSpPr>
          <p:cNvPr id="8" name="object 8"/>
          <p:cNvSpPr/>
          <p:nvPr/>
        </p:nvSpPr>
        <p:spPr>
          <a:xfrm>
            <a:off x="3489959" y="3042285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5" h="103505">
                <a:moveTo>
                  <a:pt x="735329" y="0"/>
                </a:moveTo>
                <a:lnTo>
                  <a:pt x="731265" y="253"/>
                </a:lnTo>
                <a:lnTo>
                  <a:pt x="726693" y="5587"/>
                </a:lnTo>
                <a:lnTo>
                  <a:pt x="726948" y="9525"/>
                </a:lnTo>
                <a:lnTo>
                  <a:pt x="729614" y="11937"/>
                </a:lnTo>
                <a:lnTo>
                  <a:pt x="767549" y="45392"/>
                </a:lnTo>
                <a:lnTo>
                  <a:pt x="784351" y="45465"/>
                </a:lnTo>
                <a:lnTo>
                  <a:pt x="784351" y="58165"/>
                </a:lnTo>
                <a:lnTo>
                  <a:pt x="767282" y="58165"/>
                </a:lnTo>
                <a:lnTo>
                  <a:pt x="729234" y="91186"/>
                </a:lnTo>
                <a:lnTo>
                  <a:pt x="726566" y="93599"/>
                </a:lnTo>
                <a:lnTo>
                  <a:pt x="726313" y="97536"/>
                </a:lnTo>
                <a:lnTo>
                  <a:pt x="730885" y="102869"/>
                </a:lnTo>
                <a:lnTo>
                  <a:pt x="734822" y="103124"/>
                </a:lnTo>
                <a:lnTo>
                  <a:pt x="737488" y="100837"/>
                </a:lnTo>
                <a:lnTo>
                  <a:pt x="786683" y="58165"/>
                </a:lnTo>
                <a:lnTo>
                  <a:pt x="784351" y="58165"/>
                </a:lnTo>
                <a:lnTo>
                  <a:pt x="786769" y="58091"/>
                </a:lnTo>
                <a:lnTo>
                  <a:pt x="794003" y="51815"/>
                </a:lnTo>
                <a:lnTo>
                  <a:pt x="737997" y="2412"/>
                </a:lnTo>
                <a:lnTo>
                  <a:pt x="735329" y="0"/>
                </a:lnTo>
                <a:close/>
              </a:path>
              <a:path w="794385" h="103505">
                <a:moveTo>
                  <a:pt x="774717" y="51714"/>
                </a:moveTo>
                <a:lnTo>
                  <a:pt x="767368" y="58091"/>
                </a:lnTo>
                <a:lnTo>
                  <a:pt x="784351" y="58165"/>
                </a:lnTo>
                <a:lnTo>
                  <a:pt x="784351" y="56514"/>
                </a:lnTo>
                <a:lnTo>
                  <a:pt x="780161" y="56514"/>
                </a:lnTo>
                <a:lnTo>
                  <a:pt x="774717" y="51714"/>
                </a:lnTo>
                <a:close/>
              </a:path>
              <a:path w="794385" h="103505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5" h="103505">
                <a:moveTo>
                  <a:pt x="780161" y="46989"/>
                </a:moveTo>
                <a:lnTo>
                  <a:pt x="774717" y="51714"/>
                </a:lnTo>
                <a:lnTo>
                  <a:pt x="780161" y="56514"/>
                </a:lnTo>
                <a:lnTo>
                  <a:pt x="780161" y="46989"/>
                </a:lnTo>
                <a:close/>
              </a:path>
              <a:path w="794385" h="103505">
                <a:moveTo>
                  <a:pt x="784351" y="46989"/>
                </a:moveTo>
                <a:lnTo>
                  <a:pt x="780161" y="46989"/>
                </a:lnTo>
                <a:lnTo>
                  <a:pt x="780161" y="56514"/>
                </a:lnTo>
                <a:lnTo>
                  <a:pt x="784351" y="56514"/>
                </a:lnTo>
                <a:lnTo>
                  <a:pt x="784351" y="46989"/>
                </a:lnTo>
                <a:close/>
              </a:path>
              <a:path w="794385" h="103505">
                <a:moveTo>
                  <a:pt x="767549" y="45392"/>
                </a:moveTo>
                <a:lnTo>
                  <a:pt x="774717" y="51714"/>
                </a:lnTo>
                <a:lnTo>
                  <a:pt x="780161" y="46989"/>
                </a:lnTo>
                <a:lnTo>
                  <a:pt x="784351" y="46989"/>
                </a:lnTo>
                <a:lnTo>
                  <a:pt x="784351" y="45465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4271" y="3042285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5" h="103505">
                <a:moveTo>
                  <a:pt x="735329" y="0"/>
                </a:moveTo>
                <a:lnTo>
                  <a:pt x="731265" y="253"/>
                </a:lnTo>
                <a:lnTo>
                  <a:pt x="726693" y="5587"/>
                </a:lnTo>
                <a:lnTo>
                  <a:pt x="726948" y="9525"/>
                </a:lnTo>
                <a:lnTo>
                  <a:pt x="729614" y="11937"/>
                </a:lnTo>
                <a:lnTo>
                  <a:pt x="767549" y="45392"/>
                </a:lnTo>
                <a:lnTo>
                  <a:pt x="784351" y="45465"/>
                </a:lnTo>
                <a:lnTo>
                  <a:pt x="784351" y="58165"/>
                </a:lnTo>
                <a:lnTo>
                  <a:pt x="767282" y="58165"/>
                </a:lnTo>
                <a:lnTo>
                  <a:pt x="729233" y="91186"/>
                </a:lnTo>
                <a:lnTo>
                  <a:pt x="726566" y="93599"/>
                </a:lnTo>
                <a:lnTo>
                  <a:pt x="726313" y="97536"/>
                </a:lnTo>
                <a:lnTo>
                  <a:pt x="730885" y="102869"/>
                </a:lnTo>
                <a:lnTo>
                  <a:pt x="734822" y="103124"/>
                </a:lnTo>
                <a:lnTo>
                  <a:pt x="737488" y="100837"/>
                </a:lnTo>
                <a:lnTo>
                  <a:pt x="786683" y="58165"/>
                </a:lnTo>
                <a:lnTo>
                  <a:pt x="784351" y="58165"/>
                </a:lnTo>
                <a:lnTo>
                  <a:pt x="786769" y="58091"/>
                </a:lnTo>
                <a:lnTo>
                  <a:pt x="794003" y="51815"/>
                </a:lnTo>
                <a:lnTo>
                  <a:pt x="737997" y="2412"/>
                </a:lnTo>
                <a:lnTo>
                  <a:pt x="735329" y="0"/>
                </a:lnTo>
                <a:close/>
              </a:path>
              <a:path w="794385" h="103505">
                <a:moveTo>
                  <a:pt x="774717" y="51714"/>
                </a:moveTo>
                <a:lnTo>
                  <a:pt x="767368" y="58091"/>
                </a:lnTo>
                <a:lnTo>
                  <a:pt x="784351" y="58165"/>
                </a:lnTo>
                <a:lnTo>
                  <a:pt x="784351" y="56514"/>
                </a:lnTo>
                <a:lnTo>
                  <a:pt x="780161" y="56514"/>
                </a:lnTo>
                <a:lnTo>
                  <a:pt x="774717" y="51714"/>
                </a:lnTo>
                <a:close/>
              </a:path>
              <a:path w="794385" h="103505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5" h="103505">
                <a:moveTo>
                  <a:pt x="780161" y="46989"/>
                </a:moveTo>
                <a:lnTo>
                  <a:pt x="774717" y="51714"/>
                </a:lnTo>
                <a:lnTo>
                  <a:pt x="780161" y="56514"/>
                </a:lnTo>
                <a:lnTo>
                  <a:pt x="780161" y="46989"/>
                </a:lnTo>
                <a:close/>
              </a:path>
              <a:path w="794385" h="103505">
                <a:moveTo>
                  <a:pt x="784351" y="46989"/>
                </a:moveTo>
                <a:lnTo>
                  <a:pt x="780161" y="46989"/>
                </a:lnTo>
                <a:lnTo>
                  <a:pt x="780161" y="56514"/>
                </a:lnTo>
                <a:lnTo>
                  <a:pt x="784351" y="56514"/>
                </a:lnTo>
                <a:lnTo>
                  <a:pt x="784351" y="46989"/>
                </a:lnTo>
                <a:close/>
              </a:path>
              <a:path w="794385" h="103505">
                <a:moveTo>
                  <a:pt x="767549" y="45392"/>
                </a:moveTo>
                <a:lnTo>
                  <a:pt x="774717" y="51714"/>
                </a:lnTo>
                <a:lnTo>
                  <a:pt x="780161" y="46989"/>
                </a:lnTo>
                <a:lnTo>
                  <a:pt x="784351" y="46989"/>
                </a:lnTo>
                <a:lnTo>
                  <a:pt x="784351" y="45465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3719" y="3048380"/>
            <a:ext cx="794385" cy="103505"/>
          </a:xfrm>
          <a:custGeom>
            <a:avLst/>
            <a:gdLst/>
            <a:ahLst/>
            <a:cxnLst/>
            <a:rect l="l" t="t" r="r" b="b"/>
            <a:pathLst>
              <a:path w="794384" h="103505">
                <a:moveTo>
                  <a:pt x="735329" y="0"/>
                </a:moveTo>
                <a:lnTo>
                  <a:pt x="731265" y="254"/>
                </a:lnTo>
                <a:lnTo>
                  <a:pt x="726694" y="5588"/>
                </a:lnTo>
                <a:lnTo>
                  <a:pt x="726948" y="9525"/>
                </a:lnTo>
                <a:lnTo>
                  <a:pt x="729614" y="11938"/>
                </a:lnTo>
                <a:lnTo>
                  <a:pt x="767549" y="45392"/>
                </a:lnTo>
                <a:lnTo>
                  <a:pt x="784351" y="45466"/>
                </a:lnTo>
                <a:lnTo>
                  <a:pt x="784351" y="58166"/>
                </a:lnTo>
                <a:lnTo>
                  <a:pt x="767282" y="58166"/>
                </a:lnTo>
                <a:lnTo>
                  <a:pt x="729233" y="91186"/>
                </a:lnTo>
                <a:lnTo>
                  <a:pt x="726566" y="93599"/>
                </a:lnTo>
                <a:lnTo>
                  <a:pt x="726312" y="97536"/>
                </a:lnTo>
                <a:lnTo>
                  <a:pt x="730884" y="102870"/>
                </a:lnTo>
                <a:lnTo>
                  <a:pt x="734822" y="103124"/>
                </a:lnTo>
                <a:lnTo>
                  <a:pt x="737488" y="100838"/>
                </a:lnTo>
                <a:lnTo>
                  <a:pt x="786683" y="58166"/>
                </a:lnTo>
                <a:lnTo>
                  <a:pt x="784351" y="58166"/>
                </a:lnTo>
                <a:lnTo>
                  <a:pt x="786769" y="58091"/>
                </a:lnTo>
                <a:lnTo>
                  <a:pt x="794003" y="51816"/>
                </a:lnTo>
                <a:lnTo>
                  <a:pt x="737997" y="2413"/>
                </a:lnTo>
                <a:lnTo>
                  <a:pt x="735329" y="0"/>
                </a:lnTo>
                <a:close/>
              </a:path>
              <a:path w="794384" h="103505">
                <a:moveTo>
                  <a:pt x="774717" y="51714"/>
                </a:moveTo>
                <a:lnTo>
                  <a:pt x="767368" y="58091"/>
                </a:lnTo>
                <a:lnTo>
                  <a:pt x="784351" y="58166"/>
                </a:lnTo>
                <a:lnTo>
                  <a:pt x="784351" y="56515"/>
                </a:lnTo>
                <a:lnTo>
                  <a:pt x="780160" y="56515"/>
                </a:lnTo>
                <a:lnTo>
                  <a:pt x="774717" y="51714"/>
                </a:lnTo>
                <a:close/>
              </a:path>
              <a:path w="794384" h="103505">
                <a:moveTo>
                  <a:pt x="0" y="42037"/>
                </a:moveTo>
                <a:lnTo>
                  <a:pt x="0" y="54737"/>
                </a:lnTo>
                <a:lnTo>
                  <a:pt x="767368" y="58091"/>
                </a:lnTo>
                <a:lnTo>
                  <a:pt x="774717" y="51714"/>
                </a:lnTo>
                <a:lnTo>
                  <a:pt x="767549" y="45392"/>
                </a:lnTo>
                <a:lnTo>
                  <a:pt x="0" y="42037"/>
                </a:lnTo>
                <a:close/>
              </a:path>
              <a:path w="794384" h="103505">
                <a:moveTo>
                  <a:pt x="780160" y="46990"/>
                </a:moveTo>
                <a:lnTo>
                  <a:pt x="774717" y="51714"/>
                </a:lnTo>
                <a:lnTo>
                  <a:pt x="780160" y="56515"/>
                </a:lnTo>
                <a:lnTo>
                  <a:pt x="780160" y="46990"/>
                </a:lnTo>
                <a:close/>
              </a:path>
              <a:path w="794384" h="103505">
                <a:moveTo>
                  <a:pt x="784351" y="46990"/>
                </a:moveTo>
                <a:lnTo>
                  <a:pt x="780160" y="46990"/>
                </a:lnTo>
                <a:lnTo>
                  <a:pt x="780160" y="56515"/>
                </a:lnTo>
                <a:lnTo>
                  <a:pt x="784351" y="56515"/>
                </a:lnTo>
                <a:lnTo>
                  <a:pt x="784351" y="46990"/>
                </a:lnTo>
                <a:close/>
              </a:path>
              <a:path w="794384" h="103505">
                <a:moveTo>
                  <a:pt x="767549" y="45392"/>
                </a:moveTo>
                <a:lnTo>
                  <a:pt x="774717" y="51714"/>
                </a:lnTo>
                <a:lnTo>
                  <a:pt x="780160" y="46990"/>
                </a:lnTo>
                <a:lnTo>
                  <a:pt x="784351" y="46990"/>
                </a:lnTo>
                <a:lnTo>
                  <a:pt x="784351" y="45466"/>
                </a:lnTo>
                <a:lnTo>
                  <a:pt x="767549" y="45392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820718" y="2780764"/>
            <a:ext cx="443865" cy="445134"/>
            <a:chOff x="2820718" y="2780764"/>
            <a:chExt cx="443865" cy="445134"/>
          </a:xfrm>
        </p:grpSpPr>
        <p:sp>
          <p:nvSpPr>
            <p:cNvPr id="12" name="object 12"/>
            <p:cNvSpPr/>
            <p:nvPr/>
          </p:nvSpPr>
          <p:spPr>
            <a:xfrm>
              <a:off x="2820708" y="2780766"/>
              <a:ext cx="443865" cy="445134"/>
            </a:xfrm>
            <a:custGeom>
              <a:avLst/>
              <a:gdLst/>
              <a:ahLst/>
              <a:cxnLst/>
              <a:rect l="l" t="t" r="r" b="b"/>
              <a:pathLst>
                <a:path w="443864" h="445135">
                  <a:moveTo>
                    <a:pt x="443776" y="7734"/>
                  </a:moveTo>
                  <a:lnTo>
                    <a:pt x="436372" y="7734"/>
                  </a:lnTo>
                  <a:lnTo>
                    <a:pt x="436372" y="436765"/>
                  </a:lnTo>
                  <a:lnTo>
                    <a:pt x="443776" y="436765"/>
                  </a:lnTo>
                  <a:lnTo>
                    <a:pt x="443776" y="7734"/>
                  </a:lnTo>
                  <a:close/>
                </a:path>
                <a:path w="443864" h="445135">
                  <a:moveTo>
                    <a:pt x="44377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436905"/>
                  </a:lnTo>
                  <a:lnTo>
                    <a:pt x="0" y="444525"/>
                  </a:lnTo>
                  <a:lnTo>
                    <a:pt x="443776" y="444538"/>
                  </a:lnTo>
                  <a:lnTo>
                    <a:pt x="443776" y="436905"/>
                  </a:lnTo>
                  <a:lnTo>
                    <a:pt x="7404" y="436905"/>
                  </a:lnTo>
                  <a:lnTo>
                    <a:pt x="7404" y="7620"/>
                  </a:lnTo>
                  <a:lnTo>
                    <a:pt x="443776" y="7620"/>
                  </a:lnTo>
                  <a:lnTo>
                    <a:pt x="44377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1657" y="2836569"/>
              <a:ext cx="222250" cy="333375"/>
            </a:xfrm>
            <a:custGeom>
              <a:avLst/>
              <a:gdLst/>
              <a:ahLst/>
              <a:cxnLst/>
              <a:rect l="l" t="t" r="r" b="b"/>
              <a:pathLst>
                <a:path w="222250" h="333375">
                  <a:moveTo>
                    <a:pt x="17528" y="0"/>
                  </a:moveTo>
                  <a:lnTo>
                    <a:pt x="204353" y="0"/>
                  </a:lnTo>
                  <a:lnTo>
                    <a:pt x="214029" y="0"/>
                  </a:lnTo>
                  <a:lnTo>
                    <a:pt x="221887" y="7859"/>
                  </a:lnTo>
                  <a:lnTo>
                    <a:pt x="221887" y="17536"/>
                  </a:lnTo>
                  <a:lnTo>
                    <a:pt x="221887" y="332870"/>
                  </a:lnTo>
                  <a:lnTo>
                    <a:pt x="0" y="332870"/>
                  </a:lnTo>
                  <a:lnTo>
                    <a:pt x="0" y="17536"/>
                  </a:lnTo>
                  <a:lnTo>
                    <a:pt x="0" y="7859"/>
                  </a:lnTo>
                  <a:lnTo>
                    <a:pt x="7848" y="0"/>
                  </a:lnTo>
                  <a:lnTo>
                    <a:pt x="17528" y="0"/>
                  </a:lnTo>
                  <a:close/>
                </a:path>
                <a:path w="222250" h="333375">
                  <a:moveTo>
                    <a:pt x="41639" y="76280"/>
                  </a:moveTo>
                  <a:lnTo>
                    <a:pt x="69374" y="76280"/>
                  </a:lnTo>
                  <a:lnTo>
                    <a:pt x="69374" y="27756"/>
                  </a:lnTo>
                  <a:lnTo>
                    <a:pt x="41639" y="27756"/>
                  </a:lnTo>
                  <a:lnTo>
                    <a:pt x="41639" y="76280"/>
                  </a:lnTo>
                  <a:close/>
                </a:path>
                <a:path w="222250" h="333375">
                  <a:moveTo>
                    <a:pt x="97108" y="76280"/>
                  </a:moveTo>
                  <a:lnTo>
                    <a:pt x="124843" y="76280"/>
                  </a:lnTo>
                  <a:lnTo>
                    <a:pt x="124843" y="27756"/>
                  </a:lnTo>
                  <a:lnTo>
                    <a:pt x="97108" y="27756"/>
                  </a:lnTo>
                  <a:lnTo>
                    <a:pt x="97108" y="76280"/>
                  </a:lnTo>
                  <a:close/>
                </a:path>
                <a:path w="222250" h="333375">
                  <a:moveTo>
                    <a:pt x="152578" y="76280"/>
                  </a:moveTo>
                  <a:lnTo>
                    <a:pt x="180313" y="76280"/>
                  </a:lnTo>
                  <a:lnTo>
                    <a:pt x="180313" y="27756"/>
                  </a:lnTo>
                  <a:lnTo>
                    <a:pt x="152578" y="27756"/>
                  </a:lnTo>
                  <a:lnTo>
                    <a:pt x="152578" y="76280"/>
                  </a:lnTo>
                  <a:close/>
                </a:path>
                <a:path w="222250" h="333375">
                  <a:moveTo>
                    <a:pt x="41639" y="152535"/>
                  </a:moveTo>
                  <a:lnTo>
                    <a:pt x="69374" y="152535"/>
                  </a:lnTo>
                  <a:lnTo>
                    <a:pt x="69374" y="104012"/>
                  </a:lnTo>
                  <a:lnTo>
                    <a:pt x="41639" y="104012"/>
                  </a:lnTo>
                  <a:lnTo>
                    <a:pt x="41639" y="152535"/>
                  </a:lnTo>
                  <a:close/>
                </a:path>
                <a:path w="222250" h="333375">
                  <a:moveTo>
                    <a:pt x="97108" y="152535"/>
                  </a:moveTo>
                  <a:lnTo>
                    <a:pt x="124843" y="152535"/>
                  </a:lnTo>
                  <a:lnTo>
                    <a:pt x="124843" y="104012"/>
                  </a:lnTo>
                  <a:lnTo>
                    <a:pt x="97108" y="104012"/>
                  </a:lnTo>
                  <a:lnTo>
                    <a:pt x="97108" y="152535"/>
                  </a:lnTo>
                  <a:close/>
                </a:path>
                <a:path w="222250" h="333375">
                  <a:moveTo>
                    <a:pt x="152578" y="152535"/>
                  </a:moveTo>
                  <a:lnTo>
                    <a:pt x="180313" y="152535"/>
                  </a:lnTo>
                  <a:lnTo>
                    <a:pt x="180313" y="104012"/>
                  </a:lnTo>
                  <a:lnTo>
                    <a:pt x="152578" y="104012"/>
                  </a:lnTo>
                  <a:lnTo>
                    <a:pt x="152578" y="152535"/>
                  </a:lnTo>
                  <a:close/>
                </a:path>
                <a:path w="222250" h="333375">
                  <a:moveTo>
                    <a:pt x="41639" y="228870"/>
                  </a:moveTo>
                  <a:lnTo>
                    <a:pt x="69374" y="228870"/>
                  </a:lnTo>
                  <a:lnTo>
                    <a:pt x="69374" y="180347"/>
                  </a:lnTo>
                  <a:lnTo>
                    <a:pt x="41639" y="180347"/>
                  </a:lnTo>
                  <a:lnTo>
                    <a:pt x="41639" y="228870"/>
                  </a:lnTo>
                  <a:close/>
                </a:path>
                <a:path w="222250" h="333375">
                  <a:moveTo>
                    <a:pt x="97108" y="228871"/>
                  </a:moveTo>
                  <a:lnTo>
                    <a:pt x="124843" y="228871"/>
                  </a:lnTo>
                  <a:lnTo>
                    <a:pt x="124843" y="180347"/>
                  </a:lnTo>
                  <a:lnTo>
                    <a:pt x="97108" y="180347"/>
                  </a:lnTo>
                  <a:lnTo>
                    <a:pt x="97108" y="228871"/>
                  </a:lnTo>
                  <a:close/>
                </a:path>
                <a:path w="222250" h="333375">
                  <a:moveTo>
                    <a:pt x="152578" y="228871"/>
                  </a:moveTo>
                  <a:lnTo>
                    <a:pt x="180313" y="228871"/>
                  </a:lnTo>
                  <a:lnTo>
                    <a:pt x="180313" y="180347"/>
                  </a:lnTo>
                  <a:lnTo>
                    <a:pt x="152578" y="180347"/>
                  </a:lnTo>
                  <a:lnTo>
                    <a:pt x="152578" y="228871"/>
                  </a:lnTo>
                  <a:close/>
                </a:path>
              </a:pathLst>
            </a:custGeom>
            <a:ln w="147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18054" y="3299586"/>
            <a:ext cx="6502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Server</a:t>
            </a:r>
            <a:r>
              <a:rPr sz="1100" spc="-20" dirty="0">
                <a:solidFill>
                  <a:srgbClr val="222E3D"/>
                </a:solidFill>
                <a:latin typeface="Calibri"/>
                <a:cs typeface="Calibri"/>
              </a:rPr>
              <a:t> logs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8059" y="2684923"/>
            <a:ext cx="577735" cy="88698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187027" y="2718492"/>
            <a:ext cx="577850" cy="682625"/>
            <a:chOff x="6187027" y="2718492"/>
            <a:chExt cx="577850" cy="682625"/>
          </a:xfrm>
        </p:grpSpPr>
        <p:sp>
          <p:nvSpPr>
            <p:cNvPr id="17" name="object 17"/>
            <p:cNvSpPr/>
            <p:nvPr/>
          </p:nvSpPr>
          <p:spPr>
            <a:xfrm>
              <a:off x="6187021" y="2718498"/>
              <a:ext cx="577850" cy="682625"/>
            </a:xfrm>
            <a:custGeom>
              <a:avLst/>
              <a:gdLst/>
              <a:ahLst/>
              <a:cxnLst/>
              <a:rect l="l" t="t" r="r" b="b"/>
              <a:pathLst>
                <a:path w="577850" h="682625">
                  <a:moveTo>
                    <a:pt x="141325" y="681088"/>
                  </a:moveTo>
                  <a:lnTo>
                    <a:pt x="137261" y="667512"/>
                  </a:lnTo>
                  <a:lnTo>
                    <a:pt x="134797" y="659307"/>
                  </a:lnTo>
                  <a:lnTo>
                    <a:pt x="127749" y="635749"/>
                  </a:lnTo>
                  <a:lnTo>
                    <a:pt x="124282" y="624192"/>
                  </a:lnTo>
                  <a:lnTo>
                    <a:pt x="122212" y="624192"/>
                  </a:lnTo>
                  <a:lnTo>
                    <a:pt x="122212" y="659307"/>
                  </a:lnTo>
                  <a:lnTo>
                    <a:pt x="111099" y="659307"/>
                  </a:lnTo>
                  <a:lnTo>
                    <a:pt x="116586" y="635749"/>
                  </a:lnTo>
                  <a:lnTo>
                    <a:pt x="122212" y="659307"/>
                  </a:lnTo>
                  <a:lnTo>
                    <a:pt x="122212" y="624192"/>
                  </a:lnTo>
                  <a:lnTo>
                    <a:pt x="110439" y="624192"/>
                  </a:lnTo>
                  <a:lnTo>
                    <a:pt x="93332" y="681088"/>
                  </a:lnTo>
                  <a:lnTo>
                    <a:pt x="106438" y="681088"/>
                  </a:lnTo>
                  <a:lnTo>
                    <a:pt x="109550" y="667512"/>
                  </a:lnTo>
                  <a:lnTo>
                    <a:pt x="124358" y="667512"/>
                  </a:lnTo>
                  <a:lnTo>
                    <a:pt x="127546" y="681088"/>
                  </a:lnTo>
                  <a:lnTo>
                    <a:pt x="141325" y="681088"/>
                  </a:lnTo>
                  <a:close/>
                </a:path>
                <a:path w="577850" h="682625">
                  <a:moveTo>
                    <a:pt x="204317" y="647026"/>
                  </a:moveTo>
                  <a:lnTo>
                    <a:pt x="203352" y="643801"/>
                  </a:lnTo>
                  <a:lnTo>
                    <a:pt x="201396" y="641197"/>
                  </a:lnTo>
                  <a:lnTo>
                    <a:pt x="199504" y="639102"/>
                  </a:lnTo>
                  <a:lnTo>
                    <a:pt x="196799" y="637946"/>
                  </a:lnTo>
                  <a:lnTo>
                    <a:pt x="189077" y="638352"/>
                  </a:lnTo>
                  <a:lnTo>
                    <a:pt x="184365" y="640092"/>
                  </a:lnTo>
                  <a:lnTo>
                    <a:pt x="180428" y="643064"/>
                  </a:lnTo>
                  <a:lnTo>
                    <a:pt x="178689" y="639762"/>
                  </a:lnTo>
                  <a:lnTo>
                    <a:pt x="175171" y="637806"/>
                  </a:lnTo>
                  <a:lnTo>
                    <a:pt x="166624" y="638327"/>
                  </a:lnTo>
                  <a:lnTo>
                    <a:pt x="161963" y="640003"/>
                  </a:lnTo>
                  <a:lnTo>
                    <a:pt x="158064" y="642912"/>
                  </a:lnTo>
                  <a:lnTo>
                    <a:pt x="157099" y="639102"/>
                  </a:lnTo>
                  <a:lnTo>
                    <a:pt x="147104" y="639102"/>
                  </a:lnTo>
                  <a:lnTo>
                    <a:pt x="147104" y="681088"/>
                  </a:lnTo>
                  <a:lnTo>
                    <a:pt x="159321" y="681088"/>
                  </a:lnTo>
                  <a:lnTo>
                    <a:pt x="159321" y="648576"/>
                  </a:lnTo>
                  <a:lnTo>
                    <a:pt x="161061" y="647407"/>
                  </a:lnTo>
                  <a:lnTo>
                    <a:pt x="163080" y="646734"/>
                  </a:lnTo>
                  <a:lnTo>
                    <a:pt x="166522" y="646518"/>
                  </a:lnTo>
                  <a:lnTo>
                    <a:pt x="167830" y="647141"/>
                  </a:lnTo>
                  <a:lnTo>
                    <a:pt x="168579" y="648284"/>
                  </a:lnTo>
                  <a:lnTo>
                    <a:pt x="169379" y="649871"/>
                  </a:lnTo>
                  <a:lnTo>
                    <a:pt x="169735" y="651649"/>
                  </a:lnTo>
                  <a:lnTo>
                    <a:pt x="169621" y="653427"/>
                  </a:lnTo>
                  <a:lnTo>
                    <a:pt x="169621" y="681456"/>
                  </a:lnTo>
                  <a:lnTo>
                    <a:pt x="181762" y="681456"/>
                  </a:lnTo>
                  <a:lnTo>
                    <a:pt x="181762" y="648944"/>
                  </a:lnTo>
                  <a:lnTo>
                    <a:pt x="183502" y="647776"/>
                  </a:lnTo>
                  <a:lnTo>
                    <a:pt x="185521" y="647103"/>
                  </a:lnTo>
                  <a:lnTo>
                    <a:pt x="188988" y="646874"/>
                  </a:lnTo>
                  <a:lnTo>
                    <a:pt x="190322" y="647509"/>
                  </a:lnTo>
                  <a:lnTo>
                    <a:pt x="191096" y="648652"/>
                  </a:lnTo>
                  <a:lnTo>
                    <a:pt x="191833" y="650125"/>
                  </a:lnTo>
                  <a:lnTo>
                    <a:pt x="192189" y="651776"/>
                  </a:lnTo>
                  <a:lnTo>
                    <a:pt x="192138" y="681088"/>
                  </a:lnTo>
                  <a:lnTo>
                    <a:pt x="204139" y="681088"/>
                  </a:lnTo>
                  <a:lnTo>
                    <a:pt x="204139" y="650290"/>
                  </a:lnTo>
                  <a:lnTo>
                    <a:pt x="204317" y="647026"/>
                  </a:lnTo>
                  <a:close/>
                </a:path>
                <a:path w="577850" h="682625">
                  <a:moveTo>
                    <a:pt x="245833" y="647903"/>
                  </a:moveTo>
                  <a:lnTo>
                    <a:pt x="235978" y="638060"/>
                  </a:lnTo>
                  <a:lnTo>
                    <a:pt x="234810" y="637717"/>
                  </a:lnTo>
                  <a:lnTo>
                    <a:pt x="234721" y="663562"/>
                  </a:lnTo>
                  <a:lnTo>
                    <a:pt x="234657" y="671677"/>
                  </a:lnTo>
                  <a:lnTo>
                    <a:pt x="233146" y="673201"/>
                  </a:lnTo>
                  <a:lnTo>
                    <a:pt x="231025" y="674128"/>
                  </a:lnTo>
                  <a:lnTo>
                    <a:pt x="228803" y="674230"/>
                  </a:lnTo>
                  <a:lnTo>
                    <a:pt x="228498" y="674230"/>
                  </a:lnTo>
                  <a:lnTo>
                    <a:pt x="224612" y="667346"/>
                  </a:lnTo>
                  <a:lnTo>
                    <a:pt x="225082" y="665772"/>
                  </a:lnTo>
                  <a:lnTo>
                    <a:pt x="226060" y="664527"/>
                  </a:lnTo>
                  <a:lnTo>
                    <a:pt x="227114" y="663473"/>
                  </a:lnTo>
                  <a:lnTo>
                    <a:pt x="228574" y="662927"/>
                  </a:lnTo>
                  <a:lnTo>
                    <a:pt x="230060" y="663041"/>
                  </a:lnTo>
                  <a:lnTo>
                    <a:pt x="231622" y="663003"/>
                  </a:lnTo>
                  <a:lnTo>
                    <a:pt x="233197" y="663181"/>
                  </a:lnTo>
                  <a:lnTo>
                    <a:pt x="234721" y="663562"/>
                  </a:lnTo>
                  <a:lnTo>
                    <a:pt x="234721" y="637730"/>
                  </a:lnTo>
                  <a:lnTo>
                    <a:pt x="230797" y="638060"/>
                  </a:lnTo>
                  <a:lnTo>
                    <a:pt x="227850" y="638060"/>
                  </a:lnTo>
                  <a:lnTo>
                    <a:pt x="225031" y="638365"/>
                  </a:lnTo>
                  <a:lnTo>
                    <a:pt x="222211" y="638962"/>
                  </a:lnTo>
                  <a:lnTo>
                    <a:pt x="219887" y="639356"/>
                  </a:lnTo>
                  <a:lnTo>
                    <a:pt x="217627" y="640105"/>
                  </a:lnTo>
                  <a:lnTo>
                    <a:pt x="215544" y="641197"/>
                  </a:lnTo>
                  <a:lnTo>
                    <a:pt x="215544" y="648652"/>
                  </a:lnTo>
                  <a:lnTo>
                    <a:pt x="219748" y="647090"/>
                  </a:lnTo>
                  <a:lnTo>
                    <a:pt x="224167" y="646176"/>
                  </a:lnTo>
                  <a:lnTo>
                    <a:pt x="228650" y="645972"/>
                  </a:lnTo>
                  <a:lnTo>
                    <a:pt x="230301" y="645782"/>
                  </a:lnTo>
                  <a:lnTo>
                    <a:pt x="231952" y="646315"/>
                  </a:lnTo>
                  <a:lnTo>
                    <a:pt x="233172" y="647458"/>
                  </a:lnTo>
                  <a:lnTo>
                    <a:pt x="234175" y="649224"/>
                  </a:lnTo>
                  <a:lnTo>
                    <a:pt x="234619" y="651256"/>
                  </a:lnTo>
                  <a:lnTo>
                    <a:pt x="234429" y="653275"/>
                  </a:lnTo>
                  <a:lnTo>
                    <a:pt x="234429" y="657072"/>
                  </a:lnTo>
                  <a:lnTo>
                    <a:pt x="232181" y="656488"/>
                  </a:lnTo>
                  <a:lnTo>
                    <a:pt x="229870" y="656158"/>
                  </a:lnTo>
                  <a:lnTo>
                    <a:pt x="227533" y="656107"/>
                  </a:lnTo>
                  <a:lnTo>
                    <a:pt x="223672" y="655878"/>
                  </a:lnTo>
                  <a:lnTo>
                    <a:pt x="219862" y="657136"/>
                  </a:lnTo>
                  <a:lnTo>
                    <a:pt x="216877" y="659612"/>
                  </a:lnTo>
                  <a:lnTo>
                    <a:pt x="214210" y="662139"/>
                  </a:lnTo>
                  <a:lnTo>
                    <a:pt x="212775" y="665708"/>
                  </a:lnTo>
                  <a:lnTo>
                    <a:pt x="212826" y="671614"/>
                  </a:lnTo>
                  <a:lnTo>
                    <a:pt x="212763" y="672731"/>
                  </a:lnTo>
                  <a:lnTo>
                    <a:pt x="213944" y="676008"/>
                  </a:lnTo>
                  <a:lnTo>
                    <a:pt x="216204" y="678472"/>
                  </a:lnTo>
                  <a:lnTo>
                    <a:pt x="218465" y="680897"/>
                  </a:lnTo>
                  <a:lnTo>
                    <a:pt x="221653" y="682218"/>
                  </a:lnTo>
                  <a:lnTo>
                    <a:pt x="224942" y="682129"/>
                  </a:lnTo>
                  <a:lnTo>
                    <a:pt x="226949" y="682104"/>
                  </a:lnTo>
                  <a:lnTo>
                    <a:pt x="228917" y="681647"/>
                  </a:lnTo>
                  <a:lnTo>
                    <a:pt x="230720" y="680783"/>
                  </a:lnTo>
                  <a:lnTo>
                    <a:pt x="232460" y="680021"/>
                  </a:lnTo>
                  <a:lnTo>
                    <a:pt x="233959" y="678802"/>
                  </a:lnTo>
                  <a:lnTo>
                    <a:pt x="235089" y="677278"/>
                  </a:lnTo>
                  <a:lnTo>
                    <a:pt x="236207" y="681088"/>
                  </a:lnTo>
                  <a:lnTo>
                    <a:pt x="245465" y="681088"/>
                  </a:lnTo>
                  <a:lnTo>
                    <a:pt x="245465" y="677278"/>
                  </a:lnTo>
                  <a:lnTo>
                    <a:pt x="245465" y="674230"/>
                  </a:lnTo>
                  <a:lnTo>
                    <a:pt x="245465" y="663003"/>
                  </a:lnTo>
                  <a:lnTo>
                    <a:pt x="245465" y="657072"/>
                  </a:lnTo>
                  <a:lnTo>
                    <a:pt x="245503" y="651256"/>
                  </a:lnTo>
                  <a:lnTo>
                    <a:pt x="245833" y="647903"/>
                  </a:lnTo>
                  <a:close/>
                </a:path>
                <a:path w="577850" h="682625">
                  <a:moveTo>
                    <a:pt x="284645" y="672439"/>
                  </a:moveTo>
                  <a:lnTo>
                    <a:pt x="265836" y="672439"/>
                  </a:lnTo>
                  <a:lnTo>
                    <a:pt x="284276" y="647090"/>
                  </a:lnTo>
                  <a:lnTo>
                    <a:pt x="284276" y="639102"/>
                  </a:lnTo>
                  <a:lnTo>
                    <a:pt x="253682" y="639102"/>
                  </a:lnTo>
                  <a:lnTo>
                    <a:pt x="253682" y="647750"/>
                  </a:lnTo>
                  <a:lnTo>
                    <a:pt x="271462" y="647750"/>
                  </a:lnTo>
                  <a:lnTo>
                    <a:pt x="252945" y="673112"/>
                  </a:lnTo>
                  <a:lnTo>
                    <a:pt x="252945" y="681088"/>
                  </a:lnTo>
                  <a:lnTo>
                    <a:pt x="284645" y="681088"/>
                  </a:lnTo>
                  <a:lnTo>
                    <a:pt x="284645" y="672439"/>
                  </a:lnTo>
                  <a:close/>
                </a:path>
                <a:path w="577850" h="682625">
                  <a:moveTo>
                    <a:pt x="327088" y="660095"/>
                  </a:moveTo>
                  <a:lnTo>
                    <a:pt x="325882" y="651675"/>
                  </a:lnTo>
                  <a:lnTo>
                    <a:pt x="323532" y="646557"/>
                  </a:lnTo>
                  <a:lnTo>
                    <a:pt x="322275" y="643801"/>
                  </a:lnTo>
                  <a:lnTo>
                    <a:pt x="322059" y="643572"/>
                  </a:lnTo>
                  <a:lnTo>
                    <a:pt x="315696" y="639394"/>
                  </a:lnTo>
                  <a:lnTo>
                    <a:pt x="315353" y="639330"/>
                  </a:lnTo>
                  <a:lnTo>
                    <a:pt x="315353" y="656577"/>
                  </a:lnTo>
                  <a:lnTo>
                    <a:pt x="315353" y="663689"/>
                  </a:lnTo>
                  <a:lnTo>
                    <a:pt x="313385" y="670344"/>
                  </a:lnTo>
                  <a:lnTo>
                    <a:pt x="312674" y="672350"/>
                  </a:lnTo>
                  <a:lnTo>
                    <a:pt x="310769" y="673646"/>
                  </a:lnTo>
                  <a:lnTo>
                    <a:pt x="310464" y="673633"/>
                  </a:lnTo>
                  <a:lnTo>
                    <a:pt x="308660" y="673557"/>
                  </a:lnTo>
                  <a:lnTo>
                    <a:pt x="306527" y="673633"/>
                  </a:lnTo>
                  <a:lnTo>
                    <a:pt x="304584" y="672338"/>
                  </a:lnTo>
                  <a:lnTo>
                    <a:pt x="303847" y="670344"/>
                  </a:lnTo>
                  <a:lnTo>
                    <a:pt x="301929" y="663689"/>
                  </a:lnTo>
                  <a:lnTo>
                    <a:pt x="301929" y="656577"/>
                  </a:lnTo>
                  <a:lnTo>
                    <a:pt x="303847" y="649922"/>
                  </a:lnTo>
                  <a:lnTo>
                    <a:pt x="304558" y="647890"/>
                  </a:lnTo>
                  <a:lnTo>
                    <a:pt x="306501" y="646569"/>
                  </a:lnTo>
                  <a:lnTo>
                    <a:pt x="308660" y="646633"/>
                  </a:lnTo>
                  <a:lnTo>
                    <a:pt x="310349" y="646569"/>
                  </a:lnTo>
                  <a:lnTo>
                    <a:pt x="310756" y="646557"/>
                  </a:lnTo>
                  <a:lnTo>
                    <a:pt x="312699" y="647890"/>
                  </a:lnTo>
                  <a:lnTo>
                    <a:pt x="313385" y="649922"/>
                  </a:lnTo>
                  <a:lnTo>
                    <a:pt x="315353" y="656577"/>
                  </a:lnTo>
                  <a:lnTo>
                    <a:pt x="315353" y="639330"/>
                  </a:lnTo>
                  <a:lnTo>
                    <a:pt x="290131" y="660095"/>
                  </a:lnTo>
                  <a:lnTo>
                    <a:pt x="291350" y="668515"/>
                  </a:lnTo>
                  <a:lnTo>
                    <a:pt x="295021" y="676389"/>
                  </a:lnTo>
                  <a:lnTo>
                    <a:pt x="298450" y="680313"/>
                  </a:lnTo>
                  <a:lnTo>
                    <a:pt x="303479" y="682434"/>
                  </a:lnTo>
                  <a:lnTo>
                    <a:pt x="308660" y="682129"/>
                  </a:lnTo>
                  <a:lnTo>
                    <a:pt x="313817" y="682409"/>
                  </a:lnTo>
                  <a:lnTo>
                    <a:pt x="325882" y="668515"/>
                  </a:lnTo>
                  <a:lnTo>
                    <a:pt x="327088" y="660095"/>
                  </a:lnTo>
                  <a:close/>
                </a:path>
                <a:path w="577850" h="682625">
                  <a:moveTo>
                    <a:pt x="371119" y="647026"/>
                  </a:moveTo>
                  <a:lnTo>
                    <a:pt x="370166" y="643801"/>
                  </a:lnTo>
                  <a:lnTo>
                    <a:pt x="368198" y="641197"/>
                  </a:lnTo>
                  <a:lnTo>
                    <a:pt x="366153" y="639000"/>
                  </a:lnTo>
                  <a:lnTo>
                    <a:pt x="363258" y="637857"/>
                  </a:lnTo>
                  <a:lnTo>
                    <a:pt x="360260" y="638060"/>
                  </a:lnTo>
                  <a:lnTo>
                    <a:pt x="355358" y="638276"/>
                  </a:lnTo>
                  <a:lnTo>
                    <a:pt x="350596" y="639965"/>
                  </a:lnTo>
                  <a:lnTo>
                    <a:pt x="346646" y="642912"/>
                  </a:lnTo>
                  <a:lnTo>
                    <a:pt x="345694" y="639102"/>
                  </a:lnTo>
                  <a:lnTo>
                    <a:pt x="335699" y="639102"/>
                  </a:lnTo>
                  <a:lnTo>
                    <a:pt x="335699" y="681164"/>
                  </a:lnTo>
                  <a:lnTo>
                    <a:pt x="348132" y="681164"/>
                  </a:lnTo>
                  <a:lnTo>
                    <a:pt x="348132" y="648652"/>
                  </a:lnTo>
                  <a:lnTo>
                    <a:pt x="349859" y="647471"/>
                  </a:lnTo>
                  <a:lnTo>
                    <a:pt x="351866" y="646772"/>
                  </a:lnTo>
                  <a:lnTo>
                    <a:pt x="355384" y="646480"/>
                  </a:lnTo>
                  <a:lnTo>
                    <a:pt x="356768" y="647115"/>
                  </a:lnTo>
                  <a:lnTo>
                    <a:pt x="357606" y="648284"/>
                  </a:lnTo>
                  <a:lnTo>
                    <a:pt x="358470" y="649871"/>
                  </a:lnTo>
                  <a:lnTo>
                    <a:pt x="358876" y="651687"/>
                  </a:lnTo>
                  <a:lnTo>
                    <a:pt x="358724" y="653503"/>
                  </a:lnTo>
                  <a:lnTo>
                    <a:pt x="358724" y="681088"/>
                  </a:lnTo>
                  <a:lnTo>
                    <a:pt x="370941" y="681088"/>
                  </a:lnTo>
                  <a:lnTo>
                    <a:pt x="370941" y="650290"/>
                  </a:lnTo>
                  <a:lnTo>
                    <a:pt x="371119" y="647026"/>
                  </a:lnTo>
                  <a:close/>
                </a:path>
                <a:path w="577850" h="682625">
                  <a:moveTo>
                    <a:pt x="435229" y="670052"/>
                  </a:moveTo>
                  <a:lnTo>
                    <a:pt x="434949" y="665276"/>
                  </a:lnTo>
                  <a:lnTo>
                    <a:pt x="435013" y="662914"/>
                  </a:lnTo>
                  <a:lnTo>
                    <a:pt x="434543" y="660577"/>
                  </a:lnTo>
                  <a:lnTo>
                    <a:pt x="415594" y="645591"/>
                  </a:lnTo>
                  <a:lnTo>
                    <a:pt x="413804" y="644372"/>
                  </a:lnTo>
                  <a:lnTo>
                    <a:pt x="412267" y="642835"/>
                  </a:lnTo>
                  <a:lnTo>
                    <a:pt x="411340" y="641642"/>
                  </a:lnTo>
                  <a:lnTo>
                    <a:pt x="410870" y="640168"/>
                  </a:lnTo>
                  <a:lnTo>
                    <a:pt x="410933" y="638657"/>
                  </a:lnTo>
                  <a:lnTo>
                    <a:pt x="410806" y="636828"/>
                  </a:lnTo>
                  <a:lnTo>
                    <a:pt x="411581" y="635050"/>
                  </a:lnTo>
                  <a:lnTo>
                    <a:pt x="413004" y="633895"/>
                  </a:lnTo>
                  <a:lnTo>
                    <a:pt x="414731" y="632675"/>
                  </a:lnTo>
                  <a:lnTo>
                    <a:pt x="416826" y="632066"/>
                  </a:lnTo>
                  <a:lnTo>
                    <a:pt x="423278" y="632294"/>
                  </a:lnTo>
                  <a:lnTo>
                    <a:pt x="427596" y="633133"/>
                  </a:lnTo>
                  <a:lnTo>
                    <a:pt x="431673" y="634631"/>
                  </a:lnTo>
                  <a:lnTo>
                    <a:pt x="431673" y="625906"/>
                  </a:lnTo>
                  <a:lnTo>
                    <a:pt x="427228" y="624014"/>
                  </a:lnTo>
                  <a:lnTo>
                    <a:pt x="422478" y="623023"/>
                  </a:lnTo>
                  <a:lnTo>
                    <a:pt x="414274" y="622935"/>
                  </a:lnTo>
                  <a:lnTo>
                    <a:pt x="410870" y="623620"/>
                  </a:lnTo>
                  <a:lnTo>
                    <a:pt x="404977" y="626224"/>
                  </a:lnTo>
                  <a:lnTo>
                    <a:pt x="402602" y="628218"/>
                  </a:lnTo>
                  <a:lnTo>
                    <a:pt x="399211" y="633336"/>
                  </a:lnTo>
                  <a:lnTo>
                    <a:pt x="398348" y="636384"/>
                  </a:lnTo>
                  <a:lnTo>
                    <a:pt x="398411" y="639483"/>
                  </a:lnTo>
                  <a:lnTo>
                    <a:pt x="398310" y="642772"/>
                  </a:lnTo>
                  <a:lnTo>
                    <a:pt x="417601" y="658977"/>
                  </a:lnTo>
                  <a:lnTo>
                    <a:pt x="419392" y="660158"/>
                  </a:lnTo>
                  <a:lnTo>
                    <a:pt x="420941" y="661619"/>
                  </a:lnTo>
                  <a:lnTo>
                    <a:pt x="421982" y="662813"/>
                  </a:lnTo>
                  <a:lnTo>
                    <a:pt x="422541" y="664362"/>
                  </a:lnTo>
                  <a:lnTo>
                    <a:pt x="422478" y="665949"/>
                  </a:lnTo>
                  <a:lnTo>
                    <a:pt x="422630" y="667969"/>
                  </a:lnTo>
                  <a:lnTo>
                    <a:pt x="421805" y="669925"/>
                  </a:lnTo>
                  <a:lnTo>
                    <a:pt x="420255" y="671245"/>
                  </a:lnTo>
                  <a:lnTo>
                    <a:pt x="418376" y="672617"/>
                  </a:lnTo>
                  <a:lnTo>
                    <a:pt x="416064" y="673277"/>
                  </a:lnTo>
                  <a:lnTo>
                    <a:pt x="413740" y="673112"/>
                  </a:lnTo>
                  <a:lnTo>
                    <a:pt x="411251" y="673074"/>
                  </a:lnTo>
                  <a:lnTo>
                    <a:pt x="408774" y="672795"/>
                  </a:lnTo>
                  <a:lnTo>
                    <a:pt x="403834" y="671830"/>
                  </a:lnTo>
                  <a:lnTo>
                    <a:pt x="401370" y="671207"/>
                  </a:lnTo>
                  <a:lnTo>
                    <a:pt x="398932" y="670420"/>
                  </a:lnTo>
                  <a:lnTo>
                    <a:pt x="398932" y="678992"/>
                  </a:lnTo>
                  <a:lnTo>
                    <a:pt x="414794" y="682282"/>
                  </a:lnTo>
                  <a:lnTo>
                    <a:pt x="420103" y="682523"/>
                  </a:lnTo>
                  <a:lnTo>
                    <a:pt x="425323" y="680910"/>
                  </a:lnTo>
                  <a:lnTo>
                    <a:pt x="429602" y="677722"/>
                  </a:lnTo>
                  <a:lnTo>
                    <a:pt x="433247" y="674674"/>
                  </a:lnTo>
                  <a:lnTo>
                    <a:pt x="435229" y="670052"/>
                  </a:lnTo>
                  <a:close/>
                </a:path>
                <a:path w="577850" h="682625">
                  <a:moveTo>
                    <a:pt x="476643" y="668629"/>
                  </a:moveTo>
                  <a:lnTo>
                    <a:pt x="476427" y="663562"/>
                  </a:lnTo>
                  <a:lnTo>
                    <a:pt x="476491" y="659625"/>
                  </a:lnTo>
                  <a:lnTo>
                    <a:pt x="474980" y="655815"/>
                  </a:lnTo>
                  <a:lnTo>
                    <a:pt x="469392" y="650074"/>
                  </a:lnTo>
                  <a:lnTo>
                    <a:pt x="465556" y="648347"/>
                  </a:lnTo>
                  <a:lnTo>
                    <a:pt x="461518" y="648131"/>
                  </a:lnTo>
                  <a:lnTo>
                    <a:pt x="474052" y="632548"/>
                  </a:lnTo>
                  <a:lnTo>
                    <a:pt x="474052" y="624192"/>
                  </a:lnTo>
                  <a:lnTo>
                    <a:pt x="443369" y="624192"/>
                  </a:lnTo>
                  <a:lnTo>
                    <a:pt x="443369" y="633298"/>
                  </a:lnTo>
                  <a:lnTo>
                    <a:pt x="462419" y="633298"/>
                  </a:lnTo>
                  <a:lnTo>
                    <a:pt x="449516" y="649401"/>
                  </a:lnTo>
                  <a:lnTo>
                    <a:pt x="449516" y="656780"/>
                  </a:lnTo>
                  <a:lnTo>
                    <a:pt x="451116" y="656450"/>
                  </a:lnTo>
                  <a:lnTo>
                    <a:pt x="452729" y="656272"/>
                  </a:lnTo>
                  <a:lnTo>
                    <a:pt x="460997" y="656259"/>
                  </a:lnTo>
                  <a:lnTo>
                    <a:pt x="464324" y="658939"/>
                  </a:lnTo>
                  <a:lnTo>
                    <a:pt x="464324" y="664311"/>
                  </a:lnTo>
                  <a:lnTo>
                    <a:pt x="464451" y="665086"/>
                  </a:lnTo>
                  <a:lnTo>
                    <a:pt x="464426" y="665861"/>
                  </a:lnTo>
                  <a:lnTo>
                    <a:pt x="463613" y="671195"/>
                  </a:lnTo>
                  <a:lnTo>
                    <a:pt x="459384" y="674319"/>
                  </a:lnTo>
                  <a:lnTo>
                    <a:pt x="454850" y="673633"/>
                  </a:lnTo>
                  <a:lnTo>
                    <a:pt x="452907" y="673595"/>
                  </a:lnTo>
                  <a:lnTo>
                    <a:pt x="450964" y="673341"/>
                  </a:lnTo>
                  <a:lnTo>
                    <a:pt x="446925" y="672439"/>
                  </a:lnTo>
                  <a:lnTo>
                    <a:pt x="444817" y="671817"/>
                  </a:lnTo>
                  <a:lnTo>
                    <a:pt x="442785" y="671017"/>
                  </a:lnTo>
                  <a:lnTo>
                    <a:pt x="442785" y="679221"/>
                  </a:lnTo>
                  <a:lnTo>
                    <a:pt x="446925" y="681101"/>
                  </a:lnTo>
                  <a:lnTo>
                    <a:pt x="451421" y="682091"/>
                  </a:lnTo>
                  <a:lnTo>
                    <a:pt x="455968" y="682129"/>
                  </a:lnTo>
                  <a:lnTo>
                    <a:pt x="461391" y="682332"/>
                  </a:lnTo>
                  <a:lnTo>
                    <a:pt x="466699" y="680466"/>
                  </a:lnTo>
                  <a:lnTo>
                    <a:pt x="470865" y="676910"/>
                  </a:lnTo>
                  <a:lnTo>
                    <a:pt x="474599" y="673519"/>
                  </a:lnTo>
                  <a:lnTo>
                    <a:pt x="476643" y="668629"/>
                  </a:lnTo>
                  <a:close/>
                </a:path>
                <a:path w="577850" h="682625">
                  <a:moveTo>
                    <a:pt x="577735" y="0"/>
                  </a:moveTo>
                  <a:lnTo>
                    <a:pt x="0" y="0"/>
                  </a:lnTo>
                  <a:lnTo>
                    <a:pt x="0" y="581545"/>
                  </a:lnTo>
                  <a:lnTo>
                    <a:pt x="577735" y="581545"/>
                  </a:lnTo>
                  <a:lnTo>
                    <a:pt x="5777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05321" y="2822892"/>
              <a:ext cx="335915" cy="373380"/>
            </a:xfrm>
            <a:custGeom>
              <a:avLst/>
              <a:gdLst/>
              <a:ahLst/>
              <a:cxnLst/>
              <a:rect l="l" t="t" r="r" b="b"/>
              <a:pathLst>
                <a:path w="335915" h="373380">
                  <a:moveTo>
                    <a:pt x="335508" y="59334"/>
                  </a:moveTo>
                  <a:lnTo>
                    <a:pt x="332816" y="55321"/>
                  </a:lnTo>
                  <a:lnTo>
                    <a:pt x="332066" y="55181"/>
                  </a:lnTo>
                  <a:lnTo>
                    <a:pt x="319544" y="35191"/>
                  </a:lnTo>
                  <a:lnTo>
                    <a:pt x="319455" y="58737"/>
                  </a:lnTo>
                  <a:lnTo>
                    <a:pt x="319455" y="60883"/>
                  </a:lnTo>
                  <a:lnTo>
                    <a:pt x="316331" y="63728"/>
                  </a:lnTo>
                  <a:lnTo>
                    <a:pt x="316331" y="84251"/>
                  </a:lnTo>
                  <a:lnTo>
                    <a:pt x="283311" y="329234"/>
                  </a:lnTo>
                  <a:lnTo>
                    <a:pt x="283311" y="332219"/>
                  </a:lnTo>
                  <a:lnTo>
                    <a:pt x="279514" y="337439"/>
                  </a:lnTo>
                  <a:lnTo>
                    <a:pt x="242951" y="349961"/>
                  </a:lnTo>
                  <a:lnTo>
                    <a:pt x="186410" y="357454"/>
                  </a:lnTo>
                  <a:lnTo>
                    <a:pt x="167386" y="357860"/>
                  </a:lnTo>
                  <a:lnTo>
                    <a:pt x="119341" y="354876"/>
                  </a:lnTo>
                  <a:lnTo>
                    <a:pt x="82765" y="347586"/>
                  </a:lnTo>
                  <a:lnTo>
                    <a:pt x="59486" y="338518"/>
                  </a:lnTo>
                  <a:lnTo>
                    <a:pt x="51320" y="330200"/>
                  </a:lnTo>
                  <a:lnTo>
                    <a:pt x="51320" y="329234"/>
                  </a:lnTo>
                  <a:lnTo>
                    <a:pt x="18503" y="84251"/>
                  </a:lnTo>
                  <a:lnTo>
                    <a:pt x="19570" y="84734"/>
                  </a:lnTo>
                  <a:lnTo>
                    <a:pt x="19900" y="85077"/>
                  </a:lnTo>
                  <a:lnTo>
                    <a:pt x="23825" y="86588"/>
                  </a:lnTo>
                  <a:lnTo>
                    <a:pt x="46418" y="96494"/>
                  </a:lnTo>
                  <a:lnTo>
                    <a:pt x="55092" y="98615"/>
                  </a:lnTo>
                  <a:lnTo>
                    <a:pt x="59245" y="100203"/>
                  </a:lnTo>
                  <a:lnTo>
                    <a:pt x="68186" y="101803"/>
                  </a:lnTo>
                  <a:lnTo>
                    <a:pt x="82854" y="105371"/>
                  </a:lnTo>
                  <a:lnTo>
                    <a:pt x="102501" y="107924"/>
                  </a:lnTo>
                  <a:lnTo>
                    <a:pt x="111061" y="109448"/>
                  </a:lnTo>
                  <a:lnTo>
                    <a:pt x="116649" y="109766"/>
                  </a:lnTo>
                  <a:lnTo>
                    <a:pt x="124345" y="110756"/>
                  </a:lnTo>
                  <a:lnTo>
                    <a:pt x="167386" y="112572"/>
                  </a:lnTo>
                  <a:lnTo>
                    <a:pt x="210489" y="110756"/>
                  </a:lnTo>
                  <a:lnTo>
                    <a:pt x="218186" y="109766"/>
                  </a:lnTo>
                  <a:lnTo>
                    <a:pt x="223812" y="109448"/>
                  </a:lnTo>
                  <a:lnTo>
                    <a:pt x="232397" y="107924"/>
                  </a:lnTo>
                  <a:lnTo>
                    <a:pt x="252082" y="105371"/>
                  </a:lnTo>
                  <a:lnTo>
                    <a:pt x="266712" y="101815"/>
                  </a:lnTo>
                  <a:lnTo>
                    <a:pt x="275755" y="100203"/>
                  </a:lnTo>
                  <a:lnTo>
                    <a:pt x="279946" y="98602"/>
                  </a:lnTo>
                  <a:lnTo>
                    <a:pt x="283248" y="97790"/>
                  </a:lnTo>
                  <a:lnTo>
                    <a:pt x="288569" y="96494"/>
                  </a:lnTo>
                  <a:lnTo>
                    <a:pt x="309448" y="87287"/>
                  </a:lnTo>
                  <a:lnTo>
                    <a:pt x="315214" y="85077"/>
                  </a:lnTo>
                  <a:lnTo>
                    <a:pt x="315722" y="84531"/>
                  </a:lnTo>
                  <a:lnTo>
                    <a:pt x="316331" y="84251"/>
                  </a:lnTo>
                  <a:lnTo>
                    <a:pt x="316331" y="63728"/>
                  </a:lnTo>
                  <a:lnTo>
                    <a:pt x="305930" y="73190"/>
                  </a:lnTo>
                  <a:lnTo>
                    <a:pt x="274408" y="85102"/>
                  </a:lnTo>
                  <a:lnTo>
                    <a:pt x="227380" y="94107"/>
                  </a:lnTo>
                  <a:lnTo>
                    <a:pt x="167386" y="97663"/>
                  </a:lnTo>
                  <a:lnTo>
                    <a:pt x="107391" y="94107"/>
                  </a:lnTo>
                  <a:lnTo>
                    <a:pt x="81140" y="89077"/>
                  </a:lnTo>
                  <a:lnTo>
                    <a:pt x="60071" y="84975"/>
                  </a:lnTo>
                  <a:lnTo>
                    <a:pt x="58166" y="84251"/>
                  </a:lnTo>
                  <a:lnTo>
                    <a:pt x="28663" y="72885"/>
                  </a:lnTo>
                  <a:lnTo>
                    <a:pt x="15621" y="60515"/>
                  </a:lnTo>
                  <a:lnTo>
                    <a:pt x="15227" y="58508"/>
                  </a:lnTo>
                  <a:lnTo>
                    <a:pt x="26809" y="45288"/>
                  </a:lnTo>
                  <a:lnTo>
                    <a:pt x="58318" y="30949"/>
                  </a:lnTo>
                  <a:lnTo>
                    <a:pt x="106260" y="19558"/>
                  </a:lnTo>
                  <a:lnTo>
                    <a:pt x="167386" y="14909"/>
                  </a:lnTo>
                  <a:lnTo>
                    <a:pt x="228498" y="19558"/>
                  </a:lnTo>
                  <a:lnTo>
                    <a:pt x="276440" y="30949"/>
                  </a:lnTo>
                  <a:lnTo>
                    <a:pt x="307873" y="45288"/>
                  </a:lnTo>
                  <a:lnTo>
                    <a:pt x="319455" y="58737"/>
                  </a:lnTo>
                  <a:lnTo>
                    <a:pt x="319455" y="35153"/>
                  </a:lnTo>
                  <a:lnTo>
                    <a:pt x="280593" y="16497"/>
                  </a:lnTo>
                  <a:lnTo>
                    <a:pt x="273570" y="14909"/>
                  </a:lnTo>
                  <a:lnTo>
                    <a:pt x="226834" y="4330"/>
                  </a:lnTo>
                  <a:lnTo>
                    <a:pt x="167386" y="0"/>
                  </a:lnTo>
                  <a:lnTo>
                    <a:pt x="107924" y="4330"/>
                  </a:lnTo>
                  <a:lnTo>
                    <a:pt x="54165" y="16497"/>
                  </a:lnTo>
                  <a:lnTo>
                    <a:pt x="15214" y="35191"/>
                  </a:lnTo>
                  <a:lnTo>
                    <a:pt x="1117" y="57658"/>
                  </a:lnTo>
                  <a:lnTo>
                    <a:pt x="0" y="59334"/>
                  </a:lnTo>
                  <a:lnTo>
                    <a:pt x="800" y="63436"/>
                  </a:lnTo>
                  <a:lnTo>
                    <a:pt x="36576" y="330796"/>
                  </a:lnTo>
                  <a:lnTo>
                    <a:pt x="50228" y="350253"/>
                  </a:lnTo>
                  <a:lnTo>
                    <a:pt x="83375" y="363245"/>
                  </a:lnTo>
                  <a:lnTo>
                    <a:pt x="125818" y="370509"/>
                  </a:lnTo>
                  <a:lnTo>
                    <a:pt x="167386" y="372770"/>
                  </a:lnTo>
                  <a:lnTo>
                    <a:pt x="187261" y="372351"/>
                  </a:lnTo>
                  <a:lnTo>
                    <a:pt x="226745" y="368211"/>
                  </a:lnTo>
                  <a:lnTo>
                    <a:pt x="264807" y="359257"/>
                  </a:lnTo>
                  <a:lnTo>
                    <a:pt x="268605" y="357860"/>
                  </a:lnTo>
                  <a:lnTo>
                    <a:pt x="270852" y="357047"/>
                  </a:lnTo>
                  <a:lnTo>
                    <a:pt x="331876" y="84251"/>
                  </a:lnTo>
                  <a:lnTo>
                    <a:pt x="334695" y="63436"/>
                  </a:lnTo>
                  <a:lnTo>
                    <a:pt x="335508" y="59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6119" y="2959167"/>
              <a:ext cx="205574" cy="88071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5995" y="2718492"/>
            <a:ext cx="577735" cy="68240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dirty="0"/>
              <a:t>Edge</a:t>
            </a:r>
            <a:r>
              <a:rPr spc="-80" dirty="0"/>
              <a:t> </a:t>
            </a:r>
            <a:r>
              <a:rPr spc="-10" dirty="0"/>
              <a:t>Computing?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76248"/>
            <a:ext cx="819023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Process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while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being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created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location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1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9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truck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road,</a:t>
            </a:r>
            <a:r>
              <a:rPr sz="19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ship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sea,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mining</a:t>
            </a:r>
            <a:r>
              <a:rPr sz="19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station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underground...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244" y="2803347"/>
            <a:ext cx="10630535" cy="3012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These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locations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may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internet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Limited</a:t>
            </a:r>
            <a:r>
              <a:rPr sz="19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easy</a:t>
            </a:r>
            <a:r>
              <a:rPr sz="19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19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computing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power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2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2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Snowcone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do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computing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50"/>
              </a:lnSpc>
              <a:spcBef>
                <a:spcPts val="21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cases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Computing: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Preprocess</a:t>
            </a:r>
            <a:r>
              <a:rPr sz="19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090"/>
              </a:lnSpc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19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learning at</a:t>
            </a:r>
            <a:r>
              <a:rPr sz="19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19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endParaRPr sz="19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Transcoding</a:t>
            </a:r>
            <a:r>
              <a:rPr sz="19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44848"/>
                </a:solidFill>
                <a:latin typeface="Arial"/>
                <a:cs typeface="Arial"/>
              </a:rPr>
              <a:t>media</a:t>
            </a:r>
            <a:r>
              <a:rPr sz="19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1900">
              <a:latin typeface="Arial"/>
              <a:cs typeface="Arial"/>
            </a:endParaRPr>
          </a:p>
          <a:p>
            <a:pPr marL="241300" marR="5080" indent="-228600">
              <a:lnSpc>
                <a:spcPct val="7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Eventually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(if need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be)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ship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back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2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(for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transferring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for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example)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128" y="2154935"/>
            <a:ext cx="1234439" cy="6156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0720" y="2072639"/>
            <a:ext cx="762000" cy="6979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4176" y="2072639"/>
            <a:ext cx="688848" cy="69799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Snow</a:t>
            </a:r>
            <a:r>
              <a:rPr spc="-80" dirty="0"/>
              <a:t> </a:t>
            </a:r>
            <a:r>
              <a:rPr dirty="0"/>
              <a:t>Family</a:t>
            </a:r>
            <a:r>
              <a:rPr spc="-70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dirty="0"/>
              <a:t>Edge</a:t>
            </a:r>
            <a:r>
              <a:rPr spc="-100" dirty="0"/>
              <a:t> </a:t>
            </a:r>
            <a:r>
              <a:rPr spc="-10" dirty="0"/>
              <a:t>Computing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7584"/>
            <a:ext cx="9627870" cy="451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Snowcone</a:t>
            </a:r>
            <a:r>
              <a:rPr sz="2400" b="1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Snowcone</a:t>
            </a:r>
            <a:r>
              <a:rPr sz="24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SSD</a:t>
            </a:r>
            <a:r>
              <a:rPr sz="2400" b="1" spc="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(smaller)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4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2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CPUs,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4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GB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memory,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wired</a:t>
            </a:r>
            <a:r>
              <a:rPr sz="20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wireless</a:t>
            </a:r>
            <a:r>
              <a:rPr sz="20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5"/>
              </a:spcBef>
              <a:buChar char="•"/>
              <a:tabLst>
                <a:tab pos="697865" algn="l"/>
              </a:tabLst>
            </a:pP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USB-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power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cord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optional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battery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4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Edge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4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4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Optimized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5"/>
              </a:spcBef>
              <a:buChar char="•"/>
              <a:tabLst>
                <a:tab pos="697865" algn="l"/>
              </a:tabLst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104</a:t>
            </a:r>
            <a:r>
              <a:rPr sz="20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vCPUs,</a:t>
            </a:r>
            <a:r>
              <a:rPr sz="2000" u="sng" spc="-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416</a:t>
            </a:r>
            <a:r>
              <a:rPr sz="2000" u="sng" spc="-3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GiB</a:t>
            </a:r>
            <a:r>
              <a:rPr sz="20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of</a:t>
            </a:r>
            <a:r>
              <a:rPr sz="2000" u="sng" spc="-6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RAM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30"/>
              </a:spcBef>
              <a:buChar char="•"/>
              <a:tabLst>
                <a:tab pos="697865" algn="l"/>
              </a:tabLst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Optional</a:t>
            </a:r>
            <a:r>
              <a:rPr sz="20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GPU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(useful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video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processing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machine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0"/>
              </a:spcBef>
              <a:buChar char="•"/>
              <a:tabLst>
                <a:tab pos="697865" algn="l"/>
              </a:tabLst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28</a:t>
            </a:r>
            <a:r>
              <a:rPr sz="2000" u="sng" spc="-6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TB</a:t>
            </a:r>
            <a:r>
              <a:rPr sz="2000" u="sng" spc="-5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NVMe</a:t>
            </a:r>
            <a:r>
              <a:rPr sz="2000" u="sng" spc="-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or</a:t>
            </a:r>
            <a:r>
              <a:rPr sz="2000" u="sng" spc="-5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42TB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HDD</a:t>
            </a:r>
            <a:r>
              <a:rPr sz="2000" u="sng" spc="-1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usable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Snowball</a:t>
            </a:r>
            <a:r>
              <a:rPr sz="24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Edge –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4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Optimized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5"/>
              </a:spcBef>
              <a:buChar char="•"/>
              <a:tabLst>
                <a:tab pos="697865" algn="l"/>
              </a:tabLst>
            </a:pP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Up</a:t>
            </a:r>
            <a:r>
              <a:rPr sz="20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to</a:t>
            </a:r>
            <a:r>
              <a:rPr sz="20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40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vCPUs,</a:t>
            </a:r>
            <a:r>
              <a:rPr sz="20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80</a:t>
            </a:r>
            <a:r>
              <a:rPr sz="2000" u="sng" spc="-2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GiB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of</a:t>
            </a:r>
            <a:r>
              <a:rPr sz="2000" u="sng" spc="-4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RAM,</a:t>
            </a:r>
            <a:r>
              <a:rPr sz="2000" u="sng" spc="-25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80</a:t>
            </a:r>
            <a:r>
              <a:rPr sz="2000" u="sng" spc="-7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TB</a:t>
            </a:r>
            <a:r>
              <a:rPr sz="2000" u="sng" spc="-4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0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clustering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available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ts val="230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All: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Lambda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functions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(using</a:t>
            </a:r>
            <a:r>
              <a:rPr sz="24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IoT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Greengrass)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55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Long-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term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deployment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options: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years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discounted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pricing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6271" y="3703320"/>
            <a:ext cx="762000" cy="762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6271" y="1731264"/>
            <a:ext cx="762000" cy="7620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260" dirty="0"/>
              <a:t> </a:t>
            </a:r>
            <a:r>
              <a:rPr spc="-10" dirty="0"/>
              <a:t>OpsHub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67104"/>
            <a:ext cx="5758180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45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Historically,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Snow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Family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devices,</a:t>
            </a:r>
            <a:endParaRPr sz="2400">
              <a:latin typeface="Arial"/>
              <a:cs typeface="Arial"/>
            </a:endParaRPr>
          </a:p>
          <a:p>
            <a:pPr marL="241300" marR="849630">
              <a:lnSpc>
                <a:spcPct val="70000"/>
              </a:lnSpc>
              <a:spcBef>
                <a:spcPts val="434"/>
              </a:spcBef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needed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CLI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(Command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Line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Interface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tool)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ts val="2450"/>
              </a:lnSpc>
              <a:spcBef>
                <a:spcPts val="145"/>
              </a:spcBef>
              <a:buChar char="•"/>
              <a:tabLst>
                <a:tab pos="240665" algn="l"/>
              </a:tabLst>
            </a:pP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Today,</a:t>
            </a:r>
            <a:r>
              <a:rPr sz="24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400" b="1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848"/>
                </a:solidFill>
                <a:latin typeface="Arial"/>
                <a:cs typeface="Arial"/>
              </a:rPr>
              <a:t>OpsHub</a:t>
            </a:r>
            <a:r>
              <a:rPr sz="24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(a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014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software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 install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 computer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/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014"/>
              </a:lnSpc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laptop)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manage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Snow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Family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33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Unlocking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configuring</a:t>
            </a:r>
            <a:r>
              <a:rPr sz="20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single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clustered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devices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2185"/>
              </a:lnSpc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Transferring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files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93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Launching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managing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running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ts val="1935"/>
              </a:lnSpc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Snow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Family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Devices</a:t>
            </a:r>
            <a:endParaRPr sz="2000">
              <a:latin typeface="Arial"/>
              <a:cs typeface="Arial"/>
            </a:endParaRPr>
          </a:p>
          <a:p>
            <a:pPr marL="697865" marR="473709" lvl="1" indent="-228600">
              <a:lnSpc>
                <a:spcPct val="70000"/>
              </a:lnSpc>
              <a:spcBef>
                <a:spcPts val="61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Monitor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device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(storage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capacity,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active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instances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device)</a:t>
            </a:r>
            <a:endParaRPr sz="2000">
              <a:latin typeface="Arial"/>
              <a:cs typeface="Arial"/>
            </a:endParaRPr>
          </a:p>
          <a:p>
            <a:pPr marL="697865" lvl="1" indent="-228600">
              <a:lnSpc>
                <a:spcPts val="1800"/>
              </a:lnSpc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Launch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compatible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000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0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endParaRPr sz="2000">
              <a:latin typeface="Arial"/>
              <a:cs typeface="Arial"/>
            </a:endParaRPr>
          </a:p>
          <a:p>
            <a:pPr marL="697865" marR="302260">
              <a:lnSpc>
                <a:spcPct val="70000"/>
              </a:lnSpc>
              <a:spcBef>
                <a:spcPts val="360"/>
              </a:spcBef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devices</a:t>
            </a:r>
            <a:r>
              <a:rPr sz="20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EC2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instances,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44848"/>
                </a:solidFill>
                <a:latin typeface="Arial"/>
                <a:cs typeface="Arial"/>
              </a:rPr>
              <a:t>AWS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DataSync,</a:t>
            </a:r>
            <a:r>
              <a:rPr sz="20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File</a:t>
            </a:r>
            <a:r>
              <a:rPr sz="20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System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(NFS))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0543" y="1658111"/>
            <a:ext cx="3933514" cy="37414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76743" y="5465470"/>
            <a:ext cx="3719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https://aws.amazon.com/blogs/aws/aws-snowball-edge-update/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807085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Amazon</a:t>
            </a:r>
            <a:r>
              <a:rPr spc="-185" dirty="0"/>
              <a:t> </a:t>
            </a:r>
            <a:r>
              <a:rPr dirty="0"/>
              <a:t>Managed</a:t>
            </a:r>
            <a:r>
              <a:rPr spc="-185" dirty="0"/>
              <a:t> </a:t>
            </a:r>
            <a:r>
              <a:rPr dirty="0"/>
              <a:t>Streaming</a:t>
            </a:r>
            <a:r>
              <a:rPr spc="-185" dirty="0"/>
              <a:t> </a:t>
            </a:r>
            <a:r>
              <a:rPr spc="-25" dirty="0"/>
              <a:t>for </a:t>
            </a:r>
            <a:r>
              <a:rPr dirty="0"/>
              <a:t>Apache</a:t>
            </a:r>
            <a:r>
              <a:rPr spc="-155" dirty="0"/>
              <a:t> </a:t>
            </a:r>
            <a:r>
              <a:rPr dirty="0"/>
              <a:t>Kafka</a:t>
            </a:r>
            <a:r>
              <a:rPr spc="-125" dirty="0"/>
              <a:t> </a:t>
            </a:r>
            <a:r>
              <a:rPr dirty="0"/>
              <a:t>(Amazon</a:t>
            </a:r>
            <a:r>
              <a:rPr spc="-125" dirty="0"/>
              <a:t> </a:t>
            </a:r>
            <a:r>
              <a:rPr spc="-20" dirty="0"/>
              <a:t>MSK)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9896475" cy="439864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Alternative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(Kafka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vs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next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lecture)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Fully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update,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delete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MSK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creates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manages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brokers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Zookeeper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nodes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Deploy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MSK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 VPC,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multi-AZ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(up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HA)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Automatic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recovery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common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failures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stored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volumes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70"/>
              </a:spcBef>
              <a:buChar char="•"/>
              <a:tabLst>
                <a:tab pos="240665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build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producers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consumers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create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configurations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Default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1MB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6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Possibilities</a:t>
            </a:r>
            <a:r>
              <a:rPr sz="2200" b="1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sending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large</a:t>
            </a:r>
            <a:r>
              <a:rPr sz="22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messages</a:t>
            </a:r>
            <a:r>
              <a:rPr sz="22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10MB)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22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after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custom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configuration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480" y="326136"/>
            <a:ext cx="914400" cy="9143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71113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69740" algn="l"/>
              </a:tabLst>
            </a:pPr>
            <a:r>
              <a:rPr dirty="0"/>
              <a:t>Apache</a:t>
            </a:r>
            <a:r>
              <a:rPr spc="-140" dirty="0"/>
              <a:t> </a:t>
            </a:r>
            <a:r>
              <a:rPr dirty="0"/>
              <a:t>Kafka</a:t>
            </a:r>
            <a:r>
              <a:rPr spc="-105" dirty="0"/>
              <a:t> </a:t>
            </a:r>
            <a:r>
              <a:rPr spc="-25" dirty="0"/>
              <a:t>at</a:t>
            </a:r>
            <a:r>
              <a:rPr dirty="0"/>
              <a:t>	a</a:t>
            </a:r>
            <a:r>
              <a:rPr spc="-50" dirty="0"/>
              <a:t> </a:t>
            </a:r>
            <a:r>
              <a:rPr dirty="0"/>
              <a:t>high</a:t>
            </a:r>
            <a:r>
              <a:rPr spc="-60" dirty="0"/>
              <a:t> </a:t>
            </a:r>
            <a:r>
              <a:rPr spc="-10" dirty="0"/>
              <a:t>level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391" y="2066544"/>
            <a:ext cx="640079" cy="640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3020567"/>
            <a:ext cx="640079" cy="6400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1391" y="3971544"/>
            <a:ext cx="640079" cy="6400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10216" y="2206751"/>
            <a:ext cx="640079" cy="6400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14820" y="1304544"/>
            <a:ext cx="635475" cy="6400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10216" y="3108960"/>
            <a:ext cx="640079" cy="64007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78735" y="1356360"/>
            <a:ext cx="5760847" cy="4310126"/>
            <a:chOff x="2078735" y="1356360"/>
            <a:chExt cx="5760847" cy="4310126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8075" y="1965960"/>
              <a:ext cx="463649" cy="7528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70247" y="1621536"/>
              <a:ext cx="3569335" cy="4044950"/>
            </a:xfrm>
            <a:custGeom>
              <a:avLst/>
              <a:gdLst/>
              <a:ahLst/>
              <a:cxnLst/>
              <a:rect l="l" t="t" r="r" b="b"/>
              <a:pathLst>
                <a:path w="3569334" h="4044950">
                  <a:moveTo>
                    <a:pt x="0" y="4044696"/>
                  </a:moveTo>
                  <a:lnTo>
                    <a:pt x="3569207" y="4044696"/>
                  </a:lnTo>
                  <a:lnTo>
                    <a:pt x="3569207" y="0"/>
                  </a:lnTo>
                  <a:lnTo>
                    <a:pt x="0" y="0"/>
                  </a:lnTo>
                  <a:lnTo>
                    <a:pt x="0" y="4044696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8975" y="1356360"/>
              <a:ext cx="548639" cy="5486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78735" y="1965960"/>
              <a:ext cx="250190" cy="3328670"/>
            </a:xfrm>
            <a:custGeom>
              <a:avLst/>
              <a:gdLst/>
              <a:ahLst/>
              <a:cxnLst/>
              <a:rect l="l" t="t" r="r" b="b"/>
              <a:pathLst>
                <a:path w="250189" h="3328670">
                  <a:moveTo>
                    <a:pt x="0" y="0"/>
                  </a:moveTo>
                  <a:lnTo>
                    <a:pt x="48619" y="1629"/>
                  </a:lnTo>
                  <a:lnTo>
                    <a:pt x="88344" y="6080"/>
                  </a:lnTo>
                  <a:lnTo>
                    <a:pt x="115139" y="12698"/>
                  </a:lnTo>
                  <a:lnTo>
                    <a:pt x="124968" y="20827"/>
                  </a:lnTo>
                  <a:lnTo>
                    <a:pt x="124968" y="1643379"/>
                  </a:lnTo>
                  <a:lnTo>
                    <a:pt x="134796" y="1651509"/>
                  </a:lnTo>
                  <a:lnTo>
                    <a:pt x="161591" y="1658127"/>
                  </a:lnTo>
                  <a:lnTo>
                    <a:pt x="201316" y="1662578"/>
                  </a:lnTo>
                  <a:lnTo>
                    <a:pt x="249936" y="1664208"/>
                  </a:lnTo>
                  <a:lnTo>
                    <a:pt x="201316" y="1665837"/>
                  </a:lnTo>
                  <a:lnTo>
                    <a:pt x="161591" y="1670288"/>
                  </a:lnTo>
                  <a:lnTo>
                    <a:pt x="134796" y="1676906"/>
                  </a:lnTo>
                  <a:lnTo>
                    <a:pt x="124968" y="1685035"/>
                  </a:lnTo>
                  <a:lnTo>
                    <a:pt x="124968" y="3307588"/>
                  </a:lnTo>
                  <a:lnTo>
                    <a:pt x="115139" y="3315717"/>
                  </a:lnTo>
                  <a:lnTo>
                    <a:pt x="88344" y="3322335"/>
                  </a:lnTo>
                  <a:lnTo>
                    <a:pt x="48619" y="3326786"/>
                  </a:lnTo>
                  <a:lnTo>
                    <a:pt x="0" y="3328416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3819" y="2223591"/>
            <a:ext cx="657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927" y="3177032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IoT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4118" y="4129785"/>
            <a:ext cx="396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4703" y="4943678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Etc…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27626" y="1649094"/>
            <a:ext cx="10452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MSK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 Cluster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0216" y="4011167"/>
            <a:ext cx="640079" cy="64008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0216" y="4916423"/>
            <a:ext cx="640079" cy="64007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210927" y="5695289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Etc…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62820" y="1219072"/>
            <a:ext cx="4189095" cy="4810125"/>
            <a:chOff x="5762820" y="1219072"/>
            <a:chExt cx="4189095" cy="4810125"/>
          </a:xfrm>
        </p:grpSpPr>
        <p:sp>
          <p:nvSpPr>
            <p:cNvPr id="27" name="object 27"/>
            <p:cNvSpPr/>
            <p:nvPr/>
          </p:nvSpPr>
          <p:spPr>
            <a:xfrm>
              <a:off x="9701784" y="1222247"/>
              <a:ext cx="247015" cy="4803775"/>
            </a:xfrm>
            <a:custGeom>
              <a:avLst/>
              <a:gdLst/>
              <a:ahLst/>
              <a:cxnLst/>
              <a:rect l="l" t="t" r="r" b="b"/>
              <a:pathLst>
                <a:path w="247015" h="4803775">
                  <a:moveTo>
                    <a:pt x="246888" y="4803648"/>
                  </a:moveTo>
                  <a:lnTo>
                    <a:pt x="198828" y="4802031"/>
                  </a:lnTo>
                  <a:lnTo>
                    <a:pt x="159591" y="4797623"/>
                  </a:lnTo>
                  <a:lnTo>
                    <a:pt x="133141" y="4791083"/>
                  </a:lnTo>
                  <a:lnTo>
                    <a:pt x="123444" y="4783074"/>
                  </a:lnTo>
                  <a:lnTo>
                    <a:pt x="123444" y="2422397"/>
                  </a:lnTo>
                  <a:lnTo>
                    <a:pt x="113746" y="2414414"/>
                  </a:lnTo>
                  <a:lnTo>
                    <a:pt x="87296" y="2407872"/>
                  </a:lnTo>
                  <a:lnTo>
                    <a:pt x="48059" y="2403449"/>
                  </a:lnTo>
                  <a:lnTo>
                    <a:pt x="0" y="2401824"/>
                  </a:lnTo>
                  <a:lnTo>
                    <a:pt x="48059" y="2400198"/>
                  </a:lnTo>
                  <a:lnTo>
                    <a:pt x="87296" y="2395775"/>
                  </a:lnTo>
                  <a:lnTo>
                    <a:pt x="113746" y="2389233"/>
                  </a:lnTo>
                  <a:lnTo>
                    <a:pt x="123444" y="2381250"/>
                  </a:lnTo>
                  <a:lnTo>
                    <a:pt x="123444" y="20574"/>
                  </a:lnTo>
                  <a:lnTo>
                    <a:pt x="133141" y="12590"/>
                  </a:lnTo>
                  <a:lnTo>
                    <a:pt x="159591" y="6048"/>
                  </a:lnTo>
                  <a:lnTo>
                    <a:pt x="198828" y="1625"/>
                  </a:lnTo>
                  <a:lnTo>
                    <a:pt x="246888" y="0"/>
                  </a:lnTo>
                </a:path>
              </a:pathLst>
            </a:custGeom>
            <a:ln w="6350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2820" y="3252215"/>
              <a:ext cx="463649" cy="7528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8076" y="4645151"/>
              <a:ext cx="463649" cy="75285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23278" y="2603449"/>
            <a:ext cx="821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800" b="1" spc="-50" dirty="0">
                <a:solidFill>
                  <a:srgbClr val="444848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3278" y="5240782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01946" y="3779266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04160" y="3325367"/>
            <a:ext cx="1286510" cy="6127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10489" marR="108585" indent="66675">
              <a:lnSpc>
                <a:spcPct val="100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(your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code)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97938" y="3504946"/>
            <a:ext cx="473075" cy="238760"/>
            <a:chOff x="2297938" y="3504946"/>
            <a:chExt cx="473075" cy="238760"/>
          </a:xfrm>
        </p:grpSpPr>
        <p:sp>
          <p:nvSpPr>
            <p:cNvPr id="35" name="object 35"/>
            <p:cNvSpPr/>
            <p:nvPr/>
          </p:nvSpPr>
          <p:spPr>
            <a:xfrm>
              <a:off x="2304288" y="3511296"/>
              <a:ext cx="460375" cy="226060"/>
            </a:xfrm>
            <a:custGeom>
              <a:avLst/>
              <a:gdLst/>
              <a:ahLst/>
              <a:cxnLst/>
              <a:rect l="l" t="t" r="r" b="b"/>
              <a:pathLst>
                <a:path w="460375" h="226060">
                  <a:moveTo>
                    <a:pt x="347472" y="0"/>
                  </a:moveTo>
                  <a:lnTo>
                    <a:pt x="347472" y="56387"/>
                  </a:lnTo>
                  <a:lnTo>
                    <a:pt x="0" y="56387"/>
                  </a:lnTo>
                  <a:lnTo>
                    <a:pt x="0" y="169163"/>
                  </a:lnTo>
                  <a:lnTo>
                    <a:pt x="347472" y="169163"/>
                  </a:lnTo>
                  <a:lnTo>
                    <a:pt x="347472" y="225551"/>
                  </a:lnTo>
                  <a:lnTo>
                    <a:pt x="460248" y="112775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04288" y="3511296"/>
              <a:ext cx="460375" cy="226060"/>
            </a:xfrm>
            <a:custGeom>
              <a:avLst/>
              <a:gdLst/>
              <a:ahLst/>
              <a:cxnLst/>
              <a:rect l="l" t="t" r="r" b="b"/>
              <a:pathLst>
                <a:path w="460375" h="226060">
                  <a:moveTo>
                    <a:pt x="0" y="56387"/>
                  </a:moveTo>
                  <a:lnTo>
                    <a:pt x="347472" y="56387"/>
                  </a:lnTo>
                  <a:lnTo>
                    <a:pt x="347472" y="0"/>
                  </a:lnTo>
                  <a:lnTo>
                    <a:pt x="460248" y="112775"/>
                  </a:lnTo>
                  <a:lnTo>
                    <a:pt x="347472" y="225551"/>
                  </a:lnTo>
                  <a:lnTo>
                    <a:pt x="347472" y="169163"/>
                  </a:lnTo>
                  <a:lnTo>
                    <a:pt x="0" y="169163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91856" y="3319271"/>
            <a:ext cx="1286510" cy="6127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7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11760" marR="107314" indent="15240">
              <a:lnSpc>
                <a:spcPct val="100000"/>
              </a:lnSpc>
              <a:spcBef>
                <a:spcPts val="1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(your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code)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090415" y="3504946"/>
            <a:ext cx="5697220" cy="235585"/>
            <a:chOff x="4090415" y="3504946"/>
            <a:chExt cx="5697220" cy="235585"/>
          </a:xfrm>
        </p:grpSpPr>
        <p:sp>
          <p:nvSpPr>
            <p:cNvPr id="39" name="object 39"/>
            <p:cNvSpPr/>
            <p:nvPr/>
          </p:nvSpPr>
          <p:spPr>
            <a:xfrm>
              <a:off x="9320783" y="3511296"/>
              <a:ext cx="460375" cy="222885"/>
            </a:xfrm>
            <a:custGeom>
              <a:avLst/>
              <a:gdLst/>
              <a:ahLst/>
              <a:cxnLst/>
              <a:rect l="l" t="t" r="r" b="b"/>
              <a:pathLst>
                <a:path w="460375" h="222885">
                  <a:moveTo>
                    <a:pt x="348996" y="0"/>
                  </a:moveTo>
                  <a:lnTo>
                    <a:pt x="348996" y="55625"/>
                  </a:lnTo>
                  <a:lnTo>
                    <a:pt x="0" y="55625"/>
                  </a:lnTo>
                  <a:lnTo>
                    <a:pt x="0" y="166877"/>
                  </a:lnTo>
                  <a:lnTo>
                    <a:pt x="348996" y="166877"/>
                  </a:lnTo>
                  <a:lnTo>
                    <a:pt x="348996" y="222503"/>
                  </a:lnTo>
                  <a:lnTo>
                    <a:pt x="460248" y="111251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20783" y="3511296"/>
              <a:ext cx="460375" cy="222885"/>
            </a:xfrm>
            <a:custGeom>
              <a:avLst/>
              <a:gdLst/>
              <a:ahLst/>
              <a:cxnLst/>
              <a:rect l="l" t="t" r="r" b="b"/>
              <a:pathLst>
                <a:path w="460375" h="222885">
                  <a:moveTo>
                    <a:pt x="0" y="55625"/>
                  </a:moveTo>
                  <a:lnTo>
                    <a:pt x="348996" y="55625"/>
                  </a:lnTo>
                  <a:lnTo>
                    <a:pt x="348996" y="0"/>
                  </a:lnTo>
                  <a:lnTo>
                    <a:pt x="460248" y="111251"/>
                  </a:lnTo>
                  <a:lnTo>
                    <a:pt x="348996" y="222503"/>
                  </a:lnTo>
                  <a:lnTo>
                    <a:pt x="348996" y="166877"/>
                  </a:lnTo>
                  <a:lnTo>
                    <a:pt x="0" y="166877"/>
                  </a:lnTo>
                  <a:lnTo>
                    <a:pt x="0" y="55625"/>
                  </a:lnTo>
                  <a:close/>
                </a:path>
              </a:pathLst>
            </a:custGeom>
            <a:ln w="12700">
              <a:solidFill>
                <a:srgbClr val="2E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90415" y="3592195"/>
              <a:ext cx="1530985" cy="76200"/>
            </a:xfrm>
            <a:custGeom>
              <a:avLst/>
              <a:gdLst/>
              <a:ahLst/>
              <a:cxnLst/>
              <a:rect l="l" t="t" r="r" b="b"/>
              <a:pathLst>
                <a:path w="1530985" h="76200">
                  <a:moveTo>
                    <a:pt x="1518094" y="31622"/>
                  </a:moveTo>
                  <a:lnTo>
                    <a:pt x="1467358" y="31622"/>
                  </a:lnTo>
                  <a:lnTo>
                    <a:pt x="1467358" y="44322"/>
                  </a:lnTo>
                  <a:lnTo>
                    <a:pt x="1454604" y="44335"/>
                  </a:lnTo>
                  <a:lnTo>
                    <a:pt x="1454658" y="76199"/>
                  </a:lnTo>
                  <a:lnTo>
                    <a:pt x="1530858" y="37972"/>
                  </a:lnTo>
                  <a:lnTo>
                    <a:pt x="1518094" y="31622"/>
                  </a:lnTo>
                  <a:close/>
                </a:path>
                <a:path w="1530985" h="76200">
                  <a:moveTo>
                    <a:pt x="1454583" y="31635"/>
                  </a:moveTo>
                  <a:lnTo>
                    <a:pt x="0" y="33019"/>
                  </a:lnTo>
                  <a:lnTo>
                    <a:pt x="0" y="45719"/>
                  </a:lnTo>
                  <a:lnTo>
                    <a:pt x="1454604" y="44335"/>
                  </a:lnTo>
                  <a:lnTo>
                    <a:pt x="1454583" y="31635"/>
                  </a:lnTo>
                  <a:close/>
                </a:path>
                <a:path w="1530985" h="76200">
                  <a:moveTo>
                    <a:pt x="1467358" y="31622"/>
                  </a:moveTo>
                  <a:lnTo>
                    <a:pt x="1454583" y="31635"/>
                  </a:lnTo>
                  <a:lnTo>
                    <a:pt x="1454604" y="44335"/>
                  </a:lnTo>
                  <a:lnTo>
                    <a:pt x="1467358" y="44322"/>
                  </a:lnTo>
                  <a:lnTo>
                    <a:pt x="1467358" y="31622"/>
                  </a:lnTo>
                  <a:close/>
                </a:path>
                <a:path w="1530985" h="76200">
                  <a:moveTo>
                    <a:pt x="1454531" y="0"/>
                  </a:moveTo>
                  <a:lnTo>
                    <a:pt x="1454583" y="31635"/>
                  </a:lnTo>
                  <a:lnTo>
                    <a:pt x="1518094" y="31622"/>
                  </a:lnTo>
                  <a:lnTo>
                    <a:pt x="1454531" y="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829290" y="1455496"/>
            <a:ext cx="458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EMR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46054" y="2360498"/>
            <a:ext cx="243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36656" y="3265373"/>
            <a:ext cx="1050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SageMaker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844530" y="4167885"/>
            <a:ext cx="657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39450" y="5065852"/>
            <a:ext cx="395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75784" y="3343782"/>
            <a:ext cx="10001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Write</a:t>
            </a:r>
            <a:r>
              <a:rPr sz="1400" i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400" i="1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topic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73367" y="3586098"/>
            <a:ext cx="1619250" cy="76200"/>
          </a:xfrm>
          <a:custGeom>
            <a:avLst/>
            <a:gdLst/>
            <a:ahLst/>
            <a:cxnLst/>
            <a:rect l="l" t="t" r="r" b="b"/>
            <a:pathLst>
              <a:path w="1619250" h="76200">
                <a:moveTo>
                  <a:pt x="1606741" y="31750"/>
                </a:moveTo>
                <a:lnTo>
                  <a:pt x="1555750" y="31750"/>
                </a:lnTo>
                <a:lnTo>
                  <a:pt x="1555750" y="44450"/>
                </a:lnTo>
                <a:lnTo>
                  <a:pt x="1542997" y="44478"/>
                </a:lnTo>
                <a:lnTo>
                  <a:pt x="1543050" y="76200"/>
                </a:lnTo>
                <a:lnTo>
                  <a:pt x="1619250" y="37973"/>
                </a:lnTo>
                <a:lnTo>
                  <a:pt x="1606741" y="31750"/>
                </a:lnTo>
                <a:close/>
              </a:path>
              <a:path w="1619250" h="76200">
                <a:moveTo>
                  <a:pt x="1542975" y="31778"/>
                </a:moveTo>
                <a:lnTo>
                  <a:pt x="0" y="35178"/>
                </a:lnTo>
                <a:lnTo>
                  <a:pt x="0" y="47878"/>
                </a:lnTo>
                <a:lnTo>
                  <a:pt x="1542997" y="44478"/>
                </a:lnTo>
                <a:lnTo>
                  <a:pt x="1542975" y="31778"/>
                </a:lnTo>
                <a:close/>
              </a:path>
              <a:path w="1619250" h="76200">
                <a:moveTo>
                  <a:pt x="1555750" y="31750"/>
                </a:moveTo>
                <a:lnTo>
                  <a:pt x="1542975" y="31778"/>
                </a:lnTo>
                <a:lnTo>
                  <a:pt x="1542997" y="44478"/>
                </a:lnTo>
                <a:lnTo>
                  <a:pt x="1555750" y="44450"/>
                </a:lnTo>
                <a:lnTo>
                  <a:pt x="1555750" y="31750"/>
                </a:lnTo>
                <a:close/>
              </a:path>
              <a:path w="1619250" h="76200">
                <a:moveTo>
                  <a:pt x="1542923" y="0"/>
                </a:moveTo>
                <a:lnTo>
                  <a:pt x="1542975" y="31778"/>
                </a:lnTo>
                <a:lnTo>
                  <a:pt x="1606741" y="31750"/>
                </a:lnTo>
                <a:lnTo>
                  <a:pt x="1542923" y="0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616954" y="3341877"/>
            <a:ext cx="10610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Poll</a:t>
            </a:r>
            <a:r>
              <a:rPr sz="1400" i="1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44848"/>
                </a:solidFill>
                <a:latin typeface="Calibri"/>
                <a:cs typeface="Calibri"/>
              </a:rPr>
              <a:t>from</a:t>
            </a:r>
            <a:r>
              <a:rPr sz="1400" i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44848"/>
                </a:solidFill>
                <a:latin typeface="Calibri"/>
                <a:cs typeface="Calibri"/>
              </a:rPr>
              <a:t>topic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894704" y="2343911"/>
            <a:ext cx="667385" cy="2677795"/>
            <a:chOff x="5894704" y="2343911"/>
            <a:chExt cx="667385" cy="267779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4704" y="2343911"/>
              <a:ext cx="629030" cy="9128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9827" y="4002151"/>
              <a:ext cx="571677" cy="1019556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MSK</a:t>
            </a:r>
            <a:r>
              <a:rPr spc="-4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10" dirty="0"/>
              <a:t>Configurations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102096" y="1191767"/>
            <a:ext cx="5429250" cy="4706620"/>
            <a:chOff x="6102096" y="1191767"/>
            <a:chExt cx="5429250" cy="4706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514" y="2418609"/>
              <a:ext cx="476581" cy="6568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70320" y="1456943"/>
              <a:ext cx="5154295" cy="4434840"/>
            </a:xfrm>
            <a:custGeom>
              <a:avLst/>
              <a:gdLst/>
              <a:ahLst/>
              <a:cxnLst/>
              <a:rect l="l" t="t" r="r" b="b"/>
              <a:pathLst>
                <a:path w="5154295" h="4434840">
                  <a:moveTo>
                    <a:pt x="0" y="4434840"/>
                  </a:moveTo>
                  <a:lnTo>
                    <a:pt x="5154168" y="4434840"/>
                  </a:lnTo>
                  <a:lnTo>
                    <a:pt x="5154168" y="0"/>
                  </a:lnTo>
                  <a:lnTo>
                    <a:pt x="0" y="0"/>
                  </a:lnTo>
                  <a:lnTo>
                    <a:pt x="0" y="4434840"/>
                  </a:lnTo>
                  <a:close/>
                </a:path>
              </a:pathLst>
            </a:custGeom>
            <a:ln w="12700">
              <a:solidFill>
                <a:srgbClr val="5A6B8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2096" y="1191767"/>
              <a:ext cx="548640" cy="5486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29730" y="1485645"/>
            <a:ext cx="10452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848"/>
                </a:solidFill>
                <a:latin typeface="Calibri"/>
                <a:cs typeface="Calibri"/>
              </a:rPr>
              <a:t>MSK</a:t>
            </a:r>
            <a:r>
              <a:rPr sz="1600" b="1" spc="-10" dirty="0">
                <a:solidFill>
                  <a:srgbClr val="444848"/>
                </a:solidFill>
                <a:latin typeface="Calibri"/>
                <a:cs typeface="Calibri"/>
              </a:rPr>
              <a:t> Cluster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14799" y="3447288"/>
            <a:ext cx="419100" cy="1621790"/>
            <a:chOff x="6714799" y="3447288"/>
            <a:chExt cx="419100" cy="162179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4519" y="3447288"/>
              <a:ext cx="409212" cy="6644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4799" y="4404360"/>
              <a:ext cx="407335" cy="66446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522719" y="1953767"/>
            <a:ext cx="1515110" cy="3700779"/>
          </a:xfrm>
          <a:prstGeom prst="rect">
            <a:avLst/>
          </a:prstGeom>
          <a:ln w="12700">
            <a:solidFill>
              <a:srgbClr val="8B9393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655"/>
              </a:spcBef>
            </a:pPr>
            <a:r>
              <a:rPr sz="1200" spc="-10" dirty="0">
                <a:solidFill>
                  <a:srgbClr val="8B9393"/>
                </a:solidFill>
                <a:latin typeface="Calibri"/>
                <a:cs typeface="Calibri"/>
              </a:rPr>
              <a:t>Availability</a:t>
            </a:r>
            <a:r>
              <a:rPr sz="1200" spc="10" dirty="0">
                <a:solidFill>
                  <a:srgbClr val="8B939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B9393"/>
                </a:solidFill>
                <a:latin typeface="Calibri"/>
                <a:cs typeface="Calibri"/>
              </a:rPr>
              <a:t>Zone</a:t>
            </a:r>
            <a:r>
              <a:rPr sz="1200" spc="-15" dirty="0">
                <a:solidFill>
                  <a:srgbClr val="8B9393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8B939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652145" marR="95885">
              <a:lnSpc>
                <a:spcPct val="100000"/>
              </a:lnSpc>
              <a:spcBef>
                <a:spcPts val="1015"/>
              </a:spcBef>
            </a:pPr>
            <a:r>
              <a:rPr sz="1400" spc="-10" dirty="0">
                <a:solidFill>
                  <a:srgbClr val="8B9393"/>
                </a:solidFill>
                <a:latin typeface="Calibri"/>
                <a:cs typeface="Calibri"/>
              </a:rPr>
              <a:t>Apache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Zookeeper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71374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libri"/>
              <a:cs typeface="Calibri"/>
            </a:endParaRPr>
          </a:p>
          <a:p>
            <a:pPr marL="70231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L="932815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90349" y="2418609"/>
            <a:ext cx="511175" cy="2650490"/>
            <a:chOff x="8290349" y="2418609"/>
            <a:chExt cx="511175" cy="265049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349" y="2418609"/>
              <a:ext cx="474394" cy="6568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1775" y="3447288"/>
              <a:ext cx="409212" cy="6644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9583" y="4404360"/>
              <a:ext cx="409212" cy="66446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189976" y="1953767"/>
            <a:ext cx="1515110" cy="3700779"/>
          </a:xfrm>
          <a:prstGeom prst="rect">
            <a:avLst/>
          </a:prstGeom>
          <a:ln w="12700">
            <a:solidFill>
              <a:srgbClr val="8B9393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655"/>
              </a:spcBef>
            </a:pPr>
            <a:r>
              <a:rPr sz="1200" spc="-10" dirty="0">
                <a:solidFill>
                  <a:srgbClr val="8B9393"/>
                </a:solidFill>
                <a:latin typeface="Calibri"/>
                <a:cs typeface="Calibri"/>
              </a:rPr>
              <a:t>Availability</a:t>
            </a:r>
            <a:r>
              <a:rPr sz="1200" spc="10" dirty="0">
                <a:solidFill>
                  <a:srgbClr val="8B939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B9393"/>
                </a:solidFill>
                <a:latin typeface="Calibri"/>
                <a:cs typeface="Calibri"/>
              </a:rPr>
              <a:t>Zone</a:t>
            </a:r>
            <a:r>
              <a:rPr sz="1200" spc="-15" dirty="0">
                <a:solidFill>
                  <a:srgbClr val="8B9393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8B939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651510" marR="96520">
              <a:lnSpc>
                <a:spcPct val="100000"/>
              </a:lnSpc>
              <a:spcBef>
                <a:spcPts val="1015"/>
              </a:spcBef>
            </a:pPr>
            <a:r>
              <a:rPr sz="1400" spc="-10" dirty="0">
                <a:solidFill>
                  <a:srgbClr val="8B9393"/>
                </a:solidFill>
                <a:latin typeface="Calibri"/>
                <a:cs typeface="Calibri"/>
              </a:rPr>
              <a:t>Apache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Zookeeper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71374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libri"/>
              <a:cs typeface="Calibri"/>
            </a:endParaRPr>
          </a:p>
          <a:p>
            <a:pPr marL="701675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L="93218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957606" y="2418609"/>
            <a:ext cx="511175" cy="2650490"/>
            <a:chOff x="9957606" y="2418609"/>
            <a:chExt cx="511175" cy="265049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7606" y="2418609"/>
              <a:ext cx="474394" cy="6568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9032" y="3447288"/>
              <a:ext cx="409212" cy="6644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6840" y="4404360"/>
              <a:ext cx="409212" cy="66446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857231" y="1953767"/>
            <a:ext cx="1515110" cy="3700779"/>
          </a:xfrm>
          <a:prstGeom prst="rect">
            <a:avLst/>
          </a:prstGeom>
          <a:ln w="12700">
            <a:solidFill>
              <a:srgbClr val="8B9393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655"/>
              </a:spcBef>
            </a:pPr>
            <a:r>
              <a:rPr sz="1200" spc="-10" dirty="0">
                <a:solidFill>
                  <a:srgbClr val="8B9393"/>
                </a:solidFill>
                <a:latin typeface="Calibri"/>
                <a:cs typeface="Calibri"/>
              </a:rPr>
              <a:t>Availability</a:t>
            </a:r>
            <a:r>
              <a:rPr sz="1200" spc="10" dirty="0">
                <a:solidFill>
                  <a:srgbClr val="8B939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B9393"/>
                </a:solidFill>
                <a:latin typeface="Calibri"/>
                <a:cs typeface="Calibri"/>
              </a:rPr>
              <a:t>Zone</a:t>
            </a:r>
            <a:r>
              <a:rPr sz="1200" spc="-15" dirty="0">
                <a:solidFill>
                  <a:srgbClr val="8B9393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8B9393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651510" marR="96520">
              <a:lnSpc>
                <a:spcPct val="100000"/>
              </a:lnSpc>
              <a:spcBef>
                <a:spcPts val="1015"/>
              </a:spcBef>
            </a:pPr>
            <a:r>
              <a:rPr sz="1400" spc="-10" dirty="0">
                <a:solidFill>
                  <a:srgbClr val="8B9393"/>
                </a:solidFill>
                <a:latin typeface="Calibri"/>
                <a:cs typeface="Calibri"/>
              </a:rPr>
              <a:t>Apache 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Zookeeper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71374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libri"/>
              <a:cs typeface="Calibri"/>
            </a:endParaRPr>
          </a:p>
          <a:p>
            <a:pPr marL="702310">
              <a:lnSpc>
                <a:spcPct val="100000"/>
              </a:lnSpc>
            </a:pP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4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4848"/>
                </a:solidFill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L="932180">
              <a:lnSpc>
                <a:spcPct val="100000"/>
              </a:lnSpc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17244" y="1425016"/>
            <a:ext cx="4647565" cy="403669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336550" indent="-228600">
              <a:lnSpc>
                <a:spcPts val="303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AZ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(3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recommended,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2)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Choose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VPC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Subnets</a:t>
            </a:r>
            <a:endParaRPr sz="2800">
              <a:latin typeface="Arial"/>
              <a:cs typeface="Arial"/>
            </a:endParaRPr>
          </a:p>
          <a:p>
            <a:pPr marL="241300" marR="478155" indent="-228600">
              <a:lnSpc>
                <a:spcPts val="3030"/>
              </a:lnSpc>
              <a:spcBef>
                <a:spcPts val="105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broker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instance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type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kafka.m5.large)</a:t>
            </a:r>
            <a:endParaRPr sz="2800">
              <a:latin typeface="Arial"/>
              <a:cs typeface="Arial"/>
            </a:endParaRPr>
          </a:p>
          <a:p>
            <a:pPr marL="241300" marR="180340" indent="-228600">
              <a:lnSpc>
                <a:spcPts val="302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number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brokers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per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AZ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(can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add brokers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later)</a:t>
            </a:r>
            <a:endParaRPr sz="2800">
              <a:latin typeface="Arial"/>
              <a:cs typeface="Arial"/>
            </a:endParaRPr>
          </a:p>
          <a:p>
            <a:pPr marL="241300" marR="290830" indent="-228600">
              <a:lnSpc>
                <a:spcPts val="302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volumes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(1GB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16TB)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57960"/>
            <a:ext cx="6644640" cy="49053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5669" indent="-227965">
              <a:lnSpc>
                <a:spcPts val="2985"/>
              </a:lnSpc>
              <a:spcBef>
                <a:spcPts val="95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Encryption:</a:t>
            </a:r>
            <a:endParaRPr sz="2600" dirty="0">
              <a:latin typeface="Arial"/>
              <a:cs typeface="Arial"/>
            </a:endParaRPr>
          </a:p>
          <a:p>
            <a:pPr marL="1373505" marR="302895" lvl="1" indent="-228600">
              <a:lnSpc>
                <a:spcPct val="70000"/>
              </a:lnSpc>
              <a:spcBef>
                <a:spcPts val="655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Optional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2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brokers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193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Optional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between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endParaRPr sz="2200" dirty="0">
              <a:latin typeface="Arial"/>
              <a:cs typeface="Arial"/>
            </a:endParaRPr>
          </a:p>
          <a:p>
            <a:pPr marL="1373505">
              <a:lnSpc>
                <a:spcPts val="2100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brokers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49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2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EBS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volumes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endParaRPr sz="2200" dirty="0">
              <a:latin typeface="Arial"/>
              <a:cs typeface="Arial"/>
            </a:endParaRPr>
          </a:p>
          <a:p>
            <a:pPr marL="915669" indent="-227965">
              <a:lnSpc>
                <a:spcPts val="2985"/>
              </a:lnSpc>
              <a:spcBef>
                <a:spcPts val="60"/>
              </a:spcBef>
              <a:buFont typeface="Arial"/>
              <a:buChar char="•"/>
              <a:tabLst>
                <a:tab pos="915669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Network</a:t>
            </a:r>
            <a:r>
              <a:rPr sz="26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Security:</a:t>
            </a:r>
            <a:endParaRPr sz="2600" dirty="0">
              <a:latin typeface="Arial"/>
              <a:cs typeface="Arial"/>
            </a:endParaRPr>
          </a:p>
          <a:p>
            <a:pPr marL="1373505" marR="74930" lvl="1" indent="-228600">
              <a:lnSpc>
                <a:spcPct val="70000"/>
              </a:lnSpc>
              <a:spcBef>
                <a:spcPts val="655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Authorize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groups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your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clients</a:t>
            </a:r>
            <a:endParaRPr sz="2200" dirty="0">
              <a:latin typeface="Arial"/>
              <a:cs typeface="Arial"/>
            </a:endParaRPr>
          </a:p>
          <a:p>
            <a:pPr marL="916305" marR="885825" indent="-228600">
              <a:lnSpc>
                <a:spcPct val="70000"/>
              </a:lnSpc>
              <a:spcBef>
                <a:spcPts val="994"/>
              </a:spcBef>
              <a:buFont typeface="Arial"/>
              <a:buChar char="•"/>
              <a:tabLst>
                <a:tab pos="91630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Authentication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600" b="1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Authorization (important):</a:t>
            </a:r>
            <a:endParaRPr sz="2600" dirty="0">
              <a:latin typeface="Arial"/>
              <a:cs typeface="Arial"/>
            </a:endParaRPr>
          </a:p>
          <a:p>
            <a:pPr marL="1373505" lvl="1" indent="-228600">
              <a:lnSpc>
                <a:spcPts val="2200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read/write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topics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55"/>
              </a:lnSpc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Mutual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(AuthN)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2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ACLs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(AuthZ)</a:t>
            </a:r>
            <a:endParaRPr sz="2200" dirty="0">
              <a:latin typeface="Arial"/>
              <a:cs typeface="Arial"/>
            </a:endParaRPr>
          </a:p>
          <a:p>
            <a:pPr marL="1373505" marR="642620" lvl="1" indent="-228600">
              <a:lnSpc>
                <a:spcPct val="70000"/>
              </a:lnSpc>
              <a:spcBef>
                <a:spcPts val="650"/>
              </a:spcBef>
              <a:buChar char="•"/>
              <a:tabLst>
                <a:tab pos="137350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SASL/SCRAM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(AuthN)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2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ACLs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(AuthZ)</a:t>
            </a:r>
            <a:endParaRPr sz="2200" dirty="0">
              <a:latin typeface="Arial"/>
              <a:cs typeface="Arial"/>
            </a:endParaRPr>
          </a:p>
          <a:p>
            <a:pPr marL="1373505" lvl="1" indent="-228600">
              <a:lnSpc>
                <a:spcPts val="2350"/>
              </a:lnSpc>
              <a:buChar char="•"/>
              <a:tabLst>
                <a:tab pos="137350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(AuthN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200" spc="-1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 err="1">
                <a:solidFill>
                  <a:srgbClr val="444848"/>
                </a:solidFill>
                <a:latin typeface="Arial"/>
                <a:cs typeface="Arial"/>
              </a:rPr>
              <a:t>AuthZ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387857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MSK</a:t>
            </a:r>
            <a:r>
              <a:rPr spc="-4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10" dirty="0"/>
              <a:t>Security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7458" y="676840"/>
            <a:ext cx="341745" cy="42025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195561" y="4791202"/>
            <a:ext cx="2225675" cy="1155700"/>
            <a:chOff x="9195561" y="4791202"/>
            <a:chExt cx="2225675" cy="11557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812" y="5257876"/>
              <a:ext cx="530198" cy="5301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01911" y="4797552"/>
              <a:ext cx="2212975" cy="1143000"/>
            </a:xfrm>
            <a:custGeom>
              <a:avLst/>
              <a:gdLst/>
              <a:ahLst/>
              <a:cxnLst/>
              <a:rect l="l" t="t" r="r" b="b"/>
              <a:pathLst>
                <a:path w="2212975" h="1143000">
                  <a:moveTo>
                    <a:pt x="0" y="1143000"/>
                  </a:moveTo>
                  <a:lnTo>
                    <a:pt x="2212848" y="1143000"/>
                  </a:lnTo>
                  <a:lnTo>
                    <a:pt x="2212848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2700">
              <a:solidFill>
                <a:srgbClr val="DF33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775063" y="4869941"/>
            <a:ext cx="10661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DF3312"/>
                </a:solidFill>
                <a:latin typeface="Calibri"/>
                <a:cs typeface="Calibri"/>
              </a:rPr>
              <a:t>Security</a:t>
            </a:r>
            <a:r>
              <a:rPr sz="1400" spc="-45" dirty="0">
                <a:solidFill>
                  <a:srgbClr val="DF3312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F3312"/>
                </a:solidFill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4268" y="1386839"/>
            <a:ext cx="463649" cy="7528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98205" y="1976120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6908" y="1386839"/>
            <a:ext cx="463649" cy="7528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562970" y="1972766"/>
            <a:ext cx="821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800" b="1" spc="-50" dirty="0">
                <a:solidFill>
                  <a:srgbClr val="444848"/>
                </a:solidFill>
                <a:latin typeface="Calibri"/>
                <a:cs typeface="Calibri"/>
              </a:rPr>
              <a:t> 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39456" y="1726692"/>
            <a:ext cx="2609215" cy="1973580"/>
            <a:chOff x="7839456" y="1726692"/>
            <a:chExt cx="2609215" cy="19735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9456" y="1984248"/>
              <a:ext cx="548640" cy="548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9904" y="1984248"/>
              <a:ext cx="548640" cy="5486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14816" y="1726692"/>
              <a:ext cx="1321435" cy="76200"/>
            </a:xfrm>
            <a:custGeom>
              <a:avLst/>
              <a:gdLst/>
              <a:ahLst/>
              <a:cxnLst/>
              <a:rect l="l" t="t" r="r" b="b"/>
              <a:pathLst>
                <a:path w="132143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321434" h="76200">
                  <a:moveTo>
                    <a:pt x="1244727" y="0"/>
                  </a:moveTo>
                  <a:lnTo>
                    <a:pt x="1244727" y="76200"/>
                  </a:lnTo>
                  <a:lnTo>
                    <a:pt x="1308227" y="44450"/>
                  </a:lnTo>
                  <a:lnTo>
                    <a:pt x="1257427" y="44450"/>
                  </a:lnTo>
                  <a:lnTo>
                    <a:pt x="1257427" y="31750"/>
                  </a:lnTo>
                  <a:lnTo>
                    <a:pt x="1308227" y="31750"/>
                  </a:lnTo>
                  <a:lnTo>
                    <a:pt x="1244727" y="0"/>
                  </a:lnTo>
                  <a:close/>
                </a:path>
                <a:path w="132143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321434" h="76200">
                  <a:moveTo>
                    <a:pt x="1244727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244727" y="44450"/>
                  </a:lnTo>
                  <a:lnTo>
                    <a:pt x="1244727" y="31750"/>
                  </a:lnTo>
                  <a:close/>
                </a:path>
                <a:path w="1321434" h="76200">
                  <a:moveTo>
                    <a:pt x="1308227" y="31750"/>
                  </a:moveTo>
                  <a:lnTo>
                    <a:pt x="1257427" y="31750"/>
                  </a:lnTo>
                  <a:lnTo>
                    <a:pt x="1257427" y="44450"/>
                  </a:lnTo>
                  <a:lnTo>
                    <a:pt x="1308227" y="44450"/>
                  </a:lnTo>
                  <a:lnTo>
                    <a:pt x="1320927" y="38100"/>
                  </a:lnTo>
                  <a:lnTo>
                    <a:pt x="1308227" y="31750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6036" y="2947416"/>
              <a:ext cx="463649" cy="75285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691496" y="3536060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Broker</a:t>
            </a:r>
            <a:r>
              <a:rPr sz="1800" b="1" spc="-5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60" dirty="0">
                <a:solidFill>
                  <a:srgbClr val="44484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18576" y="2142744"/>
            <a:ext cx="2035175" cy="1948180"/>
            <a:chOff x="8418576" y="2142744"/>
            <a:chExt cx="2035175" cy="194818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4272" y="3541776"/>
              <a:ext cx="548640" cy="5486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18576" y="2142743"/>
              <a:ext cx="2035175" cy="1181735"/>
            </a:xfrm>
            <a:custGeom>
              <a:avLst/>
              <a:gdLst/>
              <a:ahLst/>
              <a:cxnLst/>
              <a:rect l="l" t="t" r="r" b="b"/>
              <a:pathLst>
                <a:path w="2035175" h="1181735">
                  <a:moveTo>
                    <a:pt x="836549" y="1180719"/>
                  </a:moveTo>
                  <a:lnTo>
                    <a:pt x="829068" y="1132586"/>
                  </a:lnTo>
                  <a:lnTo>
                    <a:pt x="823468" y="1096518"/>
                  </a:lnTo>
                  <a:lnTo>
                    <a:pt x="797534" y="1114920"/>
                  </a:lnTo>
                  <a:lnTo>
                    <a:pt x="49250" y="58508"/>
                  </a:lnTo>
                  <a:lnTo>
                    <a:pt x="63881" y="48133"/>
                  </a:lnTo>
                  <a:lnTo>
                    <a:pt x="75184" y="40132"/>
                  </a:lnTo>
                  <a:lnTo>
                    <a:pt x="0" y="0"/>
                  </a:lnTo>
                  <a:lnTo>
                    <a:pt x="12954" y="84201"/>
                  </a:lnTo>
                  <a:lnTo>
                    <a:pt x="38836" y="65874"/>
                  </a:lnTo>
                  <a:lnTo>
                    <a:pt x="787273" y="1122210"/>
                  </a:lnTo>
                  <a:lnTo>
                    <a:pt x="761365" y="1140587"/>
                  </a:lnTo>
                  <a:lnTo>
                    <a:pt x="836549" y="1180719"/>
                  </a:lnTo>
                  <a:close/>
                </a:path>
                <a:path w="2035175" h="1181735">
                  <a:moveTo>
                    <a:pt x="2035175" y="200787"/>
                  </a:moveTo>
                  <a:lnTo>
                    <a:pt x="2033104" y="172085"/>
                  </a:lnTo>
                  <a:lnTo>
                    <a:pt x="2029079" y="115824"/>
                  </a:lnTo>
                  <a:lnTo>
                    <a:pt x="1964690" y="171704"/>
                  </a:lnTo>
                  <a:lnTo>
                    <a:pt x="1994103" y="183845"/>
                  </a:lnTo>
                  <a:lnTo>
                    <a:pt x="1611287" y="1108392"/>
                  </a:lnTo>
                  <a:lnTo>
                    <a:pt x="1581912" y="1096264"/>
                  </a:lnTo>
                  <a:lnTo>
                    <a:pt x="1588008" y="1181227"/>
                  </a:lnTo>
                  <a:lnTo>
                    <a:pt x="1652397" y="1125347"/>
                  </a:lnTo>
                  <a:lnTo>
                    <a:pt x="1651469" y="1124966"/>
                  </a:lnTo>
                  <a:lnTo>
                    <a:pt x="1622971" y="1113218"/>
                  </a:lnTo>
                  <a:lnTo>
                    <a:pt x="2005787" y="188671"/>
                  </a:lnTo>
                  <a:lnTo>
                    <a:pt x="2035175" y="200787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302622" y="1412189"/>
            <a:ext cx="342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66581" y="2696666"/>
            <a:ext cx="342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13289" y="2691129"/>
            <a:ext cx="34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39273" y="5352389"/>
            <a:ext cx="120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EC2</a:t>
            </a:r>
            <a:r>
              <a:rPr sz="1800" spc="-1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544811" y="3816096"/>
            <a:ext cx="76835" cy="1431925"/>
          </a:xfrm>
          <a:custGeom>
            <a:avLst/>
            <a:gdLst/>
            <a:ahLst/>
            <a:cxnLst/>
            <a:rect l="l" t="t" r="r" b="b"/>
            <a:pathLst>
              <a:path w="76834" h="1431925">
                <a:moveTo>
                  <a:pt x="0" y="1355470"/>
                </a:moveTo>
                <a:lnTo>
                  <a:pt x="38100" y="1431670"/>
                </a:lnTo>
                <a:lnTo>
                  <a:pt x="69839" y="1368297"/>
                </a:lnTo>
                <a:lnTo>
                  <a:pt x="44450" y="1368297"/>
                </a:lnTo>
                <a:lnTo>
                  <a:pt x="31750" y="1368170"/>
                </a:lnTo>
                <a:lnTo>
                  <a:pt x="31756" y="1355523"/>
                </a:lnTo>
                <a:lnTo>
                  <a:pt x="0" y="1355470"/>
                </a:lnTo>
                <a:close/>
              </a:path>
              <a:path w="76834" h="1431925">
                <a:moveTo>
                  <a:pt x="31756" y="1355523"/>
                </a:moveTo>
                <a:lnTo>
                  <a:pt x="31750" y="1368170"/>
                </a:lnTo>
                <a:lnTo>
                  <a:pt x="44450" y="1368297"/>
                </a:lnTo>
                <a:lnTo>
                  <a:pt x="44456" y="1355545"/>
                </a:lnTo>
                <a:lnTo>
                  <a:pt x="31756" y="1355523"/>
                </a:lnTo>
                <a:close/>
              </a:path>
              <a:path w="76834" h="1431925">
                <a:moveTo>
                  <a:pt x="44456" y="1355545"/>
                </a:moveTo>
                <a:lnTo>
                  <a:pt x="44450" y="1368297"/>
                </a:lnTo>
                <a:lnTo>
                  <a:pt x="69839" y="1368297"/>
                </a:lnTo>
                <a:lnTo>
                  <a:pt x="76200" y="1355597"/>
                </a:lnTo>
                <a:lnTo>
                  <a:pt x="44456" y="1355545"/>
                </a:lnTo>
                <a:close/>
              </a:path>
              <a:path w="76834" h="1431925">
                <a:moveTo>
                  <a:pt x="45085" y="63499"/>
                </a:moveTo>
                <a:lnTo>
                  <a:pt x="32385" y="63499"/>
                </a:lnTo>
                <a:lnTo>
                  <a:pt x="31756" y="1355523"/>
                </a:lnTo>
                <a:lnTo>
                  <a:pt x="44456" y="1355545"/>
                </a:lnTo>
                <a:lnTo>
                  <a:pt x="45085" y="63499"/>
                </a:lnTo>
                <a:close/>
              </a:path>
              <a:path w="76834" h="1431925">
                <a:moveTo>
                  <a:pt x="38735" y="0"/>
                </a:moveTo>
                <a:lnTo>
                  <a:pt x="635" y="76199"/>
                </a:lnTo>
                <a:lnTo>
                  <a:pt x="32378" y="76199"/>
                </a:lnTo>
                <a:lnTo>
                  <a:pt x="32385" y="63499"/>
                </a:lnTo>
                <a:lnTo>
                  <a:pt x="70485" y="63499"/>
                </a:lnTo>
                <a:lnTo>
                  <a:pt x="38735" y="0"/>
                </a:lnTo>
                <a:close/>
              </a:path>
              <a:path w="76834" h="1431925">
                <a:moveTo>
                  <a:pt x="70485" y="63499"/>
                </a:moveTo>
                <a:lnTo>
                  <a:pt x="45085" y="63499"/>
                </a:lnTo>
                <a:lnTo>
                  <a:pt x="45078" y="76199"/>
                </a:lnTo>
                <a:lnTo>
                  <a:pt x="76835" y="76199"/>
                </a:lnTo>
                <a:lnTo>
                  <a:pt x="70485" y="63499"/>
                </a:lnTo>
                <a:close/>
              </a:path>
            </a:pathLst>
          </a:custGeom>
          <a:solidFill>
            <a:srgbClr val="444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075421" y="3833571"/>
            <a:ext cx="139763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EBS</a:t>
            </a:r>
            <a:r>
              <a:rPr sz="14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volume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w/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848"/>
                </a:solidFill>
                <a:latin typeface="Calibri"/>
                <a:cs typeface="Calibri"/>
              </a:rPr>
              <a:t>KMS</a:t>
            </a:r>
            <a:r>
              <a:rPr sz="14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669271" y="3970102"/>
            <a:ext cx="1395730" cy="6223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85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TLS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encryption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AuthN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77019" y="737742"/>
            <a:ext cx="1762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Kafka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ACLs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(AuthZ)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42112" y="1382344"/>
            <a:ext cx="10350500" cy="4836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15669" indent="-227965">
              <a:lnSpc>
                <a:spcPts val="3335"/>
              </a:lnSpc>
              <a:spcBef>
                <a:spcPts val="110"/>
              </a:spcBef>
              <a:buClr>
                <a:srgbClr val="444848"/>
              </a:buClr>
              <a:buFont typeface="Arial"/>
              <a:buChar char="•"/>
              <a:tabLst>
                <a:tab pos="915669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800" b="1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Metrics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81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Basic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(cluster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broker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metrics)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10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Enhanced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(++enhanced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broker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metrics)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45"/>
              </a:lnSpc>
              <a:buChar char="•"/>
              <a:tabLst>
                <a:tab pos="1372870" algn="l"/>
              </a:tabLst>
            </a:pP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Topic-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monitoring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(++enhanced topic-level</a:t>
            </a:r>
            <a:r>
              <a:rPr sz="2400" spc="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metrics)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ts val="3320"/>
              </a:lnSpc>
              <a:spcBef>
                <a:spcPts val="320"/>
              </a:spcBef>
              <a:buFont typeface="Arial"/>
              <a:buChar char="•"/>
              <a:tabLst>
                <a:tab pos="915669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Prometheus</a:t>
            </a:r>
            <a:r>
              <a:rPr sz="28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(Open-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Source</a:t>
            </a:r>
            <a:r>
              <a:rPr sz="28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Monitoring)</a:t>
            </a:r>
            <a:endParaRPr sz="2800" dirty="0">
              <a:latin typeface="Arial"/>
              <a:cs typeface="Arial"/>
            </a:endParaRPr>
          </a:p>
          <a:p>
            <a:pPr marL="1373505" marR="5080" lvl="1" indent="-228600">
              <a:lnSpc>
                <a:spcPct val="80000"/>
              </a:lnSpc>
              <a:spcBef>
                <a:spcPts val="535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Opens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port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broker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export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cluster,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broker and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topic-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level metrics</a:t>
            </a:r>
            <a:endParaRPr sz="2400" dirty="0">
              <a:latin typeface="Arial"/>
              <a:cs typeface="Arial"/>
            </a:endParaRPr>
          </a:p>
          <a:p>
            <a:pPr marL="1373505" marR="12065" lvl="1" indent="-228600">
              <a:lnSpc>
                <a:spcPts val="2300"/>
              </a:lnSpc>
              <a:spcBef>
                <a:spcPts val="490"/>
              </a:spcBef>
              <a:buChar char="•"/>
              <a:tabLst>
                <a:tab pos="137350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Setup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JMX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Exporter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(metrics)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Node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Exporter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(CPU</a:t>
            </a:r>
            <a:r>
              <a:rPr sz="24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disk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metrics)</a:t>
            </a:r>
            <a:endParaRPr sz="2400" dirty="0">
              <a:latin typeface="Arial"/>
              <a:cs typeface="Arial"/>
            </a:endParaRPr>
          </a:p>
          <a:p>
            <a:pPr marL="915669" indent="-227965">
              <a:lnSpc>
                <a:spcPts val="3329"/>
              </a:lnSpc>
              <a:spcBef>
                <a:spcPts val="350"/>
              </a:spcBef>
              <a:buFont typeface="Arial"/>
              <a:buChar char="•"/>
              <a:tabLst>
                <a:tab pos="915669" algn="l"/>
              </a:tabLst>
            </a:pP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Broker</a:t>
            </a:r>
            <a:r>
              <a:rPr sz="28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Log</a:t>
            </a:r>
            <a:r>
              <a:rPr sz="28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endParaRPr sz="2800" dirty="0">
              <a:latin typeface="Arial"/>
              <a:cs typeface="Arial"/>
            </a:endParaRPr>
          </a:p>
          <a:p>
            <a:pPr marL="1372870" lvl="1" indent="-227965">
              <a:lnSpc>
                <a:spcPts val="280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CloudWatch</a:t>
            </a:r>
            <a:r>
              <a:rPr sz="2400" spc="-10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Logs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79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r>
              <a:rPr sz="24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S3</a:t>
            </a:r>
            <a:endParaRPr sz="2400" dirty="0">
              <a:latin typeface="Arial"/>
              <a:cs typeface="Arial"/>
            </a:endParaRPr>
          </a:p>
          <a:p>
            <a:pPr marL="1372870" lvl="1" indent="-227965">
              <a:lnSpc>
                <a:spcPts val="2845"/>
              </a:lnSpc>
              <a:buChar char="•"/>
              <a:tabLst>
                <a:tab pos="137287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Kinesis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MSK</a:t>
            </a:r>
            <a:r>
              <a:rPr spc="-4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10" dirty="0"/>
              <a:t>Monitoring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MSK</a:t>
            </a:r>
            <a:r>
              <a:rPr spc="-105" dirty="0"/>
              <a:t> </a:t>
            </a:r>
            <a:r>
              <a:rPr spc="-10" dirty="0"/>
              <a:t>Connect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737104" y="4087367"/>
            <a:ext cx="6650990" cy="905510"/>
            <a:chOff x="2737104" y="4087367"/>
            <a:chExt cx="6650990" cy="9055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104" y="4087367"/>
              <a:ext cx="905256" cy="9052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5386" y="4237481"/>
              <a:ext cx="620267" cy="6202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42360" y="4509388"/>
              <a:ext cx="2082800" cy="76200"/>
            </a:xfrm>
            <a:custGeom>
              <a:avLst/>
              <a:gdLst/>
              <a:ahLst/>
              <a:cxnLst/>
              <a:rect l="l" t="t" r="r" b="b"/>
              <a:pathLst>
                <a:path w="2082800" h="76200">
                  <a:moveTo>
                    <a:pt x="2006578" y="44538"/>
                  </a:moveTo>
                  <a:lnTo>
                    <a:pt x="2006473" y="76200"/>
                  </a:lnTo>
                  <a:lnTo>
                    <a:pt x="2070249" y="44577"/>
                  </a:lnTo>
                  <a:lnTo>
                    <a:pt x="2019300" y="44577"/>
                  </a:lnTo>
                  <a:lnTo>
                    <a:pt x="2006578" y="44538"/>
                  </a:lnTo>
                  <a:close/>
                </a:path>
                <a:path w="2082800" h="76200">
                  <a:moveTo>
                    <a:pt x="2006620" y="31838"/>
                  </a:moveTo>
                  <a:lnTo>
                    <a:pt x="2006578" y="44538"/>
                  </a:lnTo>
                  <a:lnTo>
                    <a:pt x="2019300" y="44577"/>
                  </a:lnTo>
                  <a:lnTo>
                    <a:pt x="2019300" y="31877"/>
                  </a:lnTo>
                  <a:lnTo>
                    <a:pt x="2006620" y="31838"/>
                  </a:lnTo>
                  <a:close/>
                </a:path>
                <a:path w="2082800" h="76200">
                  <a:moveTo>
                    <a:pt x="2006727" y="0"/>
                  </a:moveTo>
                  <a:lnTo>
                    <a:pt x="2006620" y="31838"/>
                  </a:lnTo>
                  <a:lnTo>
                    <a:pt x="2019300" y="31877"/>
                  </a:lnTo>
                  <a:lnTo>
                    <a:pt x="2019300" y="44577"/>
                  </a:lnTo>
                  <a:lnTo>
                    <a:pt x="2070249" y="44577"/>
                  </a:lnTo>
                  <a:lnTo>
                    <a:pt x="2082800" y="38354"/>
                  </a:lnTo>
                  <a:lnTo>
                    <a:pt x="2006727" y="0"/>
                  </a:lnTo>
                  <a:close/>
                </a:path>
                <a:path w="2082800" h="76200">
                  <a:moveTo>
                    <a:pt x="0" y="25781"/>
                  </a:moveTo>
                  <a:lnTo>
                    <a:pt x="0" y="38481"/>
                  </a:lnTo>
                  <a:lnTo>
                    <a:pt x="2006578" y="44538"/>
                  </a:lnTo>
                  <a:lnTo>
                    <a:pt x="2006620" y="31838"/>
                  </a:lnTo>
                  <a:lnTo>
                    <a:pt x="0" y="25781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263" y="4145279"/>
              <a:ext cx="798576" cy="8016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03848" y="4509515"/>
              <a:ext cx="2184400" cy="76200"/>
            </a:xfrm>
            <a:custGeom>
              <a:avLst/>
              <a:gdLst/>
              <a:ahLst/>
              <a:cxnLst/>
              <a:rect l="l" t="t" r="r" b="b"/>
              <a:pathLst>
                <a:path w="2184400" h="76200">
                  <a:moveTo>
                    <a:pt x="2108073" y="0"/>
                  </a:moveTo>
                  <a:lnTo>
                    <a:pt x="2108073" y="76199"/>
                  </a:lnTo>
                  <a:lnTo>
                    <a:pt x="2171573" y="44449"/>
                  </a:lnTo>
                  <a:lnTo>
                    <a:pt x="2120773" y="44449"/>
                  </a:lnTo>
                  <a:lnTo>
                    <a:pt x="2120773" y="31749"/>
                  </a:lnTo>
                  <a:lnTo>
                    <a:pt x="2171573" y="31749"/>
                  </a:lnTo>
                  <a:lnTo>
                    <a:pt x="2108073" y="0"/>
                  </a:lnTo>
                  <a:close/>
                </a:path>
                <a:path w="2184400" h="76200">
                  <a:moveTo>
                    <a:pt x="2108073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108073" y="44449"/>
                  </a:lnTo>
                  <a:lnTo>
                    <a:pt x="2108073" y="31749"/>
                  </a:lnTo>
                  <a:close/>
                </a:path>
                <a:path w="2184400" h="76200">
                  <a:moveTo>
                    <a:pt x="2171573" y="31749"/>
                  </a:moveTo>
                  <a:lnTo>
                    <a:pt x="2120773" y="31749"/>
                  </a:lnTo>
                  <a:lnTo>
                    <a:pt x="2120773" y="44449"/>
                  </a:lnTo>
                  <a:lnTo>
                    <a:pt x="2171573" y="44449"/>
                  </a:lnTo>
                  <a:lnTo>
                    <a:pt x="2184273" y="38099"/>
                  </a:lnTo>
                  <a:lnTo>
                    <a:pt x="2171573" y="31749"/>
                  </a:lnTo>
                  <a:close/>
                </a:path>
              </a:pathLst>
            </a:custGeom>
            <a:solidFill>
              <a:srgbClr val="44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7244" y="1341485"/>
            <a:ext cx="10317480" cy="31095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Managed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workers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Auto-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scaling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capabilities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workers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2965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deploy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any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connectors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MSK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Connect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marL="241300">
              <a:lnSpc>
                <a:spcPts val="2965"/>
              </a:lnSpc>
            </a:pP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plugin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35"/>
              </a:spcBef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S3,</a:t>
            </a:r>
            <a:r>
              <a:rPr sz="2200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Redshift,</a:t>
            </a:r>
            <a:r>
              <a:rPr sz="2200" spc="-1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OpenSearch,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Debezium,</a:t>
            </a:r>
            <a:r>
              <a:rPr sz="22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etc…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8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pricing: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Pay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$0.11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6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worker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endParaRPr sz="2600">
              <a:latin typeface="Arial"/>
              <a:cs typeface="Arial"/>
            </a:endParaRPr>
          </a:p>
          <a:p>
            <a:pPr marR="64769" algn="ctr">
              <a:lnSpc>
                <a:spcPct val="100000"/>
              </a:lnSpc>
              <a:spcBef>
                <a:spcPts val="1180"/>
              </a:spcBef>
              <a:tabLst>
                <a:tab pos="2526030" algn="l"/>
              </a:tabLst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Pull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topic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	Write</a:t>
            </a:r>
            <a:r>
              <a:rPr sz="1800" spc="-4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to</a:t>
            </a:r>
            <a:r>
              <a:rPr sz="18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5090" y="5013782"/>
            <a:ext cx="346773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444848"/>
                </a:solidFill>
                <a:latin typeface="Calibri"/>
                <a:cs typeface="Calibri"/>
              </a:rPr>
              <a:t>MSK</a:t>
            </a:r>
            <a:r>
              <a:rPr sz="2000" b="1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44848"/>
                </a:solidFill>
                <a:latin typeface="Calibri"/>
                <a:cs typeface="Calibri"/>
              </a:rPr>
              <a:t>Connect</a:t>
            </a:r>
            <a:r>
              <a:rPr sz="2000" b="1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44848"/>
                </a:solidFill>
                <a:latin typeface="Calibri"/>
                <a:cs typeface="Calibri"/>
              </a:rPr>
              <a:t>Workers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20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2000" spc="-6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2000" spc="-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4848"/>
                </a:solidFill>
                <a:latin typeface="Calibri"/>
                <a:cs typeface="Calibri"/>
              </a:rPr>
              <a:t>Kafka</a:t>
            </a:r>
            <a:r>
              <a:rPr sz="2000" spc="-7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Calibri"/>
                <a:cs typeface="Calibri"/>
              </a:rPr>
              <a:t>Connector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8254" y="5088127"/>
            <a:ext cx="12973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444848"/>
                </a:solidFill>
                <a:latin typeface="Calibri"/>
                <a:cs typeface="Calibri"/>
              </a:rPr>
              <a:t>MSK</a:t>
            </a:r>
            <a:r>
              <a:rPr sz="2000" b="1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44848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7470" y="510971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79808" y="299415"/>
            <a:ext cx="1017269" cy="994410"/>
          </a:xfrm>
          <a:custGeom>
            <a:avLst/>
            <a:gdLst/>
            <a:ahLst/>
            <a:cxnLst/>
            <a:rect l="l" t="t" r="r" b="b"/>
            <a:pathLst>
              <a:path w="1017270" h="994410">
                <a:moveTo>
                  <a:pt x="392032" y="818124"/>
                </a:moveTo>
                <a:lnTo>
                  <a:pt x="366631" y="841786"/>
                </a:lnTo>
                <a:lnTo>
                  <a:pt x="508359" y="994326"/>
                </a:lnTo>
                <a:lnTo>
                  <a:pt x="578784" y="918555"/>
                </a:lnTo>
                <a:lnTo>
                  <a:pt x="485298" y="918555"/>
                </a:lnTo>
                <a:lnTo>
                  <a:pt x="392032" y="818124"/>
                </a:lnTo>
                <a:close/>
              </a:path>
              <a:path w="1017270" h="994410">
                <a:moveTo>
                  <a:pt x="238964" y="378949"/>
                </a:moveTo>
                <a:lnTo>
                  <a:pt x="137760" y="378949"/>
                </a:lnTo>
                <a:lnTo>
                  <a:pt x="485298" y="557372"/>
                </a:lnTo>
                <a:lnTo>
                  <a:pt x="485298" y="918555"/>
                </a:lnTo>
                <a:lnTo>
                  <a:pt x="578784" y="918555"/>
                </a:lnTo>
                <a:lnTo>
                  <a:pt x="531517" y="918478"/>
                </a:lnTo>
                <a:lnTo>
                  <a:pt x="531517" y="557372"/>
                </a:lnTo>
                <a:lnTo>
                  <a:pt x="609615" y="517273"/>
                </a:lnTo>
                <a:lnTo>
                  <a:pt x="508407" y="517273"/>
                </a:lnTo>
                <a:lnTo>
                  <a:pt x="238964" y="378949"/>
                </a:lnTo>
                <a:close/>
              </a:path>
              <a:path w="1017270" h="994410">
                <a:moveTo>
                  <a:pt x="624764" y="818124"/>
                </a:moveTo>
                <a:lnTo>
                  <a:pt x="531517" y="918478"/>
                </a:lnTo>
                <a:lnTo>
                  <a:pt x="578856" y="918478"/>
                </a:lnTo>
                <a:lnTo>
                  <a:pt x="650136" y="841787"/>
                </a:lnTo>
                <a:lnTo>
                  <a:pt x="624764" y="818124"/>
                </a:lnTo>
                <a:close/>
              </a:path>
              <a:path w="1017270" h="994410">
                <a:moveTo>
                  <a:pt x="103991" y="647475"/>
                </a:moveTo>
                <a:lnTo>
                  <a:pt x="63544" y="655667"/>
                </a:lnTo>
                <a:lnTo>
                  <a:pt x="30485" y="677990"/>
                </a:lnTo>
                <a:lnTo>
                  <a:pt x="8182" y="711070"/>
                </a:lnTo>
                <a:lnTo>
                  <a:pt x="0" y="751529"/>
                </a:lnTo>
                <a:lnTo>
                  <a:pt x="8182" y="792000"/>
                </a:lnTo>
                <a:lnTo>
                  <a:pt x="30486" y="825079"/>
                </a:lnTo>
                <a:lnTo>
                  <a:pt x="63544" y="847396"/>
                </a:lnTo>
                <a:lnTo>
                  <a:pt x="103991" y="855583"/>
                </a:lnTo>
                <a:lnTo>
                  <a:pt x="139188" y="849434"/>
                </a:lnTo>
                <a:lnTo>
                  <a:pt x="169211" y="832431"/>
                </a:lnTo>
                <a:lnTo>
                  <a:pt x="189641" y="809337"/>
                </a:lnTo>
                <a:lnTo>
                  <a:pt x="103991" y="809337"/>
                </a:lnTo>
                <a:lnTo>
                  <a:pt x="81522" y="804789"/>
                </a:lnTo>
                <a:lnTo>
                  <a:pt x="63156" y="792392"/>
                </a:lnTo>
                <a:lnTo>
                  <a:pt x="50764" y="774015"/>
                </a:lnTo>
                <a:lnTo>
                  <a:pt x="46218" y="751529"/>
                </a:lnTo>
                <a:lnTo>
                  <a:pt x="50764" y="729055"/>
                </a:lnTo>
                <a:lnTo>
                  <a:pt x="63156" y="710677"/>
                </a:lnTo>
                <a:lnTo>
                  <a:pt x="81522" y="698273"/>
                </a:lnTo>
                <a:lnTo>
                  <a:pt x="103991" y="693721"/>
                </a:lnTo>
                <a:lnTo>
                  <a:pt x="190020" y="693721"/>
                </a:lnTo>
                <a:lnTo>
                  <a:pt x="186753" y="688694"/>
                </a:lnTo>
                <a:lnTo>
                  <a:pt x="177248" y="677795"/>
                </a:lnTo>
                <a:lnTo>
                  <a:pt x="192346" y="653632"/>
                </a:lnTo>
                <a:lnTo>
                  <a:pt x="137847" y="653632"/>
                </a:lnTo>
                <a:lnTo>
                  <a:pt x="129725" y="651097"/>
                </a:lnTo>
                <a:lnTo>
                  <a:pt x="121377" y="649155"/>
                </a:lnTo>
                <a:lnTo>
                  <a:pt x="112800" y="647913"/>
                </a:lnTo>
                <a:lnTo>
                  <a:pt x="103991" y="647475"/>
                </a:lnTo>
                <a:close/>
              </a:path>
              <a:path w="1017270" h="994410">
                <a:moveTo>
                  <a:pt x="773541" y="484920"/>
                </a:moveTo>
                <a:lnTo>
                  <a:pt x="734370" y="509430"/>
                </a:lnTo>
                <a:lnTo>
                  <a:pt x="839566" y="677796"/>
                </a:lnTo>
                <a:lnTo>
                  <a:pt x="830059" y="688695"/>
                </a:lnTo>
                <a:lnTo>
                  <a:pt x="822150" y="700857"/>
                </a:lnTo>
                <a:lnTo>
                  <a:pt x="815970" y="714113"/>
                </a:lnTo>
                <a:lnTo>
                  <a:pt x="811652" y="728291"/>
                </a:lnTo>
                <a:lnTo>
                  <a:pt x="577736" y="728291"/>
                </a:lnTo>
                <a:lnTo>
                  <a:pt x="577736" y="774537"/>
                </a:lnTo>
                <a:lnTo>
                  <a:pt x="811585" y="774537"/>
                </a:lnTo>
                <a:lnTo>
                  <a:pt x="824889" y="806743"/>
                </a:lnTo>
                <a:lnTo>
                  <a:pt x="847616" y="832431"/>
                </a:lnTo>
                <a:lnTo>
                  <a:pt x="877645" y="849434"/>
                </a:lnTo>
                <a:lnTo>
                  <a:pt x="912853" y="855583"/>
                </a:lnTo>
                <a:lnTo>
                  <a:pt x="953272" y="847396"/>
                </a:lnTo>
                <a:lnTo>
                  <a:pt x="986334" y="825079"/>
                </a:lnTo>
                <a:lnTo>
                  <a:pt x="996955" y="809337"/>
                </a:lnTo>
                <a:lnTo>
                  <a:pt x="912853" y="809337"/>
                </a:lnTo>
                <a:lnTo>
                  <a:pt x="890367" y="804789"/>
                </a:lnTo>
                <a:lnTo>
                  <a:pt x="871992" y="792392"/>
                </a:lnTo>
                <a:lnTo>
                  <a:pt x="859597" y="774016"/>
                </a:lnTo>
                <a:lnTo>
                  <a:pt x="855050" y="751529"/>
                </a:lnTo>
                <a:lnTo>
                  <a:pt x="859597" y="729055"/>
                </a:lnTo>
                <a:lnTo>
                  <a:pt x="871992" y="710677"/>
                </a:lnTo>
                <a:lnTo>
                  <a:pt x="890367" y="698274"/>
                </a:lnTo>
                <a:lnTo>
                  <a:pt x="912852" y="693722"/>
                </a:lnTo>
                <a:lnTo>
                  <a:pt x="996948" y="693722"/>
                </a:lnTo>
                <a:lnTo>
                  <a:pt x="986333" y="677991"/>
                </a:lnTo>
                <a:lnTo>
                  <a:pt x="953272" y="655667"/>
                </a:lnTo>
                <a:lnTo>
                  <a:pt x="943230" y="653632"/>
                </a:lnTo>
                <a:lnTo>
                  <a:pt x="878968" y="653632"/>
                </a:lnTo>
                <a:lnTo>
                  <a:pt x="773541" y="484920"/>
                </a:lnTo>
                <a:close/>
              </a:path>
              <a:path w="1017270" h="994410">
                <a:moveTo>
                  <a:pt x="190020" y="693721"/>
                </a:moveTo>
                <a:lnTo>
                  <a:pt x="103991" y="693721"/>
                </a:lnTo>
                <a:lnTo>
                  <a:pt x="126464" y="698273"/>
                </a:lnTo>
                <a:lnTo>
                  <a:pt x="144830" y="710677"/>
                </a:lnTo>
                <a:lnTo>
                  <a:pt x="157220" y="729055"/>
                </a:lnTo>
                <a:lnTo>
                  <a:pt x="161765" y="751529"/>
                </a:lnTo>
                <a:lnTo>
                  <a:pt x="157220" y="774015"/>
                </a:lnTo>
                <a:lnTo>
                  <a:pt x="144830" y="792392"/>
                </a:lnTo>
                <a:lnTo>
                  <a:pt x="126464" y="804789"/>
                </a:lnTo>
                <a:lnTo>
                  <a:pt x="103991" y="809337"/>
                </a:lnTo>
                <a:lnTo>
                  <a:pt x="189641" y="809337"/>
                </a:lnTo>
                <a:lnTo>
                  <a:pt x="191936" y="806743"/>
                </a:lnTo>
                <a:lnTo>
                  <a:pt x="205240" y="774537"/>
                </a:lnTo>
                <a:lnTo>
                  <a:pt x="439079" y="774537"/>
                </a:lnTo>
                <a:lnTo>
                  <a:pt x="439079" y="728291"/>
                </a:lnTo>
                <a:lnTo>
                  <a:pt x="205163" y="728290"/>
                </a:lnTo>
                <a:lnTo>
                  <a:pt x="200836" y="714113"/>
                </a:lnTo>
                <a:lnTo>
                  <a:pt x="194657" y="700857"/>
                </a:lnTo>
                <a:lnTo>
                  <a:pt x="190020" y="693721"/>
                </a:lnTo>
                <a:close/>
              </a:path>
              <a:path w="1017270" h="994410">
                <a:moveTo>
                  <a:pt x="996948" y="693722"/>
                </a:moveTo>
                <a:lnTo>
                  <a:pt x="912852" y="693722"/>
                </a:lnTo>
                <a:lnTo>
                  <a:pt x="935326" y="698274"/>
                </a:lnTo>
                <a:lnTo>
                  <a:pt x="953691" y="710677"/>
                </a:lnTo>
                <a:lnTo>
                  <a:pt x="966081" y="729055"/>
                </a:lnTo>
                <a:lnTo>
                  <a:pt x="970626" y="751529"/>
                </a:lnTo>
                <a:lnTo>
                  <a:pt x="966081" y="774016"/>
                </a:lnTo>
                <a:lnTo>
                  <a:pt x="953691" y="792392"/>
                </a:lnTo>
                <a:lnTo>
                  <a:pt x="935326" y="804789"/>
                </a:lnTo>
                <a:lnTo>
                  <a:pt x="912853" y="809337"/>
                </a:lnTo>
                <a:lnTo>
                  <a:pt x="996955" y="809337"/>
                </a:lnTo>
                <a:lnTo>
                  <a:pt x="1008653" y="792001"/>
                </a:lnTo>
                <a:lnTo>
                  <a:pt x="1016845" y="751529"/>
                </a:lnTo>
                <a:lnTo>
                  <a:pt x="1008653" y="711070"/>
                </a:lnTo>
                <a:lnTo>
                  <a:pt x="996948" y="693722"/>
                </a:lnTo>
                <a:close/>
              </a:path>
              <a:path w="1017270" h="994410">
                <a:moveTo>
                  <a:pt x="243255" y="484920"/>
                </a:moveTo>
                <a:lnTo>
                  <a:pt x="137847" y="653632"/>
                </a:lnTo>
                <a:lnTo>
                  <a:pt x="192346" y="653632"/>
                </a:lnTo>
                <a:lnTo>
                  <a:pt x="282445" y="509430"/>
                </a:lnTo>
                <a:lnTo>
                  <a:pt x="243255" y="484920"/>
                </a:lnTo>
                <a:close/>
              </a:path>
              <a:path w="1017270" h="994410">
                <a:moveTo>
                  <a:pt x="912852" y="647475"/>
                </a:moveTo>
                <a:lnTo>
                  <a:pt x="904016" y="647913"/>
                </a:lnTo>
                <a:lnTo>
                  <a:pt x="895426" y="649155"/>
                </a:lnTo>
                <a:lnTo>
                  <a:pt x="887079" y="651097"/>
                </a:lnTo>
                <a:lnTo>
                  <a:pt x="878968" y="653632"/>
                </a:lnTo>
                <a:lnTo>
                  <a:pt x="943230" y="653632"/>
                </a:lnTo>
                <a:lnTo>
                  <a:pt x="912852" y="647475"/>
                </a:lnTo>
                <a:close/>
              </a:path>
              <a:path w="1017270" h="994410">
                <a:moveTo>
                  <a:pt x="915997" y="378901"/>
                </a:moveTo>
                <a:lnTo>
                  <a:pt x="879112" y="378901"/>
                </a:lnTo>
                <a:lnTo>
                  <a:pt x="832383" y="507812"/>
                </a:lnTo>
                <a:lnTo>
                  <a:pt x="865016" y="519605"/>
                </a:lnTo>
                <a:lnTo>
                  <a:pt x="915997" y="378901"/>
                </a:lnTo>
                <a:close/>
              </a:path>
              <a:path w="1017270" h="994410">
                <a:moveTo>
                  <a:pt x="281241" y="267197"/>
                </a:moveTo>
                <a:lnTo>
                  <a:pt x="80910" y="323732"/>
                </a:lnTo>
                <a:lnTo>
                  <a:pt x="151809" y="519585"/>
                </a:lnTo>
                <a:lnTo>
                  <a:pt x="184441" y="507773"/>
                </a:lnTo>
                <a:lnTo>
                  <a:pt x="137760" y="378949"/>
                </a:lnTo>
                <a:lnTo>
                  <a:pt x="238964" y="378949"/>
                </a:lnTo>
                <a:lnTo>
                  <a:pt x="158789" y="337789"/>
                </a:lnTo>
                <a:lnTo>
                  <a:pt x="290696" y="300590"/>
                </a:lnTo>
                <a:lnTo>
                  <a:pt x="281241" y="267197"/>
                </a:lnTo>
                <a:close/>
              </a:path>
              <a:path w="1017270" h="994410">
                <a:moveTo>
                  <a:pt x="735574" y="267216"/>
                </a:moveTo>
                <a:lnTo>
                  <a:pt x="726147" y="300629"/>
                </a:lnTo>
                <a:lnTo>
                  <a:pt x="857967" y="337819"/>
                </a:lnTo>
                <a:lnTo>
                  <a:pt x="508407" y="517273"/>
                </a:lnTo>
                <a:lnTo>
                  <a:pt x="609615" y="517273"/>
                </a:lnTo>
                <a:lnTo>
                  <a:pt x="879112" y="378901"/>
                </a:lnTo>
                <a:lnTo>
                  <a:pt x="915997" y="378901"/>
                </a:lnTo>
                <a:lnTo>
                  <a:pt x="935962" y="323800"/>
                </a:lnTo>
                <a:lnTo>
                  <a:pt x="735574" y="267216"/>
                </a:lnTo>
                <a:close/>
              </a:path>
              <a:path w="1017270" h="994410">
                <a:moveTo>
                  <a:pt x="508407" y="0"/>
                </a:moveTo>
                <a:lnTo>
                  <a:pt x="467960" y="8197"/>
                </a:lnTo>
                <a:lnTo>
                  <a:pt x="434901" y="30533"/>
                </a:lnTo>
                <a:lnTo>
                  <a:pt x="412597" y="63623"/>
                </a:lnTo>
                <a:lnTo>
                  <a:pt x="404414" y="104082"/>
                </a:lnTo>
                <a:lnTo>
                  <a:pt x="406552" y="125112"/>
                </a:lnTo>
                <a:lnTo>
                  <a:pt x="412680" y="144696"/>
                </a:lnTo>
                <a:lnTo>
                  <a:pt x="422365" y="162414"/>
                </a:lnTo>
                <a:lnTo>
                  <a:pt x="435179" y="177845"/>
                </a:lnTo>
                <a:lnTo>
                  <a:pt x="317937" y="365422"/>
                </a:lnTo>
                <a:lnTo>
                  <a:pt x="357107" y="389961"/>
                </a:lnTo>
                <a:lnTo>
                  <a:pt x="474581" y="202009"/>
                </a:lnTo>
                <a:lnTo>
                  <a:pt x="542201" y="202009"/>
                </a:lnTo>
                <a:lnTo>
                  <a:pt x="596752" y="201989"/>
                </a:lnTo>
                <a:lnTo>
                  <a:pt x="581664" y="177845"/>
                </a:lnTo>
                <a:lnTo>
                  <a:pt x="594461" y="162414"/>
                </a:lnTo>
                <a:lnTo>
                  <a:pt x="594747" y="161890"/>
                </a:lnTo>
                <a:lnTo>
                  <a:pt x="508407" y="161890"/>
                </a:lnTo>
                <a:lnTo>
                  <a:pt x="485938" y="157342"/>
                </a:lnTo>
                <a:lnTo>
                  <a:pt x="467572" y="144945"/>
                </a:lnTo>
                <a:lnTo>
                  <a:pt x="455180" y="126569"/>
                </a:lnTo>
                <a:lnTo>
                  <a:pt x="450633" y="104082"/>
                </a:lnTo>
                <a:lnTo>
                  <a:pt x="455180" y="81620"/>
                </a:lnTo>
                <a:lnTo>
                  <a:pt x="467572" y="63230"/>
                </a:lnTo>
                <a:lnTo>
                  <a:pt x="485938" y="50808"/>
                </a:lnTo>
                <a:lnTo>
                  <a:pt x="508407" y="46246"/>
                </a:lnTo>
                <a:lnTo>
                  <a:pt x="592499" y="46246"/>
                </a:lnTo>
                <a:lnTo>
                  <a:pt x="581906" y="30533"/>
                </a:lnTo>
                <a:lnTo>
                  <a:pt x="548846" y="8197"/>
                </a:lnTo>
                <a:lnTo>
                  <a:pt x="508407" y="0"/>
                </a:lnTo>
                <a:close/>
              </a:path>
              <a:path w="1017270" h="994410">
                <a:moveTo>
                  <a:pt x="596752" y="201989"/>
                </a:moveTo>
                <a:lnTo>
                  <a:pt x="542263" y="201989"/>
                </a:lnTo>
                <a:lnTo>
                  <a:pt x="659707" y="389961"/>
                </a:lnTo>
                <a:lnTo>
                  <a:pt x="698878" y="365422"/>
                </a:lnTo>
                <a:lnTo>
                  <a:pt x="596752" y="201989"/>
                </a:lnTo>
                <a:close/>
              </a:path>
              <a:path w="1017270" h="994410">
                <a:moveTo>
                  <a:pt x="542201" y="202009"/>
                </a:moveTo>
                <a:lnTo>
                  <a:pt x="474581" y="202009"/>
                </a:lnTo>
                <a:lnTo>
                  <a:pt x="482682" y="204527"/>
                </a:lnTo>
                <a:lnTo>
                  <a:pt x="491017" y="206460"/>
                </a:lnTo>
                <a:lnTo>
                  <a:pt x="499590" y="207699"/>
                </a:lnTo>
                <a:lnTo>
                  <a:pt x="508407" y="208136"/>
                </a:lnTo>
                <a:lnTo>
                  <a:pt x="517216" y="207699"/>
                </a:lnTo>
                <a:lnTo>
                  <a:pt x="525793" y="206458"/>
                </a:lnTo>
                <a:lnTo>
                  <a:pt x="534141" y="204519"/>
                </a:lnTo>
                <a:lnTo>
                  <a:pt x="542201" y="202009"/>
                </a:lnTo>
                <a:close/>
              </a:path>
              <a:path w="1017270" h="994410">
                <a:moveTo>
                  <a:pt x="592499" y="46246"/>
                </a:moveTo>
                <a:lnTo>
                  <a:pt x="508407" y="46246"/>
                </a:lnTo>
                <a:lnTo>
                  <a:pt x="530880" y="50808"/>
                </a:lnTo>
                <a:lnTo>
                  <a:pt x="549246" y="63230"/>
                </a:lnTo>
                <a:lnTo>
                  <a:pt x="561636" y="81620"/>
                </a:lnTo>
                <a:lnTo>
                  <a:pt x="566181" y="104082"/>
                </a:lnTo>
                <a:lnTo>
                  <a:pt x="561636" y="126569"/>
                </a:lnTo>
                <a:lnTo>
                  <a:pt x="549246" y="144945"/>
                </a:lnTo>
                <a:lnTo>
                  <a:pt x="530880" y="157342"/>
                </a:lnTo>
                <a:lnTo>
                  <a:pt x="508407" y="161890"/>
                </a:lnTo>
                <a:lnTo>
                  <a:pt x="594747" y="161890"/>
                </a:lnTo>
                <a:lnTo>
                  <a:pt x="604138" y="144696"/>
                </a:lnTo>
                <a:lnTo>
                  <a:pt x="610262" y="125112"/>
                </a:lnTo>
                <a:lnTo>
                  <a:pt x="612400" y="104082"/>
                </a:lnTo>
                <a:lnTo>
                  <a:pt x="604214" y="63623"/>
                </a:lnTo>
                <a:lnTo>
                  <a:pt x="592499" y="46246"/>
                </a:lnTo>
                <a:close/>
              </a:path>
            </a:pathLst>
          </a:custGeom>
          <a:solidFill>
            <a:srgbClr val="4D27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MSK</a:t>
            </a:r>
            <a:r>
              <a:rPr spc="-105" dirty="0"/>
              <a:t> </a:t>
            </a:r>
            <a:r>
              <a:rPr spc="-10" dirty="0"/>
              <a:t>Serverless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1134"/>
            <a:ext cx="10299065" cy="46729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Run</a:t>
            </a:r>
            <a:r>
              <a:rPr sz="2600" b="1" spc="-1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Apache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MSK</a:t>
            </a:r>
            <a:r>
              <a:rPr sz="26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without</a:t>
            </a:r>
            <a:r>
              <a:rPr sz="2600" b="1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managing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b="1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capacity</a:t>
            </a:r>
            <a:endParaRPr sz="2600">
              <a:latin typeface="Arial"/>
              <a:cs typeface="Arial"/>
            </a:endParaRPr>
          </a:p>
          <a:p>
            <a:pPr marL="241300" marR="94615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MSK</a:t>
            </a:r>
            <a:r>
              <a:rPr sz="2600" b="1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automatically</a:t>
            </a:r>
            <a:r>
              <a:rPr sz="26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provisions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resources</a:t>
            </a:r>
            <a:r>
              <a:rPr sz="2600" b="1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b="1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scales</a:t>
            </a:r>
            <a:r>
              <a:rPr sz="2600" b="1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compute</a:t>
            </a:r>
            <a:r>
              <a:rPr sz="2600" b="1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&amp;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5"/>
              </a:spcBef>
              <a:buChar char="•"/>
              <a:tabLst>
                <a:tab pos="240665" algn="l"/>
              </a:tabLst>
            </a:pP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define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topics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your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you’re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good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go!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Security: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1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clusters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848"/>
              </a:buClr>
              <a:buFont typeface="Arial"/>
              <a:buChar char="•"/>
            </a:pPr>
            <a:endParaRPr sz="3350">
              <a:latin typeface="Arial"/>
              <a:cs typeface="Arial"/>
            </a:endParaRPr>
          </a:p>
          <a:p>
            <a:pPr marL="240665" indent="-227965">
              <a:lnSpc>
                <a:spcPts val="3105"/>
              </a:lnSpc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Example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Pricing: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$0.75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=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$558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monthly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cluster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$0.0015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 partition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hour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= $1.08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monthly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partition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$0.10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GB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each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month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$0.10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GB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$0.05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per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GB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out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559625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715">
              <a:lnSpc>
                <a:spcPts val="4750"/>
              </a:lnSpc>
              <a:spcBef>
                <a:spcPts val="695"/>
              </a:spcBef>
            </a:pPr>
            <a:r>
              <a:rPr dirty="0"/>
              <a:t>Requirement</a:t>
            </a:r>
            <a:r>
              <a:rPr spc="-240" dirty="0"/>
              <a:t> </a:t>
            </a:r>
            <a:r>
              <a:rPr spc="-25" dirty="0"/>
              <a:t>3: </a:t>
            </a:r>
            <a:r>
              <a:rPr spc="-10" dirty="0">
                <a:solidFill>
                  <a:srgbClr val="5091D0"/>
                </a:solidFill>
              </a:rPr>
              <a:t>Transaction</a:t>
            </a:r>
            <a:r>
              <a:rPr spc="-175" dirty="0">
                <a:solidFill>
                  <a:srgbClr val="5091D0"/>
                </a:solidFill>
              </a:rPr>
              <a:t> </a:t>
            </a:r>
            <a:r>
              <a:rPr dirty="0">
                <a:solidFill>
                  <a:srgbClr val="5091D0"/>
                </a:solidFill>
              </a:rPr>
              <a:t>rate</a:t>
            </a:r>
            <a:r>
              <a:rPr spc="-175" dirty="0">
                <a:solidFill>
                  <a:srgbClr val="5091D0"/>
                </a:solidFill>
              </a:rPr>
              <a:t> </a:t>
            </a:r>
            <a:r>
              <a:rPr spc="-10" dirty="0">
                <a:solidFill>
                  <a:srgbClr val="5091D0"/>
                </a:solidFill>
              </a:rPr>
              <a:t>alarm</a:t>
            </a:r>
          </a:p>
        </p:txBody>
      </p:sp>
      <p:sp>
        <p:nvSpPr>
          <p:cNvPr id="8" name="object 8"/>
          <p:cNvSpPr/>
          <p:nvPr/>
        </p:nvSpPr>
        <p:spPr>
          <a:xfrm>
            <a:off x="1889760" y="3316604"/>
            <a:ext cx="841375" cy="103505"/>
          </a:xfrm>
          <a:custGeom>
            <a:avLst/>
            <a:gdLst/>
            <a:ahLst/>
            <a:cxnLst/>
            <a:rect l="l" t="t" r="r" b="b"/>
            <a:pathLst>
              <a:path w="841375" h="103504">
                <a:moveTo>
                  <a:pt x="834089" y="45085"/>
                </a:moveTo>
                <a:lnTo>
                  <a:pt x="831722" y="45085"/>
                </a:lnTo>
                <a:lnTo>
                  <a:pt x="831722" y="57785"/>
                </a:lnTo>
                <a:lnTo>
                  <a:pt x="814912" y="57805"/>
                </a:lnTo>
                <a:lnTo>
                  <a:pt x="776858" y="91186"/>
                </a:lnTo>
                <a:lnTo>
                  <a:pt x="774191" y="93472"/>
                </a:lnTo>
                <a:lnTo>
                  <a:pt x="773938" y="97536"/>
                </a:lnTo>
                <a:lnTo>
                  <a:pt x="776223" y="100203"/>
                </a:lnTo>
                <a:lnTo>
                  <a:pt x="778509" y="102743"/>
                </a:lnTo>
                <a:lnTo>
                  <a:pt x="782573" y="102997"/>
                </a:lnTo>
                <a:lnTo>
                  <a:pt x="785113" y="100711"/>
                </a:lnTo>
                <a:lnTo>
                  <a:pt x="841375" y="51435"/>
                </a:lnTo>
                <a:lnTo>
                  <a:pt x="834089" y="45085"/>
                </a:lnTo>
                <a:close/>
              </a:path>
              <a:path w="841375" h="103504">
                <a:moveTo>
                  <a:pt x="814783" y="45105"/>
                </a:moveTo>
                <a:lnTo>
                  <a:pt x="0" y="46100"/>
                </a:lnTo>
                <a:lnTo>
                  <a:pt x="0" y="58800"/>
                </a:lnTo>
                <a:lnTo>
                  <a:pt x="814912" y="57805"/>
                </a:lnTo>
                <a:lnTo>
                  <a:pt x="822095" y="51504"/>
                </a:lnTo>
                <a:lnTo>
                  <a:pt x="814783" y="45105"/>
                </a:lnTo>
                <a:close/>
              </a:path>
              <a:path w="841375" h="103504">
                <a:moveTo>
                  <a:pt x="822095" y="51504"/>
                </a:moveTo>
                <a:lnTo>
                  <a:pt x="814912" y="57805"/>
                </a:lnTo>
                <a:lnTo>
                  <a:pt x="831722" y="57785"/>
                </a:lnTo>
                <a:lnTo>
                  <a:pt x="831722" y="56261"/>
                </a:lnTo>
                <a:lnTo>
                  <a:pt x="827532" y="56261"/>
                </a:lnTo>
                <a:lnTo>
                  <a:pt x="822095" y="51504"/>
                </a:lnTo>
                <a:close/>
              </a:path>
              <a:path w="841375" h="103504">
                <a:moveTo>
                  <a:pt x="827532" y="46736"/>
                </a:moveTo>
                <a:lnTo>
                  <a:pt x="822095" y="51504"/>
                </a:lnTo>
                <a:lnTo>
                  <a:pt x="827532" y="56261"/>
                </a:lnTo>
                <a:lnTo>
                  <a:pt x="827532" y="46736"/>
                </a:lnTo>
                <a:close/>
              </a:path>
              <a:path w="841375" h="103504">
                <a:moveTo>
                  <a:pt x="831722" y="46736"/>
                </a:moveTo>
                <a:lnTo>
                  <a:pt x="827532" y="46736"/>
                </a:lnTo>
                <a:lnTo>
                  <a:pt x="827532" y="56261"/>
                </a:lnTo>
                <a:lnTo>
                  <a:pt x="831722" y="56261"/>
                </a:lnTo>
                <a:lnTo>
                  <a:pt x="831722" y="46736"/>
                </a:lnTo>
                <a:close/>
              </a:path>
              <a:path w="841375" h="103504">
                <a:moveTo>
                  <a:pt x="831722" y="45085"/>
                </a:moveTo>
                <a:lnTo>
                  <a:pt x="814783" y="45105"/>
                </a:lnTo>
                <a:lnTo>
                  <a:pt x="822095" y="51504"/>
                </a:lnTo>
                <a:lnTo>
                  <a:pt x="827532" y="46736"/>
                </a:lnTo>
                <a:lnTo>
                  <a:pt x="831722" y="46736"/>
                </a:lnTo>
                <a:lnTo>
                  <a:pt x="831722" y="45085"/>
                </a:lnTo>
                <a:close/>
              </a:path>
              <a:path w="841375" h="103504">
                <a:moveTo>
                  <a:pt x="782446" y="0"/>
                </a:moveTo>
                <a:lnTo>
                  <a:pt x="778382" y="254"/>
                </a:lnTo>
                <a:lnTo>
                  <a:pt x="773810" y="5587"/>
                </a:lnTo>
                <a:lnTo>
                  <a:pt x="774064" y="9525"/>
                </a:lnTo>
                <a:lnTo>
                  <a:pt x="776732" y="11811"/>
                </a:lnTo>
                <a:lnTo>
                  <a:pt x="814783" y="45105"/>
                </a:lnTo>
                <a:lnTo>
                  <a:pt x="834089" y="45085"/>
                </a:lnTo>
                <a:lnTo>
                  <a:pt x="784987" y="2286"/>
                </a:lnTo>
                <a:lnTo>
                  <a:pt x="782446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08247" y="3316604"/>
            <a:ext cx="841375" cy="103505"/>
          </a:xfrm>
          <a:custGeom>
            <a:avLst/>
            <a:gdLst/>
            <a:ahLst/>
            <a:cxnLst/>
            <a:rect l="l" t="t" r="r" b="b"/>
            <a:pathLst>
              <a:path w="841375" h="103504">
                <a:moveTo>
                  <a:pt x="834089" y="45085"/>
                </a:moveTo>
                <a:lnTo>
                  <a:pt x="831723" y="45085"/>
                </a:lnTo>
                <a:lnTo>
                  <a:pt x="831723" y="57785"/>
                </a:lnTo>
                <a:lnTo>
                  <a:pt x="814912" y="57805"/>
                </a:lnTo>
                <a:lnTo>
                  <a:pt x="776859" y="91186"/>
                </a:lnTo>
                <a:lnTo>
                  <a:pt x="774191" y="93472"/>
                </a:lnTo>
                <a:lnTo>
                  <a:pt x="773938" y="97536"/>
                </a:lnTo>
                <a:lnTo>
                  <a:pt x="776224" y="100203"/>
                </a:lnTo>
                <a:lnTo>
                  <a:pt x="778510" y="102743"/>
                </a:lnTo>
                <a:lnTo>
                  <a:pt x="782574" y="102997"/>
                </a:lnTo>
                <a:lnTo>
                  <a:pt x="785113" y="100711"/>
                </a:lnTo>
                <a:lnTo>
                  <a:pt x="841375" y="51435"/>
                </a:lnTo>
                <a:lnTo>
                  <a:pt x="834089" y="45085"/>
                </a:lnTo>
                <a:close/>
              </a:path>
              <a:path w="841375" h="103504">
                <a:moveTo>
                  <a:pt x="814783" y="45105"/>
                </a:moveTo>
                <a:lnTo>
                  <a:pt x="0" y="46100"/>
                </a:lnTo>
                <a:lnTo>
                  <a:pt x="0" y="58800"/>
                </a:lnTo>
                <a:lnTo>
                  <a:pt x="814912" y="57805"/>
                </a:lnTo>
                <a:lnTo>
                  <a:pt x="822095" y="51504"/>
                </a:lnTo>
                <a:lnTo>
                  <a:pt x="814783" y="45105"/>
                </a:lnTo>
                <a:close/>
              </a:path>
              <a:path w="841375" h="103504">
                <a:moveTo>
                  <a:pt x="822095" y="51504"/>
                </a:moveTo>
                <a:lnTo>
                  <a:pt x="814912" y="57805"/>
                </a:lnTo>
                <a:lnTo>
                  <a:pt x="831723" y="57785"/>
                </a:lnTo>
                <a:lnTo>
                  <a:pt x="831723" y="56261"/>
                </a:lnTo>
                <a:lnTo>
                  <a:pt x="827531" y="56261"/>
                </a:lnTo>
                <a:lnTo>
                  <a:pt x="822095" y="51504"/>
                </a:lnTo>
                <a:close/>
              </a:path>
              <a:path w="841375" h="103504">
                <a:moveTo>
                  <a:pt x="827531" y="46736"/>
                </a:moveTo>
                <a:lnTo>
                  <a:pt x="822095" y="51504"/>
                </a:lnTo>
                <a:lnTo>
                  <a:pt x="827531" y="56261"/>
                </a:lnTo>
                <a:lnTo>
                  <a:pt x="827531" y="46736"/>
                </a:lnTo>
                <a:close/>
              </a:path>
              <a:path w="841375" h="103504">
                <a:moveTo>
                  <a:pt x="831723" y="46736"/>
                </a:moveTo>
                <a:lnTo>
                  <a:pt x="827531" y="46736"/>
                </a:lnTo>
                <a:lnTo>
                  <a:pt x="827531" y="56261"/>
                </a:lnTo>
                <a:lnTo>
                  <a:pt x="831723" y="56261"/>
                </a:lnTo>
                <a:lnTo>
                  <a:pt x="831723" y="46736"/>
                </a:lnTo>
                <a:close/>
              </a:path>
              <a:path w="841375" h="103504">
                <a:moveTo>
                  <a:pt x="831723" y="45085"/>
                </a:moveTo>
                <a:lnTo>
                  <a:pt x="814783" y="45105"/>
                </a:lnTo>
                <a:lnTo>
                  <a:pt x="822095" y="51504"/>
                </a:lnTo>
                <a:lnTo>
                  <a:pt x="827531" y="46736"/>
                </a:lnTo>
                <a:lnTo>
                  <a:pt x="831723" y="46736"/>
                </a:lnTo>
                <a:lnTo>
                  <a:pt x="831723" y="45085"/>
                </a:lnTo>
                <a:close/>
              </a:path>
              <a:path w="841375" h="103504">
                <a:moveTo>
                  <a:pt x="782447" y="0"/>
                </a:moveTo>
                <a:lnTo>
                  <a:pt x="778382" y="254"/>
                </a:lnTo>
                <a:lnTo>
                  <a:pt x="773811" y="5587"/>
                </a:lnTo>
                <a:lnTo>
                  <a:pt x="774064" y="9525"/>
                </a:lnTo>
                <a:lnTo>
                  <a:pt x="776731" y="11811"/>
                </a:lnTo>
                <a:lnTo>
                  <a:pt x="814783" y="45105"/>
                </a:lnTo>
                <a:lnTo>
                  <a:pt x="834089" y="45085"/>
                </a:lnTo>
                <a:lnTo>
                  <a:pt x="784987" y="2286"/>
                </a:lnTo>
                <a:lnTo>
                  <a:pt x="782447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8552" y="3316604"/>
            <a:ext cx="841375" cy="103505"/>
          </a:xfrm>
          <a:custGeom>
            <a:avLst/>
            <a:gdLst/>
            <a:ahLst/>
            <a:cxnLst/>
            <a:rect l="l" t="t" r="r" b="b"/>
            <a:pathLst>
              <a:path w="841375" h="103504">
                <a:moveTo>
                  <a:pt x="834089" y="45085"/>
                </a:moveTo>
                <a:lnTo>
                  <a:pt x="831723" y="45085"/>
                </a:lnTo>
                <a:lnTo>
                  <a:pt x="831723" y="57785"/>
                </a:lnTo>
                <a:lnTo>
                  <a:pt x="814912" y="57805"/>
                </a:lnTo>
                <a:lnTo>
                  <a:pt x="776859" y="91186"/>
                </a:lnTo>
                <a:lnTo>
                  <a:pt x="774192" y="93472"/>
                </a:lnTo>
                <a:lnTo>
                  <a:pt x="773938" y="97536"/>
                </a:lnTo>
                <a:lnTo>
                  <a:pt x="776224" y="100203"/>
                </a:lnTo>
                <a:lnTo>
                  <a:pt x="778510" y="102743"/>
                </a:lnTo>
                <a:lnTo>
                  <a:pt x="782574" y="102997"/>
                </a:lnTo>
                <a:lnTo>
                  <a:pt x="785113" y="100711"/>
                </a:lnTo>
                <a:lnTo>
                  <a:pt x="841375" y="51435"/>
                </a:lnTo>
                <a:lnTo>
                  <a:pt x="834089" y="45085"/>
                </a:lnTo>
                <a:close/>
              </a:path>
              <a:path w="841375" h="103504">
                <a:moveTo>
                  <a:pt x="814783" y="45105"/>
                </a:moveTo>
                <a:lnTo>
                  <a:pt x="0" y="46100"/>
                </a:lnTo>
                <a:lnTo>
                  <a:pt x="0" y="58800"/>
                </a:lnTo>
                <a:lnTo>
                  <a:pt x="814912" y="57805"/>
                </a:lnTo>
                <a:lnTo>
                  <a:pt x="822095" y="51504"/>
                </a:lnTo>
                <a:lnTo>
                  <a:pt x="814783" y="45105"/>
                </a:lnTo>
                <a:close/>
              </a:path>
              <a:path w="841375" h="103504">
                <a:moveTo>
                  <a:pt x="822095" y="51504"/>
                </a:moveTo>
                <a:lnTo>
                  <a:pt x="814912" y="57805"/>
                </a:lnTo>
                <a:lnTo>
                  <a:pt x="831723" y="57785"/>
                </a:lnTo>
                <a:lnTo>
                  <a:pt x="831723" y="56261"/>
                </a:lnTo>
                <a:lnTo>
                  <a:pt x="827532" y="56261"/>
                </a:lnTo>
                <a:lnTo>
                  <a:pt x="822095" y="51504"/>
                </a:lnTo>
                <a:close/>
              </a:path>
              <a:path w="841375" h="103504">
                <a:moveTo>
                  <a:pt x="827532" y="46736"/>
                </a:moveTo>
                <a:lnTo>
                  <a:pt x="822095" y="51504"/>
                </a:lnTo>
                <a:lnTo>
                  <a:pt x="827532" y="56261"/>
                </a:lnTo>
                <a:lnTo>
                  <a:pt x="827532" y="46736"/>
                </a:lnTo>
                <a:close/>
              </a:path>
              <a:path w="841375" h="103504">
                <a:moveTo>
                  <a:pt x="831723" y="46736"/>
                </a:moveTo>
                <a:lnTo>
                  <a:pt x="827532" y="46736"/>
                </a:lnTo>
                <a:lnTo>
                  <a:pt x="827532" y="56261"/>
                </a:lnTo>
                <a:lnTo>
                  <a:pt x="831723" y="56261"/>
                </a:lnTo>
                <a:lnTo>
                  <a:pt x="831723" y="46736"/>
                </a:lnTo>
                <a:close/>
              </a:path>
              <a:path w="841375" h="103504">
                <a:moveTo>
                  <a:pt x="831723" y="45085"/>
                </a:moveTo>
                <a:lnTo>
                  <a:pt x="814783" y="45105"/>
                </a:lnTo>
                <a:lnTo>
                  <a:pt x="822095" y="51504"/>
                </a:lnTo>
                <a:lnTo>
                  <a:pt x="827532" y="46736"/>
                </a:lnTo>
                <a:lnTo>
                  <a:pt x="831723" y="46736"/>
                </a:lnTo>
                <a:lnTo>
                  <a:pt x="831723" y="45085"/>
                </a:lnTo>
                <a:close/>
              </a:path>
              <a:path w="841375" h="103504">
                <a:moveTo>
                  <a:pt x="782447" y="0"/>
                </a:moveTo>
                <a:lnTo>
                  <a:pt x="778383" y="254"/>
                </a:lnTo>
                <a:lnTo>
                  <a:pt x="773811" y="5587"/>
                </a:lnTo>
                <a:lnTo>
                  <a:pt x="774064" y="9525"/>
                </a:lnTo>
                <a:lnTo>
                  <a:pt x="776732" y="11811"/>
                </a:lnTo>
                <a:lnTo>
                  <a:pt x="814783" y="45105"/>
                </a:lnTo>
                <a:lnTo>
                  <a:pt x="834089" y="45085"/>
                </a:lnTo>
                <a:lnTo>
                  <a:pt x="784987" y="2286"/>
                </a:lnTo>
                <a:lnTo>
                  <a:pt x="782447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7895" y="3313557"/>
            <a:ext cx="841375" cy="103505"/>
          </a:xfrm>
          <a:custGeom>
            <a:avLst/>
            <a:gdLst/>
            <a:ahLst/>
            <a:cxnLst/>
            <a:rect l="l" t="t" r="r" b="b"/>
            <a:pathLst>
              <a:path w="841375" h="103504">
                <a:moveTo>
                  <a:pt x="834089" y="45084"/>
                </a:moveTo>
                <a:lnTo>
                  <a:pt x="831723" y="45084"/>
                </a:lnTo>
                <a:lnTo>
                  <a:pt x="831723" y="57784"/>
                </a:lnTo>
                <a:lnTo>
                  <a:pt x="814912" y="57805"/>
                </a:lnTo>
                <a:lnTo>
                  <a:pt x="776858" y="91185"/>
                </a:lnTo>
                <a:lnTo>
                  <a:pt x="774192" y="93471"/>
                </a:lnTo>
                <a:lnTo>
                  <a:pt x="773937" y="97535"/>
                </a:lnTo>
                <a:lnTo>
                  <a:pt x="776224" y="100202"/>
                </a:lnTo>
                <a:lnTo>
                  <a:pt x="778509" y="102742"/>
                </a:lnTo>
                <a:lnTo>
                  <a:pt x="782574" y="102996"/>
                </a:lnTo>
                <a:lnTo>
                  <a:pt x="785113" y="100710"/>
                </a:lnTo>
                <a:lnTo>
                  <a:pt x="841375" y="51434"/>
                </a:lnTo>
                <a:lnTo>
                  <a:pt x="834089" y="45084"/>
                </a:lnTo>
                <a:close/>
              </a:path>
              <a:path w="841375" h="103504">
                <a:moveTo>
                  <a:pt x="814783" y="45105"/>
                </a:moveTo>
                <a:lnTo>
                  <a:pt x="0" y="46100"/>
                </a:lnTo>
                <a:lnTo>
                  <a:pt x="0" y="58800"/>
                </a:lnTo>
                <a:lnTo>
                  <a:pt x="814912" y="57805"/>
                </a:lnTo>
                <a:lnTo>
                  <a:pt x="822095" y="51504"/>
                </a:lnTo>
                <a:lnTo>
                  <a:pt x="814783" y="45105"/>
                </a:lnTo>
                <a:close/>
              </a:path>
              <a:path w="841375" h="103504">
                <a:moveTo>
                  <a:pt x="822095" y="51504"/>
                </a:moveTo>
                <a:lnTo>
                  <a:pt x="814912" y="57805"/>
                </a:lnTo>
                <a:lnTo>
                  <a:pt x="831723" y="57784"/>
                </a:lnTo>
                <a:lnTo>
                  <a:pt x="831723" y="56260"/>
                </a:lnTo>
                <a:lnTo>
                  <a:pt x="827531" y="56260"/>
                </a:lnTo>
                <a:lnTo>
                  <a:pt x="822095" y="51504"/>
                </a:lnTo>
                <a:close/>
              </a:path>
              <a:path w="841375" h="103504">
                <a:moveTo>
                  <a:pt x="827531" y="46735"/>
                </a:moveTo>
                <a:lnTo>
                  <a:pt x="822095" y="51504"/>
                </a:lnTo>
                <a:lnTo>
                  <a:pt x="827531" y="56260"/>
                </a:lnTo>
                <a:lnTo>
                  <a:pt x="827531" y="46735"/>
                </a:lnTo>
                <a:close/>
              </a:path>
              <a:path w="841375" h="103504">
                <a:moveTo>
                  <a:pt x="831723" y="46735"/>
                </a:moveTo>
                <a:lnTo>
                  <a:pt x="827531" y="46735"/>
                </a:lnTo>
                <a:lnTo>
                  <a:pt x="827531" y="56260"/>
                </a:lnTo>
                <a:lnTo>
                  <a:pt x="831723" y="56260"/>
                </a:lnTo>
                <a:lnTo>
                  <a:pt x="831723" y="46735"/>
                </a:lnTo>
                <a:close/>
              </a:path>
              <a:path w="841375" h="103504">
                <a:moveTo>
                  <a:pt x="831723" y="45084"/>
                </a:moveTo>
                <a:lnTo>
                  <a:pt x="814783" y="45105"/>
                </a:lnTo>
                <a:lnTo>
                  <a:pt x="822095" y="51504"/>
                </a:lnTo>
                <a:lnTo>
                  <a:pt x="827531" y="46735"/>
                </a:lnTo>
                <a:lnTo>
                  <a:pt x="831723" y="46735"/>
                </a:lnTo>
                <a:lnTo>
                  <a:pt x="831723" y="45084"/>
                </a:lnTo>
                <a:close/>
              </a:path>
              <a:path w="841375" h="103504">
                <a:moveTo>
                  <a:pt x="782447" y="0"/>
                </a:moveTo>
                <a:lnTo>
                  <a:pt x="778382" y="253"/>
                </a:lnTo>
                <a:lnTo>
                  <a:pt x="773810" y="5587"/>
                </a:lnTo>
                <a:lnTo>
                  <a:pt x="774064" y="9525"/>
                </a:lnTo>
                <a:lnTo>
                  <a:pt x="776731" y="11810"/>
                </a:lnTo>
                <a:lnTo>
                  <a:pt x="814783" y="45105"/>
                </a:lnTo>
                <a:lnTo>
                  <a:pt x="834089" y="45084"/>
                </a:lnTo>
                <a:lnTo>
                  <a:pt x="784986" y="2285"/>
                </a:lnTo>
                <a:lnTo>
                  <a:pt x="782447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33816" y="3313557"/>
            <a:ext cx="841375" cy="103505"/>
          </a:xfrm>
          <a:custGeom>
            <a:avLst/>
            <a:gdLst/>
            <a:ahLst/>
            <a:cxnLst/>
            <a:rect l="l" t="t" r="r" b="b"/>
            <a:pathLst>
              <a:path w="841375" h="103504">
                <a:moveTo>
                  <a:pt x="834089" y="45084"/>
                </a:moveTo>
                <a:lnTo>
                  <a:pt x="831723" y="45084"/>
                </a:lnTo>
                <a:lnTo>
                  <a:pt x="831723" y="57784"/>
                </a:lnTo>
                <a:lnTo>
                  <a:pt x="814881" y="57805"/>
                </a:lnTo>
                <a:lnTo>
                  <a:pt x="776731" y="91185"/>
                </a:lnTo>
                <a:lnTo>
                  <a:pt x="774191" y="93471"/>
                </a:lnTo>
                <a:lnTo>
                  <a:pt x="773937" y="97535"/>
                </a:lnTo>
                <a:lnTo>
                  <a:pt x="776224" y="100202"/>
                </a:lnTo>
                <a:lnTo>
                  <a:pt x="778509" y="102742"/>
                </a:lnTo>
                <a:lnTo>
                  <a:pt x="782574" y="102996"/>
                </a:lnTo>
                <a:lnTo>
                  <a:pt x="785113" y="100710"/>
                </a:lnTo>
                <a:lnTo>
                  <a:pt x="841375" y="51434"/>
                </a:lnTo>
                <a:lnTo>
                  <a:pt x="834089" y="45084"/>
                </a:lnTo>
                <a:close/>
              </a:path>
              <a:path w="841375" h="103504">
                <a:moveTo>
                  <a:pt x="814783" y="45105"/>
                </a:moveTo>
                <a:lnTo>
                  <a:pt x="0" y="46100"/>
                </a:lnTo>
                <a:lnTo>
                  <a:pt x="0" y="58800"/>
                </a:lnTo>
                <a:lnTo>
                  <a:pt x="814881" y="57805"/>
                </a:lnTo>
                <a:lnTo>
                  <a:pt x="822089" y="51498"/>
                </a:lnTo>
                <a:lnTo>
                  <a:pt x="814783" y="45105"/>
                </a:lnTo>
                <a:close/>
              </a:path>
              <a:path w="841375" h="103504">
                <a:moveTo>
                  <a:pt x="822089" y="51498"/>
                </a:moveTo>
                <a:lnTo>
                  <a:pt x="814881" y="57805"/>
                </a:lnTo>
                <a:lnTo>
                  <a:pt x="831723" y="57784"/>
                </a:lnTo>
                <a:lnTo>
                  <a:pt x="831723" y="56260"/>
                </a:lnTo>
                <a:lnTo>
                  <a:pt x="827531" y="56260"/>
                </a:lnTo>
                <a:lnTo>
                  <a:pt x="822089" y="51498"/>
                </a:lnTo>
                <a:close/>
              </a:path>
              <a:path w="841375" h="103504">
                <a:moveTo>
                  <a:pt x="827531" y="46735"/>
                </a:moveTo>
                <a:lnTo>
                  <a:pt x="822089" y="51498"/>
                </a:lnTo>
                <a:lnTo>
                  <a:pt x="827531" y="56260"/>
                </a:lnTo>
                <a:lnTo>
                  <a:pt x="827531" y="46735"/>
                </a:lnTo>
                <a:close/>
              </a:path>
              <a:path w="841375" h="103504">
                <a:moveTo>
                  <a:pt x="831723" y="46735"/>
                </a:moveTo>
                <a:lnTo>
                  <a:pt x="827531" y="46735"/>
                </a:lnTo>
                <a:lnTo>
                  <a:pt x="827531" y="56260"/>
                </a:lnTo>
                <a:lnTo>
                  <a:pt x="831723" y="56260"/>
                </a:lnTo>
                <a:lnTo>
                  <a:pt x="831723" y="46735"/>
                </a:lnTo>
                <a:close/>
              </a:path>
              <a:path w="841375" h="103504">
                <a:moveTo>
                  <a:pt x="831723" y="45084"/>
                </a:moveTo>
                <a:lnTo>
                  <a:pt x="814783" y="45105"/>
                </a:lnTo>
                <a:lnTo>
                  <a:pt x="822089" y="51498"/>
                </a:lnTo>
                <a:lnTo>
                  <a:pt x="827531" y="46735"/>
                </a:lnTo>
                <a:lnTo>
                  <a:pt x="831723" y="46735"/>
                </a:lnTo>
                <a:lnTo>
                  <a:pt x="831723" y="45084"/>
                </a:lnTo>
                <a:close/>
              </a:path>
              <a:path w="841375" h="103504">
                <a:moveTo>
                  <a:pt x="782447" y="0"/>
                </a:moveTo>
                <a:lnTo>
                  <a:pt x="778382" y="253"/>
                </a:lnTo>
                <a:lnTo>
                  <a:pt x="773810" y="5587"/>
                </a:lnTo>
                <a:lnTo>
                  <a:pt x="774064" y="9525"/>
                </a:lnTo>
                <a:lnTo>
                  <a:pt x="776731" y="11810"/>
                </a:lnTo>
                <a:lnTo>
                  <a:pt x="814783" y="45105"/>
                </a:lnTo>
                <a:lnTo>
                  <a:pt x="834089" y="45084"/>
                </a:lnTo>
                <a:lnTo>
                  <a:pt x="784986" y="2285"/>
                </a:lnTo>
                <a:lnTo>
                  <a:pt x="782447" y="0"/>
                </a:lnTo>
                <a:close/>
              </a:path>
            </a:pathLst>
          </a:custGeom>
          <a:solidFill>
            <a:srgbClr val="535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72334" y="3082516"/>
            <a:ext cx="443865" cy="445134"/>
            <a:chOff x="1272334" y="3082516"/>
            <a:chExt cx="443865" cy="445134"/>
          </a:xfrm>
        </p:grpSpPr>
        <p:sp>
          <p:nvSpPr>
            <p:cNvPr id="14" name="object 14"/>
            <p:cNvSpPr/>
            <p:nvPr/>
          </p:nvSpPr>
          <p:spPr>
            <a:xfrm>
              <a:off x="1272324" y="3082518"/>
              <a:ext cx="443865" cy="445134"/>
            </a:xfrm>
            <a:custGeom>
              <a:avLst/>
              <a:gdLst/>
              <a:ahLst/>
              <a:cxnLst/>
              <a:rect l="l" t="t" r="r" b="b"/>
              <a:pathLst>
                <a:path w="443864" h="445135">
                  <a:moveTo>
                    <a:pt x="443776" y="7734"/>
                  </a:moveTo>
                  <a:lnTo>
                    <a:pt x="436372" y="7734"/>
                  </a:lnTo>
                  <a:lnTo>
                    <a:pt x="436372" y="436765"/>
                  </a:lnTo>
                  <a:lnTo>
                    <a:pt x="443776" y="436765"/>
                  </a:lnTo>
                  <a:lnTo>
                    <a:pt x="443776" y="7734"/>
                  </a:lnTo>
                  <a:close/>
                </a:path>
                <a:path w="443864" h="445135">
                  <a:moveTo>
                    <a:pt x="44377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436905"/>
                  </a:lnTo>
                  <a:lnTo>
                    <a:pt x="0" y="444525"/>
                  </a:lnTo>
                  <a:lnTo>
                    <a:pt x="443776" y="444538"/>
                  </a:lnTo>
                  <a:lnTo>
                    <a:pt x="443776" y="436905"/>
                  </a:lnTo>
                  <a:lnTo>
                    <a:pt x="7404" y="436905"/>
                  </a:lnTo>
                  <a:lnTo>
                    <a:pt x="7404" y="7620"/>
                  </a:lnTo>
                  <a:lnTo>
                    <a:pt x="443776" y="7620"/>
                  </a:lnTo>
                  <a:lnTo>
                    <a:pt x="44377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3273" y="3138321"/>
              <a:ext cx="222250" cy="333375"/>
            </a:xfrm>
            <a:custGeom>
              <a:avLst/>
              <a:gdLst/>
              <a:ahLst/>
              <a:cxnLst/>
              <a:rect l="l" t="t" r="r" b="b"/>
              <a:pathLst>
                <a:path w="222250" h="333375">
                  <a:moveTo>
                    <a:pt x="17528" y="0"/>
                  </a:moveTo>
                  <a:lnTo>
                    <a:pt x="204353" y="0"/>
                  </a:lnTo>
                  <a:lnTo>
                    <a:pt x="214029" y="0"/>
                  </a:lnTo>
                  <a:lnTo>
                    <a:pt x="221887" y="7859"/>
                  </a:lnTo>
                  <a:lnTo>
                    <a:pt x="221887" y="17536"/>
                  </a:lnTo>
                  <a:lnTo>
                    <a:pt x="221887" y="332870"/>
                  </a:lnTo>
                  <a:lnTo>
                    <a:pt x="0" y="332870"/>
                  </a:lnTo>
                  <a:lnTo>
                    <a:pt x="0" y="17536"/>
                  </a:lnTo>
                  <a:lnTo>
                    <a:pt x="0" y="7859"/>
                  </a:lnTo>
                  <a:lnTo>
                    <a:pt x="7848" y="0"/>
                  </a:lnTo>
                  <a:lnTo>
                    <a:pt x="17528" y="0"/>
                  </a:lnTo>
                  <a:close/>
                </a:path>
                <a:path w="222250" h="333375">
                  <a:moveTo>
                    <a:pt x="41639" y="76280"/>
                  </a:moveTo>
                  <a:lnTo>
                    <a:pt x="69374" y="76280"/>
                  </a:lnTo>
                  <a:lnTo>
                    <a:pt x="69374" y="27756"/>
                  </a:lnTo>
                  <a:lnTo>
                    <a:pt x="41639" y="27756"/>
                  </a:lnTo>
                  <a:lnTo>
                    <a:pt x="41639" y="76280"/>
                  </a:lnTo>
                  <a:close/>
                </a:path>
                <a:path w="222250" h="333375">
                  <a:moveTo>
                    <a:pt x="97108" y="76280"/>
                  </a:moveTo>
                  <a:lnTo>
                    <a:pt x="124843" y="76280"/>
                  </a:lnTo>
                  <a:lnTo>
                    <a:pt x="124843" y="27756"/>
                  </a:lnTo>
                  <a:lnTo>
                    <a:pt x="97108" y="27756"/>
                  </a:lnTo>
                  <a:lnTo>
                    <a:pt x="97108" y="76280"/>
                  </a:lnTo>
                  <a:close/>
                </a:path>
                <a:path w="222250" h="333375">
                  <a:moveTo>
                    <a:pt x="152578" y="76280"/>
                  </a:moveTo>
                  <a:lnTo>
                    <a:pt x="180313" y="76280"/>
                  </a:lnTo>
                  <a:lnTo>
                    <a:pt x="180313" y="27756"/>
                  </a:lnTo>
                  <a:lnTo>
                    <a:pt x="152578" y="27756"/>
                  </a:lnTo>
                  <a:lnTo>
                    <a:pt x="152578" y="76280"/>
                  </a:lnTo>
                  <a:close/>
                </a:path>
                <a:path w="222250" h="333375">
                  <a:moveTo>
                    <a:pt x="41639" y="152535"/>
                  </a:moveTo>
                  <a:lnTo>
                    <a:pt x="69374" y="152535"/>
                  </a:lnTo>
                  <a:lnTo>
                    <a:pt x="69374" y="104012"/>
                  </a:lnTo>
                  <a:lnTo>
                    <a:pt x="41639" y="104012"/>
                  </a:lnTo>
                  <a:lnTo>
                    <a:pt x="41639" y="152535"/>
                  </a:lnTo>
                  <a:close/>
                </a:path>
                <a:path w="222250" h="333375">
                  <a:moveTo>
                    <a:pt x="97108" y="152535"/>
                  </a:moveTo>
                  <a:lnTo>
                    <a:pt x="124843" y="152535"/>
                  </a:lnTo>
                  <a:lnTo>
                    <a:pt x="124843" y="104012"/>
                  </a:lnTo>
                  <a:lnTo>
                    <a:pt x="97108" y="104012"/>
                  </a:lnTo>
                  <a:lnTo>
                    <a:pt x="97108" y="152535"/>
                  </a:lnTo>
                  <a:close/>
                </a:path>
                <a:path w="222250" h="333375">
                  <a:moveTo>
                    <a:pt x="152578" y="152535"/>
                  </a:moveTo>
                  <a:lnTo>
                    <a:pt x="180313" y="152535"/>
                  </a:lnTo>
                  <a:lnTo>
                    <a:pt x="180313" y="104012"/>
                  </a:lnTo>
                  <a:lnTo>
                    <a:pt x="152578" y="104012"/>
                  </a:lnTo>
                  <a:lnTo>
                    <a:pt x="152578" y="152535"/>
                  </a:lnTo>
                  <a:close/>
                </a:path>
                <a:path w="222250" h="333375">
                  <a:moveTo>
                    <a:pt x="41639" y="228870"/>
                  </a:moveTo>
                  <a:lnTo>
                    <a:pt x="69374" y="228870"/>
                  </a:lnTo>
                  <a:lnTo>
                    <a:pt x="69374" y="180347"/>
                  </a:lnTo>
                  <a:lnTo>
                    <a:pt x="41639" y="180347"/>
                  </a:lnTo>
                  <a:lnTo>
                    <a:pt x="41639" y="228870"/>
                  </a:lnTo>
                  <a:close/>
                </a:path>
                <a:path w="222250" h="333375">
                  <a:moveTo>
                    <a:pt x="97108" y="228871"/>
                  </a:moveTo>
                  <a:lnTo>
                    <a:pt x="124843" y="228871"/>
                  </a:lnTo>
                  <a:lnTo>
                    <a:pt x="124843" y="180347"/>
                  </a:lnTo>
                  <a:lnTo>
                    <a:pt x="97108" y="180347"/>
                  </a:lnTo>
                  <a:lnTo>
                    <a:pt x="97108" y="228871"/>
                  </a:lnTo>
                  <a:close/>
                </a:path>
                <a:path w="222250" h="333375">
                  <a:moveTo>
                    <a:pt x="152578" y="228871"/>
                  </a:moveTo>
                  <a:lnTo>
                    <a:pt x="180313" y="228871"/>
                  </a:lnTo>
                  <a:lnTo>
                    <a:pt x="180313" y="180347"/>
                  </a:lnTo>
                  <a:lnTo>
                    <a:pt x="152578" y="180347"/>
                  </a:lnTo>
                  <a:lnTo>
                    <a:pt x="152578" y="228871"/>
                  </a:lnTo>
                  <a:close/>
                </a:path>
              </a:pathLst>
            </a:custGeom>
            <a:ln w="147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68095" y="3599434"/>
            <a:ext cx="6502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Server</a:t>
            </a:r>
            <a:r>
              <a:rPr sz="1100" spc="-20" dirty="0">
                <a:solidFill>
                  <a:srgbClr val="222E3D"/>
                </a:solidFill>
                <a:latin typeface="Calibri"/>
                <a:cs typeface="Calibri"/>
              </a:rPr>
              <a:t> logs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4708" y="3008011"/>
            <a:ext cx="577735" cy="88706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3435" y="3008233"/>
            <a:ext cx="589463" cy="9204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3935" y="3008011"/>
            <a:ext cx="580665" cy="88706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741507" y="3001905"/>
            <a:ext cx="577850" cy="680085"/>
            <a:chOff x="7741507" y="3001905"/>
            <a:chExt cx="577850" cy="680085"/>
          </a:xfrm>
        </p:grpSpPr>
        <p:sp>
          <p:nvSpPr>
            <p:cNvPr id="21" name="object 21"/>
            <p:cNvSpPr/>
            <p:nvPr/>
          </p:nvSpPr>
          <p:spPr>
            <a:xfrm>
              <a:off x="7741500" y="3001911"/>
              <a:ext cx="577850" cy="680085"/>
            </a:xfrm>
            <a:custGeom>
              <a:avLst/>
              <a:gdLst/>
              <a:ahLst/>
              <a:cxnLst/>
              <a:rect l="l" t="t" r="r" b="b"/>
              <a:pathLst>
                <a:path w="577850" h="680085">
                  <a:moveTo>
                    <a:pt x="105918" y="678332"/>
                  </a:moveTo>
                  <a:lnTo>
                    <a:pt x="101854" y="664819"/>
                  </a:lnTo>
                  <a:lnTo>
                    <a:pt x="99402" y="656640"/>
                  </a:lnTo>
                  <a:lnTo>
                    <a:pt x="92341" y="633183"/>
                  </a:lnTo>
                  <a:lnTo>
                    <a:pt x="88887" y="621677"/>
                  </a:lnTo>
                  <a:lnTo>
                    <a:pt x="87033" y="621677"/>
                  </a:lnTo>
                  <a:lnTo>
                    <a:pt x="87033" y="656640"/>
                  </a:lnTo>
                  <a:lnTo>
                    <a:pt x="75996" y="656640"/>
                  </a:lnTo>
                  <a:lnTo>
                    <a:pt x="81470" y="633183"/>
                  </a:lnTo>
                  <a:lnTo>
                    <a:pt x="87033" y="656640"/>
                  </a:lnTo>
                  <a:lnTo>
                    <a:pt x="87033" y="621677"/>
                  </a:lnTo>
                  <a:lnTo>
                    <a:pt x="75031" y="621677"/>
                  </a:lnTo>
                  <a:lnTo>
                    <a:pt x="57848" y="678332"/>
                  </a:lnTo>
                  <a:lnTo>
                    <a:pt x="70954" y="678332"/>
                  </a:lnTo>
                  <a:lnTo>
                    <a:pt x="74066" y="664819"/>
                  </a:lnTo>
                  <a:lnTo>
                    <a:pt x="88887" y="664819"/>
                  </a:lnTo>
                  <a:lnTo>
                    <a:pt x="92138" y="678332"/>
                  </a:lnTo>
                  <a:lnTo>
                    <a:pt x="105918" y="678332"/>
                  </a:lnTo>
                  <a:close/>
                </a:path>
                <a:path w="577850" h="680085">
                  <a:moveTo>
                    <a:pt x="172580" y="621157"/>
                  </a:moveTo>
                  <a:lnTo>
                    <a:pt x="160058" y="621157"/>
                  </a:lnTo>
                  <a:lnTo>
                    <a:pt x="152654" y="665708"/>
                  </a:lnTo>
                  <a:lnTo>
                    <a:pt x="145694" y="623747"/>
                  </a:lnTo>
                  <a:lnTo>
                    <a:pt x="132143" y="623747"/>
                  </a:lnTo>
                  <a:lnTo>
                    <a:pt x="125691" y="666673"/>
                  </a:lnTo>
                  <a:lnTo>
                    <a:pt x="117843" y="621677"/>
                  </a:lnTo>
                  <a:lnTo>
                    <a:pt x="105257" y="621677"/>
                  </a:lnTo>
                  <a:lnTo>
                    <a:pt x="118516" y="678332"/>
                  </a:lnTo>
                  <a:lnTo>
                    <a:pt x="131914" y="678332"/>
                  </a:lnTo>
                  <a:lnTo>
                    <a:pt x="138582" y="636524"/>
                  </a:lnTo>
                  <a:lnTo>
                    <a:pt x="145542" y="678332"/>
                  </a:lnTo>
                  <a:lnTo>
                    <a:pt x="159321" y="677811"/>
                  </a:lnTo>
                  <a:lnTo>
                    <a:pt x="172580" y="621157"/>
                  </a:lnTo>
                  <a:close/>
                </a:path>
                <a:path w="577850" h="680085">
                  <a:moveTo>
                    <a:pt x="214287" y="667461"/>
                  </a:moveTo>
                  <a:lnTo>
                    <a:pt x="214058" y="662736"/>
                  </a:lnTo>
                  <a:lnTo>
                    <a:pt x="214122" y="660387"/>
                  </a:lnTo>
                  <a:lnTo>
                    <a:pt x="213664" y="658050"/>
                  </a:lnTo>
                  <a:lnTo>
                    <a:pt x="194449" y="642975"/>
                  </a:lnTo>
                  <a:lnTo>
                    <a:pt x="192671" y="641769"/>
                  </a:lnTo>
                  <a:lnTo>
                    <a:pt x="191173" y="640232"/>
                  </a:lnTo>
                  <a:lnTo>
                    <a:pt x="190195" y="639076"/>
                  </a:lnTo>
                  <a:lnTo>
                    <a:pt x="189687" y="637590"/>
                  </a:lnTo>
                  <a:lnTo>
                    <a:pt x="189763" y="636079"/>
                  </a:lnTo>
                  <a:lnTo>
                    <a:pt x="189687" y="634238"/>
                  </a:lnTo>
                  <a:lnTo>
                    <a:pt x="190487" y="632485"/>
                  </a:lnTo>
                  <a:lnTo>
                    <a:pt x="191909" y="631329"/>
                  </a:lnTo>
                  <a:lnTo>
                    <a:pt x="193636" y="630097"/>
                  </a:lnTo>
                  <a:lnTo>
                    <a:pt x="195732" y="629500"/>
                  </a:lnTo>
                  <a:lnTo>
                    <a:pt x="202184" y="629742"/>
                  </a:lnTo>
                  <a:lnTo>
                    <a:pt x="206489" y="630567"/>
                  </a:lnTo>
                  <a:lnTo>
                    <a:pt x="210578" y="632066"/>
                  </a:lnTo>
                  <a:lnTo>
                    <a:pt x="210578" y="623379"/>
                  </a:lnTo>
                  <a:lnTo>
                    <a:pt x="206146" y="621499"/>
                  </a:lnTo>
                  <a:lnTo>
                    <a:pt x="201383" y="620509"/>
                  </a:lnTo>
                  <a:lnTo>
                    <a:pt x="193141" y="620420"/>
                  </a:lnTo>
                  <a:lnTo>
                    <a:pt x="189725" y="621093"/>
                  </a:lnTo>
                  <a:lnTo>
                    <a:pt x="183819" y="623709"/>
                  </a:lnTo>
                  <a:lnTo>
                    <a:pt x="181457" y="625690"/>
                  </a:lnTo>
                  <a:lnTo>
                    <a:pt x="178079" y="630783"/>
                  </a:lnTo>
                  <a:lnTo>
                    <a:pt x="177203" y="633806"/>
                  </a:lnTo>
                  <a:lnTo>
                    <a:pt x="177241" y="636892"/>
                  </a:lnTo>
                  <a:lnTo>
                    <a:pt x="177177" y="640168"/>
                  </a:lnTo>
                  <a:lnTo>
                    <a:pt x="194945" y="655459"/>
                  </a:lnTo>
                  <a:lnTo>
                    <a:pt x="196862" y="656310"/>
                  </a:lnTo>
                  <a:lnTo>
                    <a:pt x="198628" y="657491"/>
                  </a:lnTo>
                  <a:lnTo>
                    <a:pt x="200139" y="658952"/>
                  </a:lnTo>
                  <a:lnTo>
                    <a:pt x="201180" y="660133"/>
                  </a:lnTo>
                  <a:lnTo>
                    <a:pt x="201739" y="661670"/>
                  </a:lnTo>
                  <a:lnTo>
                    <a:pt x="201688" y="663257"/>
                  </a:lnTo>
                  <a:lnTo>
                    <a:pt x="201815" y="665264"/>
                  </a:lnTo>
                  <a:lnTo>
                    <a:pt x="200990" y="667219"/>
                  </a:lnTo>
                  <a:lnTo>
                    <a:pt x="199466" y="668528"/>
                  </a:lnTo>
                  <a:lnTo>
                    <a:pt x="197586" y="669899"/>
                  </a:lnTo>
                  <a:lnTo>
                    <a:pt x="195275" y="670560"/>
                  </a:lnTo>
                  <a:lnTo>
                    <a:pt x="192951" y="670382"/>
                  </a:lnTo>
                  <a:lnTo>
                    <a:pt x="190461" y="670331"/>
                  </a:lnTo>
                  <a:lnTo>
                    <a:pt x="187985" y="670064"/>
                  </a:lnTo>
                  <a:lnTo>
                    <a:pt x="183032" y="669112"/>
                  </a:lnTo>
                  <a:lnTo>
                    <a:pt x="180555" y="668489"/>
                  </a:lnTo>
                  <a:lnTo>
                    <a:pt x="178130" y="667715"/>
                  </a:lnTo>
                  <a:lnTo>
                    <a:pt x="178130" y="676249"/>
                  </a:lnTo>
                  <a:lnTo>
                    <a:pt x="180365" y="677341"/>
                  </a:lnTo>
                  <a:lnTo>
                    <a:pt x="182740" y="678141"/>
                  </a:lnTo>
                  <a:lnTo>
                    <a:pt x="187998" y="679221"/>
                  </a:lnTo>
                  <a:lnTo>
                    <a:pt x="190881" y="679526"/>
                  </a:lnTo>
                  <a:lnTo>
                    <a:pt x="193763" y="679513"/>
                  </a:lnTo>
                  <a:lnTo>
                    <a:pt x="199072" y="679754"/>
                  </a:lnTo>
                  <a:lnTo>
                    <a:pt x="204304" y="678154"/>
                  </a:lnTo>
                  <a:lnTo>
                    <a:pt x="208572" y="674992"/>
                  </a:lnTo>
                  <a:lnTo>
                    <a:pt x="212242" y="672007"/>
                  </a:lnTo>
                  <a:lnTo>
                    <a:pt x="214287" y="667461"/>
                  </a:lnTo>
                  <a:close/>
                </a:path>
                <a:path w="577850" h="680085">
                  <a:moveTo>
                    <a:pt x="275539" y="669201"/>
                  </a:moveTo>
                  <a:lnTo>
                    <a:pt x="254495" y="669201"/>
                  </a:lnTo>
                  <a:lnTo>
                    <a:pt x="254495" y="621677"/>
                  </a:lnTo>
                  <a:lnTo>
                    <a:pt x="241985" y="621677"/>
                  </a:lnTo>
                  <a:lnTo>
                    <a:pt x="241985" y="678332"/>
                  </a:lnTo>
                  <a:lnTo>
                    <a:pt x="275539" y="678332"/>
                  </a:lnTo>
                  <a:lnTo>
                    <a:pt x="275539" y="669201"/>
                  </a:lnTo>
                  <a:close/>
                </a:path>
                <a:path w="577850" h="680085">
                  <a:moveTo>
                    <a:pt x="312458" y="645299"/>
                  </a:moveTo>
                  <a:lnTo>
                    <a:pt x="311734" y="643166"/>
                  </a:lnTo>
                  <a:lnTo>
                    <a:pt x="311188" y="641553"/>
                  </a:lnTo>
                  <a:lnTo>
                    <a:pt x="308660" y="638746"/>
                  </a:lnTo>
                  <a:lnTo>
                    <a:pt x="305422" y="636295"/>
                  </a:lnTo>
                  <a:lnTo>
                    <a:pt x="302628" y="635482"/>
                  </a:lnTo>
                  <a:lnTo>
                    <a:pt x="301409" y="635127"/>
                  </a:lnTo>
                  <a:lnTo>
                    <a:pt x="297395" y="635482"/>
                  </a:lnTo>
                  <a:lnTo>
                    <a:pt x="294462" y="635482"/>
                  </a:lnTo>
                  <a:lnTo>
                    <a:pt x="291668" y="635774"/>
                  </a:lnTo>
                  <a:lnTo>
                    <a:pt x="288874" y="636371"/>
                  </a:lnTo>
                  <a:lnTo>
                    <a:pt x="286512" y="636752"/>
                  </a:lnTo>
                  <a:lnTo>
                    <a:pt x="284238" y="637501"/>
                  </a:lnTo>
                  <a:lnTo>
                    <a:pt x="282130" y="638606"/>
                  </a:lnTo>
                  <a:lnTo>
                    <a:pt x="282130" y="645947"/>
                  </a:lnTo>
                  <a:lnTo>
                    <a:pt x="286346" y="644423"/>
                  </a:lnTo>
                  <a:lnTo>
                    <a:pt x="290753" y="643534"/>
                  </a:lnTo>
                  <a:lnTo>
                    <a:pt x="295236" y="643356"/>
                  </a:lnTo>
                  <a:lnTo>
                    <a:pt x="296900" y="643166"/>
                  </a:lnTo>
                  <a:lnTo>
                    <a:pt x="298538" y="643712"/>
                  </a:lnTo>
                  <a:lnTo>
                    <a:pt x="299770" y="644842"/>
                  </a:lnTo>
                  <a:lnTo>
                    <a:pt x="300723" y="646607"/>
                  </a:lnTo>
                  <a:lnTo>
                    <a:pt x="301155" y="648627"/>
                  </a:lnTo>
                  <a:lnTo>
                    <a:pt x="301155" y="660882"/>
                  </a:lnTo>
                  <a:lnTo>
                    <a:pt x="301091" y="668959"/>
                  </a:lnTo>
                  <a:lnTo>
                    <a:pt x="299618" y="670483"/>
                  </a:lnTo>
                  <a:lnTo>
                    <a:pt x="297522" y="671410"/>
                  </a:lnTo>
                  <a:lnTo>
                    <a:pt x="295313" y="671499"/>
                  </a:lnTo>
                  <a:lnTo>
                    <a:pt x="295084" y="671499"/>
                  </a:lnTo>
                  <a:lnTo>
                    <a:pt x="291071" y="664641"/>
                  </a:lnTo>
                  <a:lnTo>
                    <a:pt x="291566" y="663079"/>
                  </a:lnTo>
                  <a:lnTo>
                    <a:pt x="292569" y="661847"/>
                  </a:lnTo>
                  <a:lnTo>
                    <a:pt x="293611" y="660768"/>
                  </a:lnTo>
                  <a:lnTo>
                    <a:pt x="295084" y="660222"/>
                  </a:lnTo>
                  <a:lnTo>
                    <a:pt x="296570" y="660361"/>
                  </a:lnTo>
                  <a:lnTo>
                    <a:pt x="298107" y="660311"/>
                  </a:lnTo>
                  <a:lnTo>
                    <a:pt x="299681" y="660488"/>
                  </a:lnTo>
                  <a:lnTo>
                    <a:pt x="301155" y="660882"/>
                  </a:lnTo>
                  <a:lnTo>
                    <a:pt x="301155" y="648627"/>
                  </a:lnTo>
                  <a:lnTo>
                    <a:pt x="300939" y="650633"/>
                  </a:lnTo>
                  <a:lnTo>
                    <a:pt x="300939" y="654418"/>
                  </a:lnTo>
                  <a:lnTo>
                    <a:pt x="298691" y="653834"/>
                  </a:lnTo>
                  <a:lnTo>
                    <a:pt x="296379" y="653503"/>
                  </a:lnTo>
                  <a:lnTo>
                    <a:pt x="294055" y="653453"/>
                  </a:lnTo>
                  <a:lnTo>
                    <a:pt x="290207" y="653186"/>
                  </a:lnTo>
                  <a:lnTo>
                    <a:pt x="286410" y="654443"/>
                  </a:lnTo>
                  <a:lnTo>
                    <a:pt x="283464" y="656945"/>
                  </a:lnTo>
                  <a:lnTo>
                    <a:pt x="280797" y="659460"/>
                  </a:lnTo>
                  <a:lnTo>
                    <a:pt x="279361" y="663016"/>
                  </a:lnTo>
                  <a:lnTo>
                    <a:pt x="279488" y="667600"/>
                  </a:lnTo>
                  <a:lnTo>
                    <a:pt x="279387" y="670090"/>
                  </a:lnTo>
                  <a:lnTo>
                    <a:pt x="280530" y="673277"/>
                  </a:lnTo>
                  <a:lnTo>
                    <a:pt x="285038" y="678154"/>
                  </a:lnTo>
                  <a:lnTo>
                    <a:pt x="288226" y="679475"/>
                  </a:lnTo>
                  <a:lnTo>
                    <a:pt x="291528" y="679373"/>
                  </a:lnTo>
                  <a:lnTo>
                    <a:pt x="293535" y="679348"/>
                  </a:lnTo>
                  <a:lnTo>
                    <a:pt x="295503" y="678891"/>
                  </a:lnTo>
                  <a:lnTo>
                    <a:pt x="297307" y="678027"/>
                  </a:lnTo>
                  <a:lnTo>
                    <a:pt x="299034" y="677265"/>
                  </a:lnTo>
                  <a:lnTo>
                    <a:pt x="300545" y="676059"/>
                  </a:lnTo>
                  <a:lnTo>
                    <a:pt x="301688" y="674547"/>
                  </a:lnTo>
                  <a:lnTo>
                    <a:pt x="302729" y="678332"/>
                  </a:lnTo>
                  <a:lnTo>
                    <a:pt x="312115" y="678332"/>
                  </a:lnTo>
                  <a:lnTo>
                    <a:pt x="312115" y="674547"/>
                  </a:lnTo>
                  <a:lnTo>
                    <a:pt x="312115" y="671499"/>
                  </a:lnTo>
                  <a:lnTo>
                    <a:pt x="312115" y="660311"/>
                  </a:lnTo>
                  <a:lnTo>
                    <a:pt x="312115" y="654418"/>
                  </a:lnTo>
                  <a:lnTo>
                    <a:pt x="312153" y="648627"/>
                  </a:lnTo>
                  <a:lnTo>
                    <a:pt x="312458" y="645299"/>
                  </a:lnTo>
                  <a:close/>
                </a:path>
                <a:path w="577850" h="680085">
                  <a:moveTo>
                    <a:pt x="379679" y="644423"/>
                  </a:moveTo>
                  <a:lnTo>
                    <a:pt x="378714" y="641210"/>
                  </a:lnTo>
                  <a:lnTo>
                    <a:pt x="376809" y="638606"/>
                  </a:lnTo>
                  <a:lnTo>
                    <a:pt x="374891" y="636524"/>
                  </a:lnTo>
                  <a:lnTo>
                    <a:pt x="372173" y="635393"/>
                  </a:lnTo>
                  <a:lnTo>
                    <a:pt x="364490" y="635774"/>
                  </a:lnTo>
                  <a:lnTo>
                    <a:pt x="359765" y="637501"/>
                  </a:lnTo>
                  <a:lnTo>
                    <a:pt x="355815" y="640461"/>
                  </a:lnTo>
                  <a:lnTo>
                    <a:pt x="354114" y="637171"/>
                  </a:lnTo>
                  <a:lnTo>
                    <a:pt x="350634" y="635215"/>
                  </a:lnTo>
                  <a:lnTo>
                    <a:pt x="342087" y="635723"/>
                  </a:lnTo>
                  <a:lnTo>
                    <a:pt x="337426" y="637400"/>
                  </a:lnTo>
                  <a:lnTo>
                    <a:pt x="333540" y="640308"/>
                  </a:lnTo>
                  <a:lnTo>
                    <a:pt x="332574" y="636524"/>
                  </a:lnTo>
                  <a:lnTo>
                    <a:pt x="322580" y="636524"/>
                  </a:lnTo>
                  <a:lnTo>
                    <a:pt x="322580" y="678332"/>
                  </a:lnTo>
                  <a:lnTo>
                    <a:pt x="334797" y="678332"/>
                  </a:lnTo>
                  <a:lnTo>
                    <a:pt x="334797" y="645947"/>
                  </a:lnTo>
                  <a:lnTo>
                    <a:pt x="336499" y="644804"/>
                  </a:lnTo>
                  <a:lnTo>
                    <a:pt x="338505" y="644131"/>
                  </a:lnTo>
                  <a:lnTo>
                    <a:pt x="341934" y="643890"/>
                  </a:lnTo>
                  <a:lnTo>
                    <a:pt x="343281" y="644512"/>
                  </a:lnTo>
                  <a:lnTo>
                    <a:pt x="344055" y="645655"/>
                  </a:lnTo>
                  <a:lnTo>
                    <a:pt x="344830" y="647242"/>
                  </a:lnTo>
                  <a:lnTo>
                    <a:pt x="345173" y="649020"/>
                  </a:lnTo>
                  <a:lnTo>
                    <a:pt x="345020" y="650786"/>
                  </a:lnTo>
                  <a:lnTo>
                    <a:pt x="345020" y="678332"/>
                  </a:lnTo>
                  <a:lnTo>
                    <a:pt x="357174" y="678332"/>
                  </a:lnTo>
                  <a:lnTo>
                    <a:pt x="357174" y="645947"/>
                  </a:lnTo>
                  <a:lnTo>
                    <a:pt x="358940" y="644779"/>
                  </a:lnTo>
                  <a:lnTo>
                    <a:pt x="360972" y="644105"/>
                  </a:lnTo>
                  <a:lnTo>
                    <a:pt x="364426" y="643902"/>
                  </a:lnTo>
                  <a:lnTo>
                    <a:pt x="365760" y="644525"/>
                  </a:lnTo>
                  <a:lnTo>
                    <a:pt x="366496" y="645655"/>
                  </a:lnTo>
                  <a:lnTo>
                    <a:pt x="367296" y="647242"/>
                  </a:lnTo>
                  <a:lnTo>
                    <a:pt x="367665" y="649008"/>
                  </a:lnTo>
                  <a:lnTo>
                    <a:pt x="367550" y="650786"/>
                  </a:lnTo>
                  <a:lnTo>
                    <a:pt x="367550" y="678332"/>
                  </a:lnTo>
                  <a:lnTo>
                    <a:pt x="379463" y="678332"/>
                  </a:lnTo>
                  <a:lnTo>
                    <a:pt x="379463" y="647661"/>
                  </a:lnTo>
                  <a:lnTo>
                    <a:pt x="379679" y="644423"/>
                  </a:lnTo>
                  <a:close/>
                </a:path>
                <a:path w="577850" h="680085">
                  <a:moveTo>
                    <a:pt x="427545" y="651281"/>
                  </a:moveTo>
                  <a:lnTo>
                    <a:pt x="426212" y="645693"/>
                  </a:lnTo>
                  <a:lnTo>
                    <a:pt x="425005" y="643699"/>
                  </a:lnTo>
                  <a:lnTo>
                    <a:pt x="423316" y="640905"/>
                  </a:lnTo>
                  <a:lnTo>
                    <a:pt x="422249" y="639419"/>
                  </a:lnTo>
                  <a:lnTo>
                    <a:pt x="420725" y="637273"/>
                  </a:lnTo>
                  <a:lnTo>
                    <a:pt x="416496" y="635228"/>
                  </a:lnTo>
                  <a:lnTo>
                    <a:pt x="415036" y="635317"/>
                  </a:lnTo>
                  <a:lnTo>
                    <a:pt x="415036" y="660844"/>
                  </a:lnTo>
                  <a:lnTo>
                    <a:pt x="414578" y="664311"/>
                  </a:lnTo>
                  <a:lnTo>
                    <a:pt x="413372" y="667562"/>
                  </a:lnTo>
                  <a:lnTo>
                    <a:pt x="412445" y="669594"/>
                  </a:lnTo>
                  <a:lnTo>
                    <a:pt x="410349" y="670826"/>
                  </a:lnTo>
                  <a:lnTo>
                    <a:pt x="408127" y="670687"/>
                  </a:lnTo>
                  <a:lnTo>
                    <a:pt x="406057" y="670623"/>
                  </a:lnTo>
                  <a:lnTo>
                    <a:pt x="404025" y="669950"/>
                  </a:lnTo>
                  <a:lnTo>
                    <a:pt x="402361" y="668756"/>
                  </a:lnTo>
                  <a:lnTo>
                    <a:pt x="402361" y="645655"/>
                  </a:lnTo>
                  <a:lnTo>
                    <a:pt x="403987" y="644436"/>
                  </a:lnTo>
                  <a:lnTo>
                    <a:pt x="405993" y="643775"/>
                  </a:lnTo>
                  <a:lnTo>
                    <a:pt x="408038" y="643801"/>
                  </a:lnTo>
                  <a:lnTo>
                    <a:pt x="408533" y="643775"/>
                  </a:lnTo>
                  <a:lnTo>
                    <a:pt x="415010" y="653834"/>
                  </a:lnTo>
                  <a:lnTo>
                    <a:pt x="414794" y="657390"/>
                  </a:lnTo>
                  <a:lnTo>
                    <a:pt x="415036" y="660844"/>
                  </a:lnTo>
                  <a:lnTo>
                    <a:pt x="415036" y="635317"/>
                  </a:lnTo>
                  <a:lnTo>
                    <a:pt x="412051" y="635482"/>
                  </a:lnTo>
                  <a:lnTo>
                    <a:pt x="410260" y="635520"/>
                  </a:lnTo>
                  <a:lnTo>
                    <a:pt x="408495" y="635863"/>
                  </a:lnTo>
                  <a:lnTo>
                    <a:pt x="405168" y="637184"/>
                  </a:lnTo>
                  <a:lnTo>
                    <a:pt x="403656" y="638175"/>
                  </a:lnTo>
                  <a:lnTo>
                    <a:pt x="402361" y="639419"/>
                  </a:lnTo>
                  <a:lnTo>
                    <a:pt x="402361" y="617880"/>
                  </a:lnTo>
                  <a:lnTo>
                    <a:pt x="390131" y="617880"/>
                  </a:lnTo>
                  <a:lnTo>
                    <a:pt x="390131" y="678332"/>
                  </a:lnTo>
                  <a:lnTo>
                    <a:pt x="400202" y="678332"/>
                  </a:lnTo>
                  <a:lnTo>
                    <a:pt x="401243" y="674547"/>
                  </a:lnTo>
                  <a:lnTo>
                    <a:pt x="402640" y="675957"/>
                  </a:lnTo>
                  <a:lnTo>
                    <a:pt x="404329" y="677062"/>
                  </a:lnTo>
                  <a:lnTo>
                    <a:pt x="406184" y="677811"/>
                  </a:lnTo>
                  <a:lnTo>
                    <a:pt x="408000" y="678573"/>
                  </a:lnTo>
                  <a:lnTo>
                    <a:pt x="409943" y="678980"/>
                  </a:lnTo>
                  <a:lnTo>
                    <a:pt x="411899" y="678992"/>
                  </a:lnTo>
                  <a:lnTo>
                    <a:pt x="416394" y="679183"/>
                  </a:lnTo>
                  <a:lnTo>
                    <a:pt x="420687" y="676986"/>
                  </a:lnTo>
                  <a:lnTo>
                    <a:pt x="422287" y="674547"/>
                  </a:lnTo>
                  <a:lnTo>
                    <a:pt x="423164" y="673201"/>
                  </a:lnTo>
                  <a:lnTo>
                    <a:pt x="424586" y="670826"/>
                  </a:lnTo>
                  <a:lnTo>
                    <a:pt x="426123" y="668286"/>
                  </a:lnTo>
                  <a:lnTo>
                    <a:pt x="427507" y="662597"/>
                  </a:lnTo>
                  <a:lnTo>
                    <a:pt x="427164" y="656869"/>
                  </a:lnTo>
                  <a:lnTo>
                    <a:pt x="427545" y="651281"/>
                  </a:lnTo>
                  <a:close/>
                </a:path>
                <a:path w="577850" h="680085">
                  <a:moveTo>
                    <a:pt x="470408" y="617880"/>
                  </a:moveTo>
                  <a:lnTo>
                    <a:pt x="458190" y="617880"/>
                  </a:lnTo>
                  <a:lnTo>
                    <a:pt x="458190" y="638898"/>
                  </a:lnTo>
                  <a:lnTo>
                    <a:pt x="458190" y="646023"/>
                  </a:lnTo>
                  <a:lnTo>
                    <a:pt x="458190" y="669264"/>
                  </a:lnTo>
                  <a:lnTo>
                    <a:pt x="456615" y="670318"/>
                  </a:lnTo>
                  <a:lnTo>
                    <a:pt x="454761" y="670877"/>
                  </a:lnTo>
                  <a:lnTo>
                    <a:pt x="452843" y="670902"/>
                  </a:lnTo>
                  <a:lnTo>
                    <a:pt x="452843" y="670687"/>
                  </a:lnTo>
                  <a:lnTo>
                    <a:pt x="445566" y="661136"/>
                  </a:lnTo>
                  <a:lnTo>
                    <a:pt x="445808" y="657606"/>
                  </a:lnTo>
                  <a:lnTo>
                    <a:pt x="445592" y="654177"/>
                  </a:lnTo>
                  <a:lnTo>
                    <a:pt x="446087" y="650671"/>
                  </a:lnTo>
                  <a:lnTo>
                    <a:pt x="447294" y="647369"/>
                  </a:lnTo>
                  <a:lnTo>
                    <a:pt x="448119" y="645312"/>
                  </a:lnTo>
                  <a:lnTo>
                    <a:pt x="450126" y="644004"/>
                  </a:lnTo>
                  <a:lnTo>
                    <a:pt x="454418" y="644182"/>
                  </a:lnTo>
                  <a:lnTo>
                    <a:pt x="456463" y="644855"/>
                  </a:lnTo>
                  <a:lnTo>
                    <a:pt x="458190" y="646023"/>
                  </a:lnTo>
                  <a:lnTo>
                    <a:pt x="458190" y="638898"/>
                  </a:lnTo>
                  <a:lnTo>
                    <a:pt x="444449" y="635330"/>
                  </a:lnTo>
                  <a:lnTo>
                    <a:pt x="440156" y="637552"/>
                  </a:lnTo>
                  <a:lnTo>
                    <a:pt x="437667" y="641350"/>
                  </a:lnTo>
                  <a:lnTo>
                    <a:pt x="434670" y="646214"/>
                  </a:lnTo>
                  <a:lnTo>
                    <a:pt x="433247" y="651903"/>
                  </a:lnTo>
                  <a:lnTo>
                    <a:pt x="433590" y="657682"/>
                  </a:lnTo>
                  <a:lnTo>
                    <a:pt x="433247" y="663168"/>
                  </a:lnTo>
                  <a:lnTo>
                    <a:pt x="434644" y="668680"/>
                  </a:lnTo>
                  <a:lnTo>
                    <a:pt x="437540" y="673430"/>
                  </a:lnTo>
                  <a:lnTo>
                    <a:pt x="440067" y="677087"/>
                  </a:lnTo>
                  <a:lnTo>
                    <a:pt x="444271" y="679183"/>
                  </a:lnTo>
                  <a:lnTo>
                    <a:pt x="448716" y="678992"/>
                  </a:lnTo>
                  <a:lnTo>
                    <a:pt x="450532" y="678980"/>
                  </a:lnTo>
                  <a:lnTo>
                    <a:pt x="452348" y="678611"/>
                  </a:lnTo>
                  <a:lnTo>
                    <a:pt x="455777" y="677125"/>
                  </a:lnTo>
                  <a:lnTo>
                    <a:pt x="457377" y="676046"/>
                  </a:lnTo>
                  <a:lnTo>
                    <a:pt x="458711" y="674687"/>
                  </a:lnTo>
                  <a:lnTo>
                    <a:pt x="459765" y="678332"/>
                  </a:lnTo>
                  <a:lnTo>
                    <a:pt x="470408" y="678332"/>
                  </a:lnTo>
                  <a:lnTo>
                    <a:pt x="470408" y="674687"/>
                  </a:lnTo>
                  <a:lnTo>
                    <a:pt x="470408" y="670902"/>
                  </a:lnTo>
                  <a:lnTo>
                    <a:pt x="470408" y="644004"/>
                  </a:lnTo>
                  <a:lnTo>
                    <a:pt x="470408" y="638898"/>
                  </a:lnTo>
                  <a:lnTo>
                    <a:pt x="470408" y="617880"/>
                  </a:lnTo>
                  <a:close/>
                </a:path>
                <a:path w="577850" h="680085">
                  <a:moveTo>
                    <a:pt x="512470" y="645287"/>
                  </a:moveTo>
                  <a:lnTo>
                    <a:pt x="511759" y="643166"/>
                  </a:lnTo>
                  <a:lnTo>
                    <a:pt x="511213" y="641527"/>
                  </a:lnTo>
                  <a:lnTo>
                    <a:pt x="508647" y="638746"/>
                  </a:lnTo>
                  <a:lnTo>
                    <a:pt x="505434" y="636308"/>
                  </a:lnTo>
                  <a:lnTo>
                    <a:pt x="502627" y="635482"/>
                  </a:lnTo>
                  <a:lnTo>
                    <a:pt x="501459" y="635139"/>
                  </a:lnTo>
                  <a:lnTo>
                    <a:pt x="500989" y="635190"/>
                  </a:lnTo>
                  <a:lnTo>
                    <a:pt x="500989" y="660882"/>
                  </a:lnTo>
                  <a:lnTo>
                    <a:pt x="500926" y="668959"/>
                  </a:lnTo>
                  <a:lnTo>
                    <a:pt x="499414" y="670471"/>
                  </a:lnTo>
                  <a:lnTo>
                    <a:pt x="497319" y="671398"/>
                  </a:lnTo>
                  <a:lnTo>
                    <a:pt x="495071" y="671499"/>
                  </a:lnTo>
                  <a:lnTo>
                    <a:pt x="494792" y="671499"/>
                  </a:lnTo>
                  <a:lnTo>
                    <a:pt x="490867" y="664641"/>
                  </a:lnTo>
                  <a:lnTo>
                    <a:pt x="491363" y="663079"/>
                  </a:lnTo>
                  <a:lnTo>
                    <a:pt x="492353" y="661847"/>
                  </a:lnTo>
                  <a:lnTo>
                    <a:pt x="493395" y="660793"/>
                  </a:lnTo>
                  <a:lnTo>
                    <a:pt x="494855" y="660247"/>
                  </a:lnTo>
                  <a:lnTo>
                    <a:pt x="496328" y="660361"/>
                  </a:lnTo>
                  <a:lnTo>
                    <a:pt x="497903" y="660323"/>
                  </a:lnTo>
                  <a:lnTo>
                    <a:pt x="499478" y="660501"/>
                  </a:lnTo>
                  <a:lnTo>
                    <a:pt x="500989" y="660882"/>
                  </a:lnTo>
                  <a:lnTo>
                    <a:pt x="500989" y="635190"/>
                  </a:lnTo>
                  <a:lnTo>
                    <a:pt x="497446" y="635482"/>
                  </a:lnTo>
                  <a:lnTo>
                    <a:pt x="494512" y="635482"/>
                  </a:lnTo>
                  <a:lnTo>
                    <a:pt x="491667" y="635774"/>
                  </a:lnTo>
                  <a:lnTo>
                    <a:pt x="488861" y="636371"/>
                  </a:lnTo>
                  <a:lnTo>
                    <a:pt x="486397" y="636727"/>
                  </a:lnTo>
                  <a:lnTo>
                    <a:pt x="484022" y="637476"/>
                  </a:lnTo>
                  <a:lnTo>
                    <a:pt x="481825" y="638606"/>
                  </a:lnTo>
                  <a:lnTo>
                    <a:pt x="481825" y="645947"/>
                  </a:lnTo>
                  <a:lnTo>
                    <a:pt x="486029" y="644423"/>
                  </a:lnTo>
                  <a:lnTo>
                    <a:pt x="490435" y="643534"/>
                  </a:lnTo>
                  <a:lnTo>
                    <a:pt x="494944" y="643356"/>
                  </a:lnTo>
                  <a:lnTo>
                    <a:pt x="496582" y="643166"/>
                  </a:lnTo>
                  <a:lnTo>
                    <a:pt x="498208" y="643712"/>
                  </a:lnTo>
                  <a:lnTo>
                    <a:pt x="499452" y="644842"/>
                  </a:lnTo>
                  <a:lnTo>
                    <a:pt x="500468" y="646595"/>
                  </a:lnTo>
                  <a:lnTo>
                    <a:pt x="500900" y="648614"/>
                  </a:lnTo>
                  <a:lnTo>
                    <a:pt x="500710" y="650633"/>
                  </a:lnTo>
                  <a:lnTo>
                    <a:pt x="500710" y="654418"/>
                  </a:lnTo>
                  <a:lnTo>
                    <a:pt x="498462" y="653834"/>
                  </a:lnTo>
                  <a:lnTo>
                    <a:pt x="496150" y="653503"/>
                  </a:lnTo>
                  <a:lnTo>
                    <a:pt x="493826" y="653453"/>
                  </a:lnTo>
                  <a:lnTo>
                    <a:pt x="489940" y="653224"/>
                  </a:lnTo>
                  <a:lnTo>
                    <a:pt x="486143" y="654481"/>
                  </a:lnTo>
                  <a:lnTo>
                    <a:pt x="483158" y="656945"/>
                  </a:lnTo>
                  <a:lnTo>
                    <a:pt x="480504" y="659460"/>
                  </a:lnTo>
                  <a:lnTo>
                    <a:pt x="479044" y="663016"/>
                  </a:lnTo>
                  <a:lnTo>
                    <a:pt x="479132" y="664641"/>
                  </a:lnTo>
                  <a:lnTo>
                    <a:pt x="479183" y="667600"/>
                  </a:lnTo>
                  <a:lnTo>
                    <a:pt x="487934" y="679462"/>
                  </a:lnTo>
                  <a:lnTo>
                    <a:pt x="491236" y="679373"/>
                  </a:lnTo>
                  <a:lnTo>
                    <a:pt x="493217" y="679348"/>
                  </a:lnTo>
                  <a:lnTo>
                    <a:pt x="495185" y="678891"/>
                  </a:lnTo>
                  <a:lnTo>
                    <a:pt x="497014" y="678027"/>
                  </a:lnTo>
                  <a:lnTo>
                    <a:pt x="498741" y="677278"/>
                  </a:lnTo>
                  <a:lnTo>
                    <a:pt x="500253" y="676084"/>
                  </a:lnTo>
                  <a:lnTo>
                    <a:pt x="501357" y="674547"/>
                  </a:lnTo>
                  <a:lnTo>
                    <a:pt x="502475" y="678332"/>
                  </a:lnTo>
                  <a:lnTo>
                    <a:pt x="512102" y="678332"/>
                  </a:lnTo>
                  <a:lnTo>
                    <a:pt x="512102" y="674547"/>
                  </a:lnTo>
                  <a:lnTo>
                    <a:pt x="512102" y="671499"/>
                  </a:lnTo>
                  <a:lnTo>
                    <a:pt x="512102" y="660323"/>
                  </a:lnTo>
                  <a:lnTo>
                    <a:pt x="512102" y="654418"/>
                  </a:lnTo>
                  <a:lnTo>
                    <a:pt x="512140" y="648614"/>
                  </a:lnTo>
                  <a:lnTo>
                    <a:pt x="512470" y="645287"/>
                  </a:lnTo>
                  <a:close/>
                </a:path>
                <a:path w="577850" h="680085">
                  <a:moveTo>
                    <a:pt x="577735" y="0"/>
                  </a:moveTo>
                  <a:lnTo>
                    <a:pt x="0" y="0"/>
                  </a:lnTo>
                  <a:lnTo>
                    <a:pt x="0" y="579196"/>
                  </a:lnTo>
                  <a:lnTo>
                    <a:pt x="577735" y="579196"/>
                  </a:lnTo>
                  <a:lnTo>
                    <a:pt x="577735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11855" y="3105873"/>
              <a:ext cx="296545" cy="371475"/>
            </a:xfrm>
            <a:custGeom>
              <a:avLst/>
              <a:gdLst/>
              <a:ahLst/>
              <a:cxnLst/>
              <a:rect l="l" t="t" r="r" b="b"/>
              <a:pathLst>
                <a:path w="296545" h="371475">
                  <a:moveTo>
                    <a:pt x="124256" y="0"/>
                  </a:moveTo>
                  <a:lnTo>
                    <a:pt x="3326" y="0"/>
                  </a:lnTo>
                  <a:lnTo>
                    <a:pt x="9" y="3310"/>
                  </a:lnTo>
                  <a:lnTo>
                    <a:pt x="0" y="91056"/>
                  </a:lnTo>
                  <a:lnTo>
                    <a:pt x="771" y="92974"/>
                  </a:lnTo>
                  <a:lnTo>
                    <a:pt x="3555" y="95759"/>
                  </a:lnTo>
                  <a:lnTo>
                    <a:pt x="5447" y="96532"/>
                  </a:lnTo>
                  <a:lnTo>
                    <a:pt x="61930" y="96532"/>
                  </a:lnTo>
                  <a:lnTo>
                    <a:pt x="192195" y="369615"/>
                  </a:lnTo>
                  <a:lnTo>
                    <a:pt x="194788" y="371261"/>
                  </a:lnTo>
                  <a:lnTo>
                    <a:pt x="292969" y="371261"/>
                  </a:lnTo>
                  <a:lnTo>
                    <a:pt x="296293" y="367944"/>
                  </a:lnTo>
                  <a:lnTo>
                    <a:pt x="296293" y="356419"/>
                  </a:lnTo>
                  <a:lnTo>
                    <a:pt x="202287" y="356419"/>
                  </a:lnTo>
                  <a:lnTo>
                    <a:pt x="72111" y="83321"/>
                  </a:lnTo>
                  <a:lnTo>
                    <a:pt x="69519" y="81681"/>
                  </a:lnTo>
                  <a:lnTo>
                    <a:pt x="14822" y="81681"/>
                  </a:lnTo>
                  <a:lnTo>
                    <a:pt x="14822" y="14851"/>
                  </a:lnTo>
                  <a:lnTo>
                    <a:pt x="133117" y="14851"/>
                  </a:lnTo>
                  <a:lnTo>
                    <a:pt x="126860" y="1639"/>
                  </a:lnTo>
                  <a:lnTo>
                    <a:pt x="124256" y="0"/>
                  </a:lnTo>
                  <a:close/>
                </a:path>
                <a:path w="296545" h="371475">
                  <a:moveTo>
                    <a:pt x="133117" y="14851"/>
                  </a:moveTo>
                  <a:lnTo>
                    <a:pt x="116741" y="14851"/>
                  </a:lnTo>
                  <a:lnTo>
                    <a:pt x="245185" y="285359"/>
                  </a:lnTo>
                  <a:lnTo>
                    <a:pt x="246389" y="287927"/>
                  </a:lnTo>
                  <a:lnTo>
                    <a:pt x="248981" y="289567"/>
                  </a:lnTo>
                  <a:lnTo>
                    <a:pt x="251852" y="289598"/>
                  </a:lnTo>
                  <a:lnTo>
                    <a:pt x="281479" y="289598"/>
                  </a:lnTo>
                  <a:lnTo>
                    <a:pt x="281479" y="356419"/>
                  </a:lnTo>
                  <a:lnTo>
                    <a:pt x="296293" y="356419"/>
                  </a:lnTo>
                  <a:lnTo>
                    <a:pt x="296293" y="278057"/>
                  </a:lnTo>
                  <a:lnTo>
                    <a:pt x="292960" y="274747"/>
                  </a:lnTo>
                  <a:lnTo>
                    <a:pt x="256512" y="274747"/>
                  </a:lnTo>
                  <a:lnTo>
                    <a:pt x="133117" y="14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2400" y="3251044"/>
              <a:ext cx="164083" cy="226106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87427" y="3008002"/>
            <a:ext cx="577735" cy="67807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245608" y="2350007"/>
            <a:ext cx="0" cy="3924935"/>
          </a:xfrm>
          <a:custGeom>
            <a:avLst/>
            <a:gdLst/>
            <a:ahLst/>
            <a:cxnLst/>
            <a:rect l="l" t="t" r="r" b="b"/>
            <a:pathLst>
              <a:path h="3924935">
                <a:moveTo>
                  <a:pt x="0" y="0"/>
                </a:moveTo>
                <a:lnTo>
                  <a:pt x="0" y="3924414"/>
                </a:lnTo>
              </a:path>
            </a:pathLst>
          </a:custGeom>
          <a:ln w="19050">
            <a:solidFill>
              <a:srgbClr val="44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Kinesis</a:t>
            </a:r>
            <a:r>
              <a:rPr spc="-180" dirty="0"/>
              <a:t> </a:t>
            </a:r>
            <a:r>
              <a:rPr dirty="0"/>
              <a:t>Data</a:t>
            </a:r>
            <a:r>
              <a:rPr spc="-110" dirty="0"/>
              <a:t> </a:t>
            </a:r>
            <a:r>
              <a:rPr dirty="0"/>
              <a:t>Streams</a:t>
            </a:r>
            <a:r>
              <a:rPr spc="-114" dirty="0"/>
              <a:t> </a:t>
            </a:r>
            <a:r>
              <a:rPr dirty="0"/>
              <a:t>vs</a:t>
            </a:r>
            <a:r>
              <a:rPr spc="-305" dirty="0"/>
              <a:t> </a:t>
            </a:r>
            <a:r>
              <a:rPr dirty="0"/>
              <a:t>Amazon</a:t>
            </a:r>
            <a:r>
              <a:rPr spc="-114" dirty="0"/>
              <a:t> </a:t>
            </a:r>
            <a:r>
              <a:rPr spc="-25" dirty="0"/>
              <a:t>MSK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183" y="1271016"/>
            <a:ext cx="771143" cy="7741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7244" y="2245359"/>
            <a:ext cx="3948429" cy="31045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19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MB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message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</a:t>
            </a:r>
            <a:r>
              <a:rPr sz="24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limit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Streams</a:t>
            </a:r>
            <a:r>
              <a:rPr sz="24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Shards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Shard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Splitting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Merging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At-rest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5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Security:</a:t>
            </a:r>
            <a:endParaRPr sz="24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0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AuthN/AuthZ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4114" y="2344369"/>
            <a:ext cx="5826760" cy="401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35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1MB</a:t>
            </a:r>
            <a:r>
              <a:rPr sz="24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default,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configure for</a:t>
            </a:r>
            <a:r>
              <a:rPr sz="24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higher</a:t>
            </a:r>
            <a:r>
              <a:rPr sz="24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(ex: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10MB)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400" spc="-1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Topics</a:t>
            </a:r>
            <a:r>
              <a:rPr sz="24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4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only add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partitions</a:t>
            </a:r>
            <a:r>
              <a:rPr sz="24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to a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topic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PLAINTEXT</a:t>
            </a:r>
            <a:r>
              <a:rPr sz="2400" spc="-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4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4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In-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flight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KMS</a:t>
            </a:r>
            <a:r>
              <a:rPr sz="24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At-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rest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encryption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5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Security: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Mutual</a:t>
            </a:r>
            <a:r>
              <a:rPr sz="20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TLS</a:t>
            </a:r>
            <a:r>
              <a:rPr sz="20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(AuthN)</a:t>
            </a:r>
            <a:r>
              <a:rPr sz="20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000" spc="-1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ACLs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 (AuthZ)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SASL/SCRAM</a:t>
            </a:r>
            <a:r>
              <a:rPr sz="20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(AuthN)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0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Kafka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ACLs</a:t>
            </a:r>
            <a:r>
              <a:rPr sz="20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(AuthZ)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8500" algn="l"/>
              </a:tabLst>
            </a:pP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0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0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0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(AuthN</a:t>
            </a:r>
            <a:r>
              <a:rPr sz="20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0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44848"/>
                </a:solidFill>
                <a:latin typeface="Arial"/>
                <a:cs typeface="Arial"/>
              </a:rPr>
              <a:t>AuthZ)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1504" y="1271016"/>
            <a:ext cx="771144" cy="7741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32482" y="1410462"/>
            <a:ext cx="786130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087110" algn="l"/>
              </a:tabLst>
            </a:pPr>
            <a:r>
              <a:rPr sz="3900" baseline="1068" dirty="0">
                <a:solidFill>
                  <a:srgbClr val="444848"/>
                </a:solidFill>
                <a:latin typeface="Calibri"/>
                <a:cs typeface="Calibri"/>
              </a:rPr>
              <a:t>Kinesis</a:t>
            </a:r>
            <a:r>
              <a:rPr sz="3900" spc="-142" baseline="1068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3900" baseline="1068" dirty="0">
                <a:solidFill>
                  <a:srgbClr val="444848"/>
                </a:solidFill>
                <a:latin typeface="Calibri"/>
                <a:cs typeface="Calibri"/>
              </a:rPr>
              <a:t>Data</a:t>
            </a:r>
            <a:r>
              <a:rPr sz="3900" spc="-112" baseline="1068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3900" spc="-15" baseline="1068" dirty="0">
                <a:solidFill>
                  <a:srgbClr val="444848"/>
                </a:solidFill>
                <a:latin typeface="Calibri"/>
                <a:cs typeface="Calibri"/>
              </a:rPr>
              <a:t>Streams</a:t>
            </a:r>
            <a:r>
              <a:rPr sz="3900" baseline="1068" dirty="0">
                <a:solidFill>
                  <a:srgbClr val="444848"/>
                </a:solidFill>
                <a:latin typeface="Calibri"/>
                <a:cs typeface="Calibri"/>
              </a:rPr>
              <a:t>	</a:t>
            </a:r>
            <a:r>
              <a:rPr sz="2600" dirty="0">
                <a:solidFill>
                  <a:srgbClr val="444848"/>
                </a:solidFill>
                <a:latin typeface="Calibri"/>
                <a:cs typeface="Calibri"/>
              </a:rPr>
              <a:t>Amazon</a:t>
            </a:r>
            <a:r>
              <a:rPr sz="2600" spc="-15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Calibri"/>
                <a:cs typeface="Calibri"/>
              </a:rPr>
              <a:t>MSK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0844" y="3569919"/>
            <a:ext cx="67151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Amazon</a:t>
            </a:r>
            <a:r>
              <a:rPr sz="6000" spc="-40" dirty="0"/>
              <a:t> </a:t>
            </a:r>
            <a:r>
              <a:rPr sz="6000" dirty="0"/>
              <a:t>S3</a:t>
            </a:r>
            <a:r>
              <a:rPr sz="6000" spc="-10" dirty="0"/>
              <a:t> Section</a:t>
            </a:r>
            <a:endParaRPr sz="6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Section</a:t>
            </a:r>
            <a:r>
              <a:rPr spc="-145" dirty="0"/>
              <a:t> </a:t>
            </a:r>
            <a:r>
              <a:rPr spc="-10" dirty="0"/>
              <a:t>introduction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9912350" cy="3606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one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main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building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blocks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It’s</a:t>
            </a:r>
            <a:r>
              <a:rPr sz="28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advertised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”infinitely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scaling”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websites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1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backbone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Many</a:t>
            </a:r>
            <a:r>
              <a:rPr sz="2800" spc="-1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AWS</a:t>
            </a:r>
            <a:r>
              <a:rPr sz="2800" spc="-10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services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8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integration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well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848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We’ll</a:t>
            </a:r>
            <a:r>
              <a:rPr sz="2800" spc="-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 step-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by-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step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approach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9943" y="216408"/>
            <a:ext cx="1133855" cy="11338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85" dirty="0"/>
              <a:t> </a:t>
            </a:r>
            <a:r>
              <a:rPr dirty="0"/>
              <a:t>S3</a:t>
            </a:r>
            <a:r>
              <a:rPr spc="-110" dirty="0"/>
              <a:t> </a:t>
            </a:r>
            <a:r>
              <a:rPr dirty="0"/>
              <a:t>Use</a:t>
            </a:r>
            <a:r>
              <a:rPr spc="-80" dirty="0"/>
              <a:t> </a:t>
            </a:r>
            <a:r>
              <a:rPr spc="-10" dirty="0"/>
              <a:t>cases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40876"/>
            <a:ext cx="5122545" cy="42462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4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Backup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Disaster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Recovery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Archive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Hybrid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Cloud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storage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Application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hosting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Media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hosting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lakes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&amp;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big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analytics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Software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delivery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Static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website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5508" y="1551418"/>
            <a:ext cx="2367670" cy="6827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8167" y="3562901"/>
            <a:ext cx="2069626" cy="78631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098663" y="2440635"/>
            <a:ext cx="2563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Nasdaq</a:t>
            </a:r>
            <a:r>
              <a:rPr sz="18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stores</a:t>
            </a:r>
            <a:r>
              <a:rPr sz="1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7</a:t>
            </a:r>
            <a:r>
              <a:rPr sz="1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years</a:t>
            </a:r>
            <a:r>
              <a:rPr sz="1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into</a:t>
            </a:r>
            <a:r>
              <a:rPr sz="1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S3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Glacier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98663" y="4553153"/>
            <a:ext cx="211201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Sysco</a:t>
            </a:r>
            <a:r>
              <a:rPr sz="1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runs</a:t>
            </a:r>
            <a:r>
              <a:rPr sz="1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analytics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its</a:t>
            </a:r>
            <a:r>
              <a:rPr sz="1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data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1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44848"/>
                </a:solidFill>
                <a:latin typeface="Arial"/>
                <a:cs typeface="Arial"/>
              </a:rPr>
              <a:t>gain </a:t>
            </a:r>
            <a:r>
              <a:rPr sz="1800" dirty="0">
                <a:solidFill>
                  <a:srgbClr val="444848"/>
                </a:solidFill>
                <a:latin typeface="Arial"/>
                <a:cs typeface="Arial"/>
              </a:rPr>
              <a:t>business</a:t>
            </a:r>
            <a:r>
              <a:rPr sz="1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Arial"/>
                <a:cs typeface="Arial"/>
              </a:rPr>
              <a:t>insights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60" dirty="0"/>
              <a:t> </a:t>
            </a:r>
            <a:r>
              <a:rPr dirty="0"/>
              <a:t>S3</a:t>
            </a:r>
            <a:r>
              <a:rPr spc="-6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0" dirty="0"/>
              <a:t>Buckets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91233"/>
            <a:ext cx="10267315" cy="38290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1186815" indent="-228600">
              <a:lnSpc>
                <a:spcPct val="80000"/>
              </a:lnSpc>
              <a:spcBef>
                <a:spcPts val="71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people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store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(files)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“buckets” (directories)</a:t>
            </a:r>
            <a:endParaRPr sz="2600">
              <a:latin typeface="Arial"/>
              <a:cs typeface="Arial"/>
            </a:endParaRPr>
          </a:p>
          <a:p>
            <a:pPr marL="241300" marR="5080" indent="-228600">
              <a:lnSpc>
                <a:spcPts val="250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globally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unique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name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(across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all</a:t>
            </a:r>
            <a:r>
              <a:rPr sz="2600" b="1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regions</a:t>
            </a:r>
            <a:r>
              <a:rPr sz="26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all 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accounts)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0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defined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level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looks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like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global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service but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are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created in</a:t>
            </a:r>
            <a:r>
              <a:rPr sz="26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region</a:t>
            </a:r>
            <a:endParaRPr sz="260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38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Naming</a:t>
            </a:r>
            <a:r>
              <a:rPr sz="26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convention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uppercase,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underscore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3-63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characters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long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3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IP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5290566"/>
            <a:ext cx="5448935" cy="1026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63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start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lowercase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letter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number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615"/>
              </a:lnSpc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start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prefix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xn-</a:t>
            </a:r>
            <a:r>
              <a:rPr sz="2200" b="1" spc="-5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630"/>
              </a:lnSpc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Must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with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suffix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200" b="1" spc="-10" dirty="0">
                <a:solidFill>
                  <a:srgbClr val="444848"/>
                </a:solidFill>
                <a:latin typeface="Arial"/>
                <a:cs typeface="Arial"/>
              </a:rPr>
              <a:t>s3alias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763228" y="3816022"/>
            <a:ext cx="1109980" cy="1162050"/>
            <a:chOff x="9763228" y="3816022"/>
            <a:chExt cx="1109980" cy="1162050"/>
          </a:xfrm>
        </p:grpSpPr>
        <p:sp>
          <p:nvSpPr>
            <p:cNvPr id="11" name="object 11"/>
            <p:cNvSpPr/>
            <p:nvPr/>
          </p:nvSpPr>
          <p:spPr>
            <a:xfrm>
              <a:off x="9763226" y="3816032"/>
              <a:ext cx="1109980" cy="1162050"/>
            </a:xfrm>
            <a:custGeom>
              <a:avLst/>
              <a:gdLst/>
              <a:ahLst/>
              <a:cxnLst/>
              <a:rect l="l" t="t" r="r" b="b"/>
              <a:pathLst>
                <a:path w="1109979" h="1162050">
                  <a:moveTo>
                    <a:pt x="1109941" y="650252"/>
                  </a:moveTo>
                  <a:lnTo>
                    <a:pt x="1109167" y="640194"/>
                  </a:lnTo>
                  <a:lnTo>
                    <a:pt x="1098359" y="615962"/>
                  </a:lnTo>
                  <a:lnTo>
                    <a:pt x="1074851" y="590232"/>
                  </a:lnTo>
                  <a:lnTo>
                    <a:pt x="1060170" y="579170"/>
                  </a:lnTo>
                  <a:lnTo>
                    <a:pt x="1060170" y="646620"/>
                  </a:lnTo>
                  <a:lnTo>
                    <a:pt x="1042809" y="648919"/>
                  </a:lnTo>
                  <a:lnTo>
                    <a:pt x="1015860" y="645756"/>
                  </a:lnTo>
                  <a:lnTo>
                    <a:pt x="984694" y="638632"/>
                  </a:lnTo>
                  <a:lnTo>
                    <a:pt x="991108" y="591807"/>
                  </a:lnTo>
                  <a:lnTo>
                    <a:pt x="1009637" y="602754"/>
                  </a:lnTo>
                  <a:lnTo>
                    <a:pt x="1039025" y="623874"/>
                  </a:lnTo>
                  <a:lnTo>
                    <a:pt x="1054341" y="638327"/>
                  </a:lnTo>
                  <a:lnTo>
                    <a:pt x="1060170" y="646620"/>
                  </a:lnTo>
                  <a:lnTo>
                    <a:pt x="1060170" y="579170"/>
                  </a:lnTo>
                  <a:lnTo>
                    <a:pt x="1037691" y="562216"/>
                  </a:lnTo>
                  <a:lnTo>
                    <a:pt x="998385" y="538657"/>
                  </a:lnTo>
                  <a:lnTo>
                    <a:pt x="1035672" y="266179"/>
                  </a:lnTo>
                  <a:lnTo>
                    <a:pt x="1044867" y="198945"/>
                  </a:lnTo>
                  <a:lnTo>
                    <a:pt x="1044803" y="188950"/>
                  </a:lnTo>
                  <a:lnTo>
                    <a:pt x="1044562" y="188391"/>
                  </a:lnTo>
                  <a:lnTo>
                    <a:pt x="1044562" y="185356"/>
                  </a:lnTo>
                  <a:lnTo>
                    <a:pt x="1039850" y="160756"/>
                  </a:lnTo>
                  <a:lnTo>
                    <a:pt x="1026248" y="137439"/>
                  </a:lnTo>
                  <a:lnTo>
                    <a:pt x="1004570" y="115544"/>
                  </a:lnTo>
                  <a:lnTo>
                    <a:pt x="994346" y="108343"/>
                  </a:lnTo>
                  <a:lnTo>
                    <a:pt x="994346" y="183870"/>
                  </a:lnTo>
                  <a:lnTo>
                    <a:pt x="994346" y="190538"/>
                  </a:lnTo>
                  <a:lnTo>
                    <a:pt x="984732" y="205308"/>
                  </a:lnTo>
                  <a:lnTo>
                    <a:pt x="982802" y="206844"/>
                  </a:lnTo>
                  <a:lnTo>
                    <a:pt x="982802" y="267208"/>
                  </a:lnTo>
                  <a:lnTo>
                    <a:pt x="934910" y="624116"/>
                  </a:lnTo>
                  <a:lnTo>
                    <a:pt x="889050" y="608609"/>
                  </a:lnTo>
                  <a:lnTo>
                    <a:pt x="835291" y="588670"/>
                  </a:lnTo>
                  <a:lnTo>
                    <a:pt x="777735" y="565797"/>
                  </a:lnTo>
                  <a:lnTo>
                    <a:pt x="655777" y="513270"/>
                  </a:lnTo>
                  <a:lnTo>
                    <a:pt x="532396" y="455041"/>
                  </a:lnTo>
                  <a:lnTo>
                    <a:pt x="510705" y="499541"/>
                  </a:lnTo>
                  <a:lnTo>
                    <a:pt x="658876" y="569468"/>
                  </a:lnTo>
                  <a:lnTo>
                    <a:pt x="767334" y="616102"/>
                  </a:lnTo>
                  <a:lnTo>
                    <a:pt x="821270" y="637349"/>
                  </a:lnTo>
                  <a:lnTo>
                    <a:pt x="873594" y="656272"/>
                  </a:lnTo>
                  <a:lnTo>
                    <a:pt x="923264" y="672211"/>
                  </a:lnTo>
                  <a:lnTo>
                    <a:pt x="928268" y="673557"/>
                  </a:lnTo>
                  <a:lnTo>
                    <a:pt x="881176" y="1024585"/>
                  </a:lnTo>
                  <a:lnTo>
                    <a:pt x="881176" y="1027798"/>
                  </a:lnTo>
                  <a:lnTo>
                    <a:pt x="878878" y="1033348"/>
                  </a:lnTo>
                  <a:lnTo>
                    <a:pt x="825474" y="1066850"/>
                  </a:lnTo>
                  <a:lnTo>
                    <a:pt x="773442" y="1084287"/>
                  </a:lnTo>
                  <a:lnTo>
                    <a:pt x="709193" y="1097940"/>
                  </a:lnTo>
                  <a:lnTo>
                    <a:pt x="662343" y="1104963"/>
                  </a:lnTo>
                  <a:lnTo>
                    <a:pt x="615238" y="1109916"/>
                  </a:lnTo>
                  <a:lnTo>
                    <a:pt x="567969" y="1112786"/>
                  </a:lnTo>
                  <a:lnTo>
                    <a:pt x="520573" y="1113574"/>
                  </a:lnTo>
                  <a:lnTo>
                    <a:pt x="441807" y="1111148"/>
                  </a:lnTo>
                  <a:lnTo>
                    <a:pt x="371259" y="1104468"/>
                  </a:lnTo>
                  <a:lnTo>
                    <a:pt x="309638" y="1094524"/>
                  </a:lnTo>
                  <a:lnTo>
                    <a:pt x="257632" y="1082243"/>
                  </a:lnTo>
                  <a:lnTo>
                    <a:pt x="215963" y="1068603"/>
                  </a:lnTo>
                  <a:lnTo>
                    <a:pt x="166420" y="1041044"/>
                  </a:lnTo>
                  <a:lnTo>
                    <a:pt x="159943" y="1025652"/>
                  </a:lnTo>
                  <a:lnTo>
                    <a:pt x="58902" y="266192"/>
                  </a:lnTo>
                  <a:lnTo>
                    <a:pt x="59994" y="266954"/>
                  </a:lnTo>
                  <a:lnTo>
                    <a:pt x="90246" y="282257"/>
                  </a:lnTo>
                  <a:lnTo>
                    <a:pt x="93941" y="284149"/>
                  </a:lnTo>
                  <a:lnTo>
                    <a:pt x="94157" y="284238"/>
                  </a:lnTo>
                  <a:lnTo>
                    <a:pt x="95173" y="284746"/>
                  </a:lnTo>
                  <a:lnTo>
                    <a:pt x="120789" y="294551"/>
                  </a:lnTo>
                  <a:lnTo>
                    <a:pt x="135153" y="300101"/>
                  </a:lnTo>
                  <a:lnTo>
                    <a:pt x="135953" y="300355"/>
                  </a:lnTo>
                  <a:lnTo>
                    <a:pt x="136525" y="300558"/>
                  </a:lnTo>
                  <a:lnTo>
                    <a:pt x="152641" y="305333"/>
                  </a:lnTo>
                  <a:lnTo>
                    <a:pt x="181648" y="314007"/>
                  </a:lnTo>
                  <a:lnTo>
                    <a:pt x="182981" y="314325"/>
                  </a:lnTo>
                  <a:lnTo>
                    <a:pt x="183134" y="314363"/>
                  </a:lnTo>
                  <a:lnTo>
                    <a:pt x="186626" y="315175"/>
                  </a:lnTo>
                  <a:lnTo>
                    <a:pt x="232511" y="325869"/>
                  </a:lnTo>
                  <a:lnTo>
                    <a:pt x="286829" y="335635"/>
                  </a:lnTo>
                  <a:lnTo>
                    <a:pt x="343674" y="343268"/>
                  </a:lnTo>
                  <a:lnTo>
                    <a:pt x="402145" y="348767"/>
                  </a:lnTo>
                  <a:lnTo>
                    <a:pt x="461340" y="352082"/>
                  </a:lnTo>
                  <a:lnTo>
                    <a:pt x="520319" y="353199"/>
                  </a:lnTo>
                  <a:lnTo>
                    <a:pt x="520928" y="353199"/>
                  </a:lnTo>
                  <a:lnTo>
                    <a:pt x="521550" y="353199"/>
                  </a:lnTo>
                  <a:lnTo>
                    <a:pt x="580301" y="352094"/>
                  </a:lnTo>
                  <a:lnTo>
                    <a:pt x="639318" y="348805"/>
                  </a:lnTo>
                  <a:lnTo>
                    <a:pt x="697712" y="343357"/>
                  </a:lnTo>
                  <a:lnTo>
                    <a:pt x="754545" y="335788"/>
                  </a:lnTo>
                  <a:lnTo>
                    <a:pt x="808913" y="326110"/>
                  </a:lnTo>
                  <a:lnTo>
                    <a:pt x="859878" y="314363"/>
                  </a:lnTo>
                  <a:lnTo>
                    <a:pt x="895731" y="303758"/>
                  </a:lnTo>
                  <a:lnTo>
                    <a:pt x="906551" y="300558"/>
                  </a:lnTo>
                  <a:lnTo>
                    <a:pt x="947991" y="284746"/>
                  </a:lnTo>
                  <a:lnTo>
                    <a:pt x="982802" y="267208"/>
                  </a:lnTo>
                  <a:lnTo>
                    <a:pt x="982802" y="206844"/>
                  </a:lnTo>
                  <a:lnTo>
                    <a:pt x="965441" y="220637"/>
                  </a:lnTo>
                  <a:lnTo>
                    <a:pt x="936942" y="236042"/>
                  </a:lnTo>
                  <a:lnTo>
                    <a:pt x="899756" y="251002"/>
                  </a:lnTo>
                  <a:lnTo>
                    <a:pt x="854341" y="265036"/>
                  </a:lnTo>
                  <a:lnTo>
                    <a:pt x="801230" y="277647"/>
                  </a:lnTo>
                  <a:lnTo>
                    <a:pt x="740892" y="288315"/>
                  </a:lnTo>
                  <a:lnTo>
                    <a:pt x="673849" y="296570"/>
                  </a:lnTo>
                  <a:lnTo>
                    <a:pt x="600570" y="301879"/>
                  </a:lnTo>
                  <a:lnTo>
                    <a:pt x="522046" y="303758"/>
                  </a:lnTo>
                  <a:lnTo>
                    <a:pt x="442836" y="301840"/>
                  </a:lnTo>
                  <a:lnTo>
                    <a:pt x="368973" y="296430"/>
                  </a:lnTo>
                  <a:lnTo>
                    <a:pt x="301447" y="288048"/>
                  </a:lnTo>
                  <a:lnTo>
                    <a:pt x="240779" y="277215"/>
                  </a:lnTo>
                  <a:lnTo>
                    <a:pt x="194818" y="266179"/>
                  </a:lnTo>
                  <a:lnTo>
                    <a:pt x="187477" y="264426"/>
                  </a:lnTo>
                  <a:lnTo>
                    <a:pt x="142049" y="250202"/>
                  </a:lnTo>
                  <a:lnTo>
                    <a:pt x="105003" y="235064"/>
                  </a:lnTo>
                  <a:lnTo>
                    <a:pt x="58115" y="204101"/>
                  </a:lnTo>
                  <a:lnTo>
                    <a:pt x="47815" y="183870"/>
                  </a:lnTo>
                  <a:lnTo>
                    <a:pt x="53403" y="169938"/>
                  </a:lnTo>
                  <a:lnTo>
                    <a:pt x="91033" y="138595"/>
                  </a:lnTo>
                  <a:lnTo>
                    <a:pt x="160616" y="106349"/>
                  </a:lnTo>
                  <a:lnTo>
                    <a:pt x="206159" y="91313"/>
                  </a:lnTo>
                  <a:lnTo>
                    <a:pt x="258203" y="77736"/>
                  </a:lnTo>
                  <a:lnTo>
                    <a:pt x="316268" y="66205"/>
                  </a:lnTo>
                  <a:lnTo>
                    <a:pt x="379831" y="57264"/>
                  </a:lnTo>
                  <a:lnTo>
                    <a:pt x="448437" y="51485"/>
                  </a:lnTo>
                  <a:lnTo>
                    <a:pt x="521550" y="49441"/>
                  </a:lnTo>
                  <a:lnTo>
                    <a:pt x="594664" y="51485"/>
                  </a:lnTo>
                  <a:lnTo>
                    <a:pt x="663244" y="57264"/>
                  </a:lnTo>
                  <a:lnTo>
                    <a:pt x="726782" y="66205"/>
                  </a:lnTo>
                  <a:lnTo>
                    <a:pt x="784783" y="77736"/>
                  </a:lnTo>
                  <a:lnTo>
                    <a:pt x="836764" y="91313"/>
                  </a:lnTo>
                  <a:lnTo>
                    <a:pt x="882218" y="106349"/>
                  </a:lnTo>
                  <a:lnTo>
                    <a:pt x="920661" y="122301"/>
                  </a:lnTo>
                  <a:lnTo>
                    <a:pt x="974509" y="154660"/>
                  </a:lnTo>
                  <a:lnTo>
                    <a:pt x="994346" y="183870"/>
                  </a:lnTo>
                  <a:lnTo>
                    <a:pt x="994346" y="108343"/>
                  </a:lnTo>
                  <a:lnTo>
                    <a:pt x="975652" y="95173"/>
                  </a:lnTo>
                  <a:lnTo>
                    <a:pt x="940282" y="76454"/>
                  </a:lnTo>
                  <a:lnTo>
                    <a:pt x="899312" y="59486"/>
                  </a:lnTo>
                  <a:lnTo>
                    <a:pt x="868781" y="49441"/>
                  </a:lnTo>
                  <a:lnTo>
                    <a:pt x="853528" y="44411"/>
                  </a:lnTo>
                  <a:lnTo>
                    <a:pt x="803770" y="31330"/>
                  </a:lnTo>
                  <a:lnTo>
                    <a:pt x="750836" y="20358"/>
                  </a:lnTo>
                  <a:lnTo>
                    <a:pt x="695553" y="11633"/>
                  </a:lnTo>
                  <a:lnTo>
                    <a:pt x="638733" y="5245"/>
                  </a:lnTo>
                  <a:lnTo>
                    <a:pt x="581202" y="1333"/>
                  </a:lnTo>
                  <a:lnTo>
                    <a:pt x="523773" y="0"/>
                  </a:lnTo>
                  <a:lnTo>
                    <a:pt x="466305" y="1333"/>
                  </a:lnTo>
                  <a:lnTo>
                    <a:pt x="408660" y="5245"/>
                  </a:lnTo>
                  <a:lnTo>
                    <a:pt x="351688" y="11633"/>
                  </a:lnTo>
                  <a:lnTo>
                    <a:pt x="296202" y="20358"/>
                  </a:lnTo>
                  <a:lnTo>
                    <a:pt x="243039" y="31330"/>
                  </a:lnTo>
                  <a:lnTo>
                    <a:pt x="193027" y="44411"/>
                  </a:lnTo>
                  <a:lnTo>
                    <a:pt x="146977" y="59486"/>
                  </a:lnTo>
                  <a:lnTo>
                    <a:pt x="105752" y="76454"/>
                  </a:lnTo>
                  <a:lnTo>
                    <a:pt x="70154" y="95173"/>
                  </a:lnTo>
                  <a:lnTo>
                    <a:pt x="19202" y="137439"/>
                  </a:lnTo>
                  <a:lnTo>
                    <a:pt x="736" y="185356"/>
                  </a:lnTo>
                  <a:lnTo>
                    <a:pt x="736" y="187363"/>
                  </a:lnTo>
                  <a:lnTo>
                    <a:pt x="63" y="188950"/>
                  </a:lnTo>
                  <a:lnTo>
                    <a:pt x="111658" y="1029779"/>
                  </a:lnTo>
                  <a:lnTo>
                    <a:pt x="140398" y="1080427"/>
                  </a:lnTo>
                  <a:lnTo>
                    <a:pt x="211963" y="1117790"/>
                  </a:lnTo>
                  <a:lnTo>
                    <a:pt x="258737" y="1131836"/>
                  </a:lnTo>
                  <a:lnTo>
                    <a:pt x="310146" y="1143012"/>
                  </a:lnTo>
                  <a:lnTo>
                    <a:pt x="364159" y="1151445"/>
                  </a:lnTo>
                  <a:lnTo>
                    <a:pt x="418757" y="1157287"/>
                  </a:lnTo>
                  <a:lnTo>
                    <a:pt x="471893" y="1160678"/>
                  </a:lnTo>
                  <a:lnTo>
                    <a:pt x="521550" y="1161783"/>
                  </a:lnTo>
                  <a:lnTo>
                    <a:pt x="571182" y="1160970"/>
                  </a:lnTo>
                  <a:lnTo>
                    <a:pt x="620687" y="1157986"/>
                  </a:lnTo>
                  <a:lnTo>
                    <a:pt x="670001" y="1152829"/>
                  </a:lnTo>
                  <a:lnTo>
                    <a:pt x="719061" y="1145527"/>
                  </a:lnTo>
                  <a:lnTo>
                    <a:pt x="767791" y="1136078"/>
                  </a:lnTo>
                  <a:lnTo>
                    <a:pt x="806665" y="1125829"/>
                  </a:lnTo>
                  <a:lnTo>
                    <a:pt x="844791" y="1112786"/>
                  </a:lnTo>
                  <a:lnTo>
                    <a:pt x="882015" y="1094955"/>
                  </a:lnTo>
                  <a:lnTo>
                    <a:pt x="925601" y="1053350"/>
                  </a:lnTo>
                  <a:lnTo>
                    <a:pt x="978192" y="686181"/>
                  </a:lnTo>
                  <a:lnTo>
                    <a:pt x="1010323" y="692302"/>
                  </a:lnTo>
                  <a:lnTo>
                    <a:pt x="1045591" y="695071"/>
                  </a:lnTo>
                  <a:lnTo>
                    <a:pt x="1060157" y="695198"/>
                  </a:lnTo>
                  <a:lnTo>
                    <a:pt x="1074293" y="692251"/>
                  </a:lnTo>
                  <a:lnTo>
                    <a:pt x="1087501" y="686396"/>
                  </a:lnTo>
                  <a:lnTo>
                    <a:pt x="1099299" y="677773"/>
                  </a:lnTo>
                  <a:lnTo>
                    <a:pt x="1104925" y="669404"/>
                  </a:lnTo>
                  <a:lnTo>
                    <a:pt x="1108506" y="660107"/>
                  </a:lnTo>
                  <a:lnTo>
                    <a:pt x="1109941" y="650252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300" y="4240170"/>
              <a:ext cx="106973" cy="1072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72370" y="5036311"/>
            <a:ext cx="1424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2800" spc="1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60" dirty="0"/>
              <a:t> </a:t>
            </a:r>
            <a:r>
              <a:rPr dirty="0"/>
              <a:t>S3</a:t>
            </a:r>
            <a:r>
              <a:rPr spc="-65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0" dirty="0"/>
              <a:t>Objects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405646"/>
            <a:ext cx="8216265" cy="4532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8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(files)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have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5091D0"/>
                </a:solidFill>
                <a:latin typeface="Arial"/>
                <a:cs typeface="Arial"/>
              </a:rPr>
              <a:t>key</a:t>
            </a:r>
            <a:r>
              <a:rPr sz="2800" b="1" spc="-25" dirty="0">
                <a:solidFill>
                  <a:srgbClr val="5091D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848"/>
                </a:solidFill>
                <a:latin typeface="Arial"/>
                <a:cs typeface="Arial"/>
              </a:rPr>
              <a:t>FULL</a:t>
            </a:r>
            <a:r>
              <a:rPr sz="2800" b="1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path: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3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s3://my-bucket/</a:t>
            </a:r>
            <a:r>
              <a:rPr sz="2400" b="1" spc="-10" dirty="0">
                <a:solidFill>
                  <a:srgbClr val="5091D0"/>
                </a:solidFill>
                <a:latin typeface="Arial"/>
                <a:cs typeface="Arial"/>
              </a:rPr>
              <a:t>my_file.txt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s3://my-bucket/</a:t>
            </a:r>
            <a:r>
              <a:rPr sz="2400" b="1" spc="-10" dirty="0">
                <a:solidFill>
                  <a:srgbClr val="5091D0"/>
                </a:solidFill>
                <a:latin typeface="Arial"/>
                <a:cs typeface="Arial"/>
              </a:rPr>
              <a:t>my_folder1/another_folder/my_file.txt</a:t>
            </a:r>
            <a:endParaRPr sz="24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composed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69701"/>
                </a:solidFill>
                <a:latin typeface="Arial"/>
                <a:cs typeface="Arial"/>
              </a:rPr>
              <a:t>prefix</a:t>
            </a:r>
            <a:r>
              <a:rPr sz="2800" b="1" spc="-20" dirty="0">
                <a:solidFill>
                  <a:srgbClr val="F6970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+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FAC46"/>
                </a:solidFill>
                <a:latin typeface="Arial"/>
                <a:cs typeface="Arial"/>
              </a:rPr>
              <a:t>object </a:t>
            </a:r>
            <a:r>
              <a:rPr sz="2800" b="1" spc="-20" dirty="0">
                <a:solidFill>
                  <a:srgbClr val="6FAC46"/>
                </a:solidFill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s3://my-bucket/</a:t>
            </a:r>
            <a:r>
              <a:rPr sz="2400" b="1" spc="-10" dirty="0">
                <a:solidFill>
                  <a:srgbClr val="F69701"/>
                </a:solidFill>
                <a:latin typeface="Arial"/>
                <a:cs typeface="Arial"/>
              </a:rPr>
              <a:t>my_folder1/another_folder/</a:t>
            </a:r>
            <a:r>
              <a:rPr sz="2400" b="1" spc="-10" dirty="0">
                <a:solidFill>
                  <a:srgbClr val="6FAC46"/>
                </a:solidFill>
                <a:latin typeface="Arial"/>
                <a:cs typeface="Arial"/>
              </a:rPr>
              <a:t>my_file.txt</a:t>
            </a:r>
            <a:endParaRPr sz="2400">
              <a:latin typeface="Arial"/>
              <a:cs typeface="Arial"/>
            </a:endParaRPr>
          </a:p>
          <a:p>
            <a:pPr marL="241300" marR="229870" indent="-228600">
              <a:lnSpc>
                <a:spcPts val="303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There’s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concept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“directories”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within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buckets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(although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UI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will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trick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you</a:t>
            </a:r>
            <a:r>
              <a:rPr sz="28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think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otherwise)</a:t>
            </a:r>
            <a:endParaRPr sz="2800">
              <a:latin typeface="Arial"/>
              <a:cs typeface="Arial"/>
            </a:endParaRPr>
          </a:p>
          <a:p>
            <a:pPr marL="241300" marR="1098550" indent="-228600">
              <a:lnSpc>
                <a:spcPts val="303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Just</a:t>
            </a:r>
            <a:r>
              <a:rPr sz="28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keys with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very long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names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that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contain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slashes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(“/”)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09306" y="4004989"/>
            <a:ext cx="916940" cy="957580"/>
            <a:chOff x="10109306" y="4004989"/>
            <a:chExt cx="916940" cy="95758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7907" y="4654078"/>
              <a:ext cx="191506" cy="1934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2069" y="4558592"/>
              <a:ext cx="213282" cy="2133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7692" y="4380606"/>
              <a:ext cx="232972" cy="1995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09302" y="4004995"/>
              <a:ext cx="916940" cy="957580"/>
            </a:xfrm>
            <a:custGeom>
              <a:avLst/>
              <a:gdLst/>
              <a:ahLst/>
              <a:cxnLst/>
              <a:rect l="l" t="t" r="r" b="b"/>
              <a:pathLst>
                <a:path w="916940" h="957579">
                  <a:moveTo>
                    <a:pt x="916457" y="535609"/>
                  </a:moveTo>
                  <a:lnTo>
                    <a:pt x="915797" y="527329"/>
                  </a:lnTo>
                  <a:lnTo>
                    <a:pt x="906881" y="507365"/>
                  </a:lnTo>
                  <a:lnTo>
                    <a:pt x="887476" y="486168"/>
                  </a:lnTo>
                  <a:lnTo>
                    <a:pt x="875360" y="477062"/>
                  </a:lnTo>
                  <a:lnTo>
                    <a:pt x="875360" y="532625"/>
                  </a:lnTo>
                  <a:lnTo>
                    <a:pt x="856729" y="534301"/>
                  </a:lnTo>
                  <a:lnTo>
                    <a:pt x="826592" y="529399"/>
                  </a:lnTo>
                  <a:lnTo>
                    <a:pt x="813092" y="525780"/>
                  </a:lnTo>
                  <a:lnTo>
                    <a:pt x="818337" y="487476"/>
                  </a:lnTo>
                  <a:lnTo>
                    <a:pt x="833628" y="496481"/>
                  </a:lnTo>
                  <a:lnTo>
                    <a:pt x="857897" y="513892"/>
                  </a:lnTo>
                  <a:lnTo>
                    <a:pt x="870546" y="525792"/>
                  </a:lnTo>
                  <a:lnTo>
                    <a:pt x="875360" y="532625"/>
                  </a:lnTo>
                  <a:lnTo>
                    <a:pt x="875360" y="477062"/>
                  </a:lnTo>
                  <a:lnTo>
                    <a:pt x="856792" y="463105"/>
                  </a:lnTo>
                  <a:lnTo>
                    <a:pt x="824344" y="443699"/>
                  </a:lnTo>
                  <a:lnTo>
                    <a:pt x="854989" y="220281"/>
                  </a:lnTo>
                  <a:lnTo>
                    <a:pt x="862723" y="163880"/>
                  </a:lnTo>
                  <a:lnTo>
                    <a:pt x="862672" y="155638"/>
                  </a:lnTo>
                  <a:lnTo>
                    <a:pt x="862291" y="154749"/>
                  </a:lnTo>
                  <a:lnTo>
                    <a:pt x="862291" y="152679"/>
                  </a:lnTo>
                  <a:lnTo>
                    <a:pt x="855776" y="126542"/>
                  </a:lnTo>
                  <a:lnTo>
                    <a:pt x="837184" y="102247"/>
                  </a:lnTo>
                  <a:lnTo>
                    <a:pt x="821004" y="89916"/>
                  </a:lnTo>
                  <a:lnTo>
                    <a:pt x="821004" y="151460"/>
                  </a:lnTo>
                  <a:lnTo>
                    <a:pt x="821004" y="156946"/>
                  </a:lnTo>
                  <a:lnTo>
                    <a:pt x="811834" y="169481"/>
                  </a:lnTo>
                  <a:lnTo>
                    <a:pt x="811834" y="220281"/>
                  </a:lnTo>
                  <a:lnTo>
                    <a:pt x="772210" y="513918"/>
                  </a:lnTo>
                  <a:lnTo>
                    <a:pt x="684542" y="482828"/>
                  </a:lnTo>
                  <a:lnTo>
                    <a:pt x="625767" y="459219"/>
                  </a:lnTo>
                  <a:lnTo>
                    <a:pt x="564197" y="432841"/>
                  </a:lnTo>
                  <a:lnTo>
                    <a:pt x="501561" y="404456"/>
                  </a:lnTo>
                  <a:lnTo>
                    <a:pt x="439585" y="374815"/>
                  </a:lnTo>
                  <a:lnTo>
                    <a:pt x="421678" y="411467"/>
                  </a:lnTo>
                  <a:lnTo>
                    <a:pt x="468579" y="434149"/>
                  </a:lnTo>
                  <a:lnTo>
                    <a:pt x="573620" y="482180"/>
                  </a:lnTo>
                  <a:lnTo>
                    <a:pt x="628561" y="505447"/>
                  </a:lnTo>
                  <a:lnTo>
                    <a:pt x="682967" y="526821"/>
                  </a:lnTo>
                  <a:lnTo>
                    <a:pt x="735241" y="545249"/>
                  </a:lnTo>
                  <a:lnTo>
                    <a:pt x="766724" y="554634"/>
                  </a:lnTo>
                  <a:lnTo>
                    <a:pt x="727557" y="844969"/>
                  </a:lnTo>
                  <a:lnTo>
                    <a:pt x="727557" y="846594"/>
                  </a:lnTo>
                  <a:lnTo>
                    <a:pt x="725665" y="851166"/>
                  </a:lnTo>
                  <a:lnTo>
                    <a:pt x="681570" y="878763"/>
                  </a:lnTo>
                  <a:lnTo>
                    <a:pt x="638606" y="893127"/>
                  </a:lnTo>
                  <a:lnTo>
                    <a:pt x="575906" y="905979"/>
                  </a:lnTo>
                  <a:lnTo>
                    <a:pt x="527456" y="912406"/>
                  </a:lnTo>
                  <a:lnTo>
                    <a:pt x="478726" y="916178"/>
                  </a:lnTo>
                  <a:lnTo>
                    <a:pt x="429818" y="917257"/>
                  </a:lnTo>
                  <a:lnTo>
                    <a:pt x="356044" y="914654"/>
                  </a:lnTo>
                  <a:lnTo>
                    <a:pt x="291223" y="907656"/>
                  </a:lnTo>
                  <a:lnTo>
                    <a:pt x="236245" y="897407"/>
                  </a:lnTo>
                  <a:lnTo>
                    <a:pt x="191973" y="885113"/>
                  </a:lnTo>
                  <a:lnTo>
                    <a:pt x="139026" y="859040"/>
                  </a:lnTo>
                  <a:lnTo>
                    <a:pt x="132080" y="847610"/>
                  </a:lnTo>
                  <a:lnTo>
                    <a:pt x="132080" y="844969"/>
                  </a:lnTo>
                  <a:lnTo>
                    <a:pt x="48641" y="219252"/>
                  </a:lnTo>
                  <a:lnTo>
                    <a:pt x="57365" y="223647"/>
                  </a:lnTo>
                  <a:lnTo>
                    <a:pt x="66243" y="228879"/>
                  </a:lnTo>
                  <a:lnTo>
                    <a:pt x="74714" y="232384"/>
                  </a:lnTo>
                  <a:lnTo>
                    <a:pt x="81559" y="235826"/>
                  </a:lnTo>
                  <a:lnTo>
                    <a:pt x="95885" y="241134"/>
                  </a:lnTo>
                  <a:lnTo>
                    <a:pt x="105486" y="245097"/>
                  </a:lnTo>
                  <a:lnTo>
                    <a:pt x="111633" y="246964"/>
                  </a:lnTo>
                  <a:lnTo>
                    <a:pt x="120840" y="250367"/>
                  </a:lnTo>
                  <a:lnTo>
                    <a:pt x="147548" y="257848"/>
                  </a:lnTo>
                  <a:lnTo>
                    <a:pt x="151180" y="258940"/>
                  </a:lnTo>
                  <a:lnTo>
                    <a:pt x="152692" y="259283"/>
                  </a:lnTo>
                  <a:lnTo>
                    <a:pt x="165417" y="262839"/>
                  </a:lnTo>
                  <a:lnTo>
                    <a:pt x="214198" y="273164"/>
                  </a:lnTo>
                  <a:lnTo>
                    <a:pt x="266103" y="281292"/>
                  </a:lnTo>
                  <a:lnTo>
                    <a:pt x="320065" y="287172"/>
                  </a:lnTo>
                  <a:lnTo>
                    <a:pt x="374992" y="290741"/>
                  </a:lnTo>
                  <a:lnTo>
                    <a:pt x="429818" y="291947"/>
                  </a:lnTo>
                  <a:lnTo>
                    <a:pt x="484670" y="290791"/>
                  </a:lnTo>
                  <a:lnTo>
                    <a:pt x="539673" y="287337"/>
                  </a:lnTo>
                  <a:lnTo>
                    <a:pt x="593737" y="281622"/>
                  </a:lnTo>
                  <a:lnTo>
                    <a:pt x="645782" y="273672"/>
                  </a:lnTo>
                  <a:lnTo>
                    <a:pt x="694690" y="263537"/>
                  </a:lnTo>
                  <a:lnTo>
                    <a:pt x="739406" y="251231"/>
                  </a:lnTo>
                  <a:lnTo>
                    <a:pt x="742200" y="250202"/>
                  </a:lnTo>
                  <a:lnTo>
                    <a:pt x="778814" y="236804"/>
                  </a:lnTo>
                  <a:lnTo>
                    <a:pt x="793089" y="229666"/>
                  </a:lnTo>
                  <a:lnTo>
                    <a:pt x="794981" y="228879"/>
                  </a:lnTo>
                  <a:lnTo>
                    <a:pt x="796848" y="227787"/>
                  </a:lnTo>
                  <a:lnTo>
                    <a:pt x="811834" y="220281"/>
                  </a:lnTo>
                  <a:lnTo>
                    <a:pt x="811834" y="169481"/>
                  </a:lnTo>
                  <a:lnTo>
                    <a:pt x="809815" y="172237"/>
                  </a:lnTo>
                  <a:lnTo>
                    <a:pt x="786295" y="188099"/>
                  </a:lnTo>
                  <a:lnTo>
                    <a:pt x="751230" y="203733"/>
                  </a:lnTo>
                  <a:lnTo>
                    <a:pt x="705408" y="218313"/>
                  </a:lnTo>
                  <a:lnTo>
                    <a:pt x="649643" y="231063"/>
                  </a:lnTo>
                  <a:lnTo>
                    <a:pt x="584720" y="241160"/>
                  </a:lnTo>
                  <a:lnTo>
                    <a:pt x="511543" y="247815"/>
                  </a:lnTo>
                  <a:lnTo>
                    <a:pt x="496328" y="248272"/>
                  </a:lnTo>
                  <a:lnTo>
                    <a:pt x="431038" y="250202"/>
                  </a:lnTo>
                  <a:lnTo>
                    <a:pt x="349923" y="247764"/>
                  </a:lnTo>
                  <a:lnTo>
                    <a:pt x="276098" y="241007"/>
                  </a:lnTo>
                  <a:lnTo>
                    <a:pt x="210781" y="230746"/>
                  </a:lnTo>
                  <a:lnTo>
                    <a:pt x="161074" y="219252"/>
                  </a:lnTo>
                  <a:lnTo>
                    <a:pt x="154800" y="217805"/>
                  </a:lnTo>
                  <a:lnTo>
                    <a:pt x="108978" y="203034"/>
                  </a:lnTo>
                  <a:lnTo>
                    <a:pt x="74142" y="187248"/>
                  </a:lnTo>
                  <a:lnTo>
                    <a:pt x="40703" y="155930"/>
                  </a:lnTo>
                  <a:lnTo>
                    <a:pt x="39484" y="151460"/>
                  </a:lnTo>
                  <a:lnTo>
                    <a:pt x="46151" y="137261"/>
                  </a:lnTo>
                  <a:lnTo>
                    <a:pt x="91554" y="105206"/>
                  </a:lnTo>
                  <a:lnTo>
                    <a:pt x="128790" y="89039"/>
                  </a:lnTo>
                  <a:lnTo>
                    <a:pt x="174739" y="73901"/>
                  </a:lnTo>
                  <a:lnTo>
                    <a:pt x="228638" y="60655"/>
                  </a:lnTo>
                  <a:lnTo>
                    <a:pt x="289750" y="50152"/>
                  </a:lnTo>
                  <a:lnTo>
                    <a:pt x="357339" y="43218"/>
                  </a:lnTo>
                  <a:lnTo>
                    <a:pt x="430631" y="40728"/>
                  </a:lnTo>
                  <a:lnTo>
                    <a:pt x="503936" y="43218"/>
                  </a:lnTo>
                  <a:lnTo>
                    <a:pt x="571500" y="50152"/>
                  </a:lnTo>
                  <a:lnTo>
                    <a:pt x="632599" y="60655"/>
                  </a:lnTo>
                  <a:lnTo>
                    <a:pt x="686460" y="73901"/>
                  </a:lnTo>
                  <a:lnTo>
                    <a:pt x="732345" y="89039"/>
                  </a:lnTo>
                  <a:lnTo>
                    <a:pt x="769493" y="105206"/>
                  </a:lnTo>
                  <a:lnTo>
                    <a:pt x="814578" y="137261"/>
                  </a:lnTo>
                  <a:lnTo>
                    <a:pt x="821004" y="151460"/>
                  </a:lnTo>
                  <a:lnTo>
                    <a:pt x="821004" y="89916"/>
                  </a:lnTo>
                  <a:lnTo>
                    <a:pt x="808024" y="80022"/>
                  </a:lnTo>
                  <a:lnTo>
                    <a:pt x="769772" y="60058"/>
                  </a:lnTo>
                  <a:lnTo>
                    <a:pt x="723900" y="42595"/>
                  </a:lnTo>
                  <a:lnTo>
                    <a:pt x="717308" y="40728"/>
                  </a:lnTo>
                  <a:lnTo>
                    <a:pt x="671906" y="27825"/>
                  </a:lnTo>
                  <a:lnTo>
                    <a:pt x="615251" y="15976"/>
                  </a:lnTo>
                  <a:lnTo>
                    <a:pt x="555447" y="7239"/>
                  </a:lnTo>
                  <a:lnTo>
                    <a:pt x="493953" y="1841"/>
                  </a:lnTo>
                  <a:lnTo>
                    <a:pt x="432257" y="0"/>
                  </a:lnTo>
                  <a:lnTo>
                    <a:pt x="370522" y="1841"/>
                  </a:lnTo>
                  <a:lnTo>
                    <a:pt x="308889" y="7239"/>
                  </a:lnTo>
                  <a:lnTo>
                    <a:pt x="248869" y="15976"/>
                  </a:lnTo>
                  <a:lnTo>
                    <a:pt x="191973" y="27825"/>
                  </a:lnTo>
                  <a:lnTo>
                    <a:pt x="139712" y="42595"/>
                  </a:lnTo>
                  <a:lnTo>
                    <a:pt x="93573" y="60058"/>
                  </a:lnTo>
                  <a:lnTo>
                    <a:pt x="55067" y="80022"/>
                  </a:lnTo>
                  <a:lnTo>
                    <a:pt x="6985" y="126542"/>
                  </a:lnTo>
                  <a:lnTo>
                    <a:pt x="406" y="152679"/>
                  </a:lnTo>
                  <a:lnTo>
                    <a:pt x="406" y="154813"/>
                  </a:lnTo>
                  <a:lnTo>
                    <a:pt x="50" y="155638"/>
                  </a:lnTo>
                  <a:lnTo>
                    <a:pt x="92189" y="848220"/>
                  </a:lnTo>
                  <a:lnTo>
                    <a:pt x="127901" y="898626"/>
                  </a:lnTo>
                  <a:lnTo>
                    <a:pt x="166154" y="917435"/>
                  </a:lnTo>
                  <a:lnTo>
                    <a:pt x="213639" y="932294"/>
                  </a:lnTo>
                  <a:lnTo>
                    <a:pt x="267093" y="943444"/>
                  </a:lnTo>
                  <a:lnTo>
                    <a:pt x="323265" y="951103"/>
                  </a:lnTo>
                  <a:lnTo>
                    <a:pt x="378866" y="955535"/>
                  </a:lnTo>
                  <a:lnTo>
                    <a:pt x="430631" y="956957"/>
                  </a:lnTo>
                  <a:lnTo>
                    <a:pt x="481838" y="955852"/>
                  </a:lnTo>
                  <a:lnTo>
                    <a:pt x="532866" y="951941"/>
                  </a:lnTo>
                  <a:lnTo>
                    <a:pt x="583603" y="945248"/>
                  </a:lnTo>
                  <a:lnTo>
                    <a:pt x="633945" y="935786"/>
                  </a:lnTo>
                  <a:lnTo>
                    <a:pt x="681837" y="922274"/>
                  </a:lnTo>
                  <a:lnTo>
                    <a:pt x="695744" y="917257"/>
                  </a:lnTo>
                  <a:lnTo>
                    <a:pt x="697445" y="916647"/>
                  </a:lnTo>
                  <a:lnTo>
                    <a:pt x="750633" y="885558"/>
                  </a:lnTo>
                  <a:lnTo>
                    <a:pt x="768870" y="848220"/>
                  </a:lnTo>
                  <a:lnTo>
                    <a:pt x="807720" y="564946"/>
                  </a:lnTo>
                  <a:lnTo>
                    <a:pt x="827024" y="569150"/>
                  </a:lnTo>
                  <a:lnTo>
                    <a:pt x="863307" y="572528"/>
                  </a:lnTo>
                  <a:lnTo>
                    <a:pt x="875347" y="572630"/>
                  </a:lnTo>
                  <a:lnTo>
                    <a:pt x="887018" y="570204"/>
                  </a:lnTo>
                  <a:lnTo>
                    <a:pt x="897915" y="565378"/>
                  </a:lnTo>
                  <a:lnTo>
                    <a:pt x="907656" y="558279"/>
                  </a:lnTo>
                  <a:lnTo>
                    <a:pt x="912304" y="551383"/>
                  </a:lnTo>
                  <a:lnTo>
                    <a:pt x="915263" y="543725"/>
                  </a:lnTo>
                  <a:lnTo>
                    <a:pt x="916457" y="535609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5778" y="4354358"/>
              <a:ext cx="88325" cy="8836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646666" y="4995798"/>
            <a:ext cx="183896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S3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Bucket </a:t>
            </a:r>
            <a:r>
              <a:rPr sz="2800" dirty="0">
                <a:solidFill>
                  <a:srgbClr val="444848"/>
                </a:solidFill>
                <a:latin typeface="Calibri"/>
                <a:cs typeface="Calibri"/>
              </a:rPr>
              <a:t>with</a:t>
            </a:r>
            <a:r>
              <a:rPr sz="2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Objects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25506" y="1994154"/>
            <a:ext cx="952754" cy="95554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015855" y="2939033"/>
            <a:ext cx="97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444848"/>
                </a:solidFill>
                <a:latin typeface="Calibri"/>
                <a:cs typeface="Calibri"/>
              </a:rPr>
              <a:t>Object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80" dirty="0"/>
              <a:t> </a:t>
            </a:r>
            <a:r>
              <a:rPr dirty="0"/>
              <a:t>S3</a:t>
            </a:r>
            <a:r>
              <a:rPr spc="-85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Objects</a:t>
            </a:r>
            <a:r>
              <a:rPr spc="-9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770952"/>
            <a:ext cx="10567035" cy="37045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5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values</a:t>
            </a:r>
            <a:r>
              <a:rPr sz="28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are the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content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body:</a:t>
            </a:r>
            <a:endParaRPr sz="28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9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Max.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4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Size is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5TB</a:t>
            </a:r>
            <a:r>
              <a:rPr sz="24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(5000GB)</a:t>
            </a:r>
            <a:endParaRPr sz="2400">
              <a:latin typeface="Arial"/>
              <a:cs typeface="Arial"/>
            </a:endParaRPr>
          </a:p>
          <a:p>
            <a:pPr marL="697230" lvl="1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uploading</a:t>
            </a:r>
            <a:r>
              <a:rPr sz="24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more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than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5GB, must</a:t>
            </a:r>
            <a:r>
              <a:rPr sz="24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848"/>
                </a:solidFill>
                <a:latin typeface="Arial"/>
                <a:cs typeface="Arial"/>
              </a:rPr>
              <a:t>use “multi-part</a:t>
            </a:r>
            <a:r>
              <a:rPr sz="2400" spc="-10" dirty="0">
                <a:solidFill>
                  <a:srgbClr val="444848"/>
                </a:solidFill>
                <a:latin typeface="Arial"/>
                <a:cs typeface="Arial"/>
              </a:rPr>
              <a:t> upload”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444848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60"/>
              </a:spcBef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Metadata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(list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text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pairs</a:t>
            </a:r>
            <a:r>
              <a:rPr sz="28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 system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metadata)</a:t>
            </a:r>
            <a:endParaRPr sz="2800">
              <a:latin typeface="Arial"/>
              <a:cs typeface="Arial"/>
            </a:endParaRPr>
          </a:p>
          <a:p>
            <a:pPr marL="241300" marR="36068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Tags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(Unicode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key</a:t>
            </a:r>
            <a:r>
              <a:rPr sz="28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/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value</a:t>
            </a:r>
            <a:r>
              <a:rPr sz="28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pair</a:t>
            </a:r>
            <a:r>
              <a:rPr sz="2800" spc="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8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up</a:t>
            </a:r>
            <a:r>
              <a:rPr sz="28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10)</a:t>
            </a:r>
            <a:r>
              <a:rPr sz="28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– useful</a:t>
            </a:r>
            <a:r>
              <a:rPr sz="28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security</a:t>
            </a:r>
            <a:r>
              <a:rPr sz="2800" spc="-8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Version</a:t>
            </a:r>
            <a:r>
              <a:rPr sz="28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ID</a:t>
            </a:r>
            <a:r>
              <a:rPr sz="28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(if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versioning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848"/>
                </a:solidFill>
                <a:latin typeface="Arial"/>
                <a:cs typeface="Arial"/>
              </a:rPr>
              <a:t>is</a:t>
            </a:r>
            <a:r>
              <a:rPr sz="28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848"/>
                </a:solidFill>
                <a:latin typeface="Arial"/>
                <a:cs typeface="Arial"/>
              </a:rPr>
              <a:t>enabled)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7188" y="269747"/>
            <a:ext cx="1039367" cy="103936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8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spc="-65" dirty="0"/>
              <a:t> </a:t>
            </a:r>
            <a:r>
              <a:rPr dirty="0"/>
              <a:t>S3</a:t>
            </a:r>
            <a:r>
              <a:rPr spc="-65" dirty="0"/>
              <a:t> </a:t>
            </a:r>
            <a:r>
              <a:rPr dirty="0"/>
              <a:t>–</a:t>
            </a:r>
            <a:r>
              <a:rPr spc="-6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57960"/>
            <a:ext cx="10330180" cy="466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98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User-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50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b="1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b="1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which</a:t>
            </a:r>
            <a:r>
              <a:rPr sz="22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calls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should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allowed for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specific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848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40665" indent="-227965">
              <a:lnSpc>
                <a:spcPts val="2970"/>
              </a:lnSpc>
              <a:buFont typeface="Arial"/>
              <a:buChar char="•"/>
              <a:tabLst>
                <a:tab pos="240665" algn="l"/>
              </a:tabLst>
            </a:pPr>
            <a:r>
              <a:rPr sz="2600" b="1" spc="-25" dirty="0">
                <a:solidFill>
                  <a:srgbClr val="444848"/>
                </a:solidFill>
                <a:latin typeface="Arial"/>
                <a:cs typeface="Arial"/>
              </a:rPr>
              <a:t>Resource-</a:t>
            </a:r>
            <a:r>
              <a:rPr sz="2600" b="1" spc="-1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09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b="1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b="1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wide</a:t>
            </a:r>
            <a:r>
              <a:rPr sz="2200" spc="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rules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from</a:t>
            </a:r>
            <a:r>
              <a:rPr sz="22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console</a:t>
            </a:r>
            <a:r>
              <a:rPr sz="2200" spc="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-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200" spc="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cross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100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200" b="1" spc="-114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b="1" spc="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200" b="1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List</a:t>
            </a:r>
            <a:r>
              <a:rPr sz="2200" b="1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(ACL)</a:t>
            </a:r>
            <a:r>
              <a:rPr sz="2200" b="1" spc="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finer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grain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(can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disabled)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</a:tabLst>
            </a:pP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200" b="1" spc="-1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b="1" spc="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List</a:t>
            </a:r>
            <a:r>
              <a:rPr sz="2200" b="1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(ACL)</a:t>
            </a:r>
            <a:r>
              <a:rPr sz="2200" b="1" spc="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8"/>
                </a:solidFill>
                <a:latin typeface="Arial"/>
                <a:cs typeface="Arial"/>
              </a:rPr>
              <a:t>–</a:t>
            </a:r>
            <a:r>
              <a:rPr sz="2200" b="1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less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common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(can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disabled)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848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40665" indent="-227965">
              <a:lnSpc>
                <a:spcPts val="2975"/>
              </a:lnSpc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Note:</a:t>
            </a:r>
            <a:r>
              <a:rPr sz="2600" b="1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principal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can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6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if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IAM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permissions</a:t>
            </a:r>
            <a:r>
              <a:rPr sz="2200" spc="-1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r>
              <a:rPr sz="2200" spc="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OR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resource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200" spc="-1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ALLOWS</a:t>
            </a:r>
            <a:r>
              <a:rPr sz="22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it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495"/>
              </a:lnSpc>
              <a:buChar char="•"/>
              <a:tabLst>
                <a:tab pos="697865" algn="l"/>
              </a:tabLst>
            </a:pPr>
            <a:r>
              <a:rPr sz="2200" u="sng" dirty="0">
                <a:solidFill>
                  <a:srgbClr val="444848"/>
                </a:solidFill>
                <a:uFill>
                  <a:solidFill>
                    <a:srgbClr val="444848"/>
                  </a:solidFill>
                </a:uFill>
                <a:latin typeface="Arial"/>
                <a:cs typeface="Arial"/>
              </a:rPr>
              <a:t>AND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there’s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no</a:t>
            </a:r>
            <a:r>
              <a:rPr sz="22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explicit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DENY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848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solidFill>
                  <a:srgbClr val="444848"/>
                </a:solidFill>
                <a:latin typeface="Arial"/>
                <a:cs typeface="Arial"/>
              </a:rPr>
              <a:t>Encryption:</a:t>
            </a:r>
            <a:r>
              <a:rPr sz="2600" b="1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in</a:t>
            </a:r>
            <a:r>
              <a:rPr sz="2600" spc="-18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Amazon</a:t>
            </a:r>
            <a:r>
              <a:rPr sz="26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9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using</a:t>
            </a:r>
            <a:r>
              <a:rPr sz="2600" spc="-7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encryption</a:t>
            </a:r>
            <a:r>
              <a:rPr sz="2600" spc="-5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848"/>
                </a:solidFill>
                <a:latin typeface="Arial"/>
                <a:cs typeface="Arial"/>
              </a:rPr>
              <a:t>keys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387172"/>
            <a:ext cx="46558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16530" algn="l"/>
              </a:tabLst>
            </a:pPr>
            <a:r>
              <a:rPr dirty="0"/>
              <a:t>S3</a:t>
            </a:r>
            <a:r>
              <a:rPr spc="-35" dirty="0"/>
              <a:t> </a:t>
            </a:r>
            <a:r>
              <a:rPr spc="-10" dirty="0"/>
              <a:t>Bucket</a:t>
            </a:r>
            <a:r>
              <a:rPr dirty="0"/>
              <a:t>	</a:t>
            </a:r>
            <a:r>
              <a:rPr spc="-10" dirty="0"/>
              <a:t>Policies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244" y="1391488"/>
            <a:ext cx="5657850" cy="4058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15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JSON</a:t>
            </a:r>
            <a:r>
              <a:rPr sz="2600" spc="-7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based</a:t>
            </a:r>
            <a:r>
              <a:rPr sz="26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848"/>
                </a:solidFill>
                <a:latin typeface="Arial"/>
                <a:cs typeface="Arial"/>
              </a:rPr>
              <a:t>policies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Resources: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buckets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15"/>
              </a:lnSpc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Effect:</a:t>
            </a:r>
            <a:r>
              <a:rPr sz="2200" spc="-19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/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Deny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Actions: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Set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of</a:t>
            </a:r>
            <a:r>
              <a:rPr sz="2200" spc="-1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API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1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Allow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Deny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Principal:</a:t>
            </a:r>
            <a:r>
              <a:rPr sz="2200" spc="-6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or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user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apply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marL="240665" indent="-227965">
              <a:lnSpc>
                <a:spcPts val="3115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Use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S3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r>
              <a:rPr sz="26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for</a:t>
            </a:r>
            <a:r>
              <a:rPr sz="26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848"/>
                </a:solidFill>
                <a:latin typeface="Arial"/>
                <a:cs typeface="Arial"/>
              </a:rPr>
              <a:t>policy</a:t>
            </a:r>
            <a:r>
              <a:rPr sz="2600" spc="-4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444848"/>
                </a:solidFill>
                <a:latin typeface="Arial"/>
                <a:cs typeface="Arial"/>
              </a:rPr>
              <a:t>to:</a:t>
            </a:r>
            <a:endParaRPr sz="2600">
              <a:latin typeface="Arial"/>
              <a:cs typeface="Arial"/>
            </a:endParaRPr>
          </a:p>
          <a:p>
            <a:pPr marL="697865" lvl="1" indent="-228600">
              <a:lnSpc>
                <a:spcPts val="262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r>
              <a:rPr sz="2200" spc="-5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public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the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bucket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605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Force</a:t>
            </a:r>
            <a:r>
              <a:rPr sz="2200" spc="-4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objects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be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encrypted</a:t>
            </a:r>
            <a:r>
              <a:rPr sz="2200" spc="-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at</a:t>
            </a:r>
            <a:r>
              <a:rPr sz="2200" spc="-1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upload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ts val="2350"/>
              </a:lnSpc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Grant</a:t>
            </a:r>
            <a:r>
              <a:rPr sz="2200" spc="-6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access</a:t>
            </a:r>
            <a:r>
              <a:rPr sz="2200" spc="-3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another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848"/>
                </a:solidFill>
                <a:latin typeface="Arial"/>
                <a:cs typeface="Arial"/>
              </a:rPr>
              <a:t>account</a:t>
            </a:r>
            <a:r>
              <a:rPr sz="2200" spc="-20" dirty="0">
                <a:solidFill>
                  <a:srgbClr val="4448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(Cross</a:t>
            </a:r>
            <a:endParaRPr sz="2200">
              <a:latin typeface="Arial"/>
              <a:cs typeface="Arial"/>
            </a:endParaRPr>
          </a:p>
          <a:p>
            <a:pPr marL="697865">
              <a:lnSpc>
                <a:spcPts val="2375"/>
              </a:lnSpc>
            </a:pPr>
            <a:r>
              <a:rPr sz="2200" spc="-10" dirty="0">
                <a:solidFill>
                  <a:srgbClr val="444848"/>
                </a:solidFill>
                <a:latin typeface="Arial"/>
                <a:cs typeface="Arial"/>
              </a:rPr>
              <a:t>Account)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73963" y="1736915"/>
            <a:ext cx="4463415" cy="3771265"/>
            <a:chOff x="7073963" y="1736915"/>
            <a:chExt cx="4463415" cy="37712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7599" y="1841094"/>
              <a:ext cx="4165578" cy="354714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78726" y="1741677"/>
              <a:ext cx="4453890" cy="3761740"/>
            </a:xfrm>
            <a:custGeom>
              <a:avLst/>
              <a:gdLst/>
              <a:ahLst/>
              <a:cxnLst/>
              <a:rect l="l" t="t" r="r" b="b"/>
              <a:pathLst>
                <a:path w="4453890" h="3761740">
                  <a:moveTo>
                    <a:pt x="0" y="3761613"/>
                  </a:moveTo>
                  <a:lnTo>
                    <a:pt x="4453508" y="3761613"/>
                  </a:lnTo>
                  <a:lnTo>
                    <a:pt x="4453508" y="0"/>
                  </a:lnTo>
                  <a:lnTo>
                    <a:pt x="0" y="0"/>
                  </a:lnTo>
                  <a:lnTo>
                    <a:pt x="0" y="3761613"/>
                  </a:lnTo>
                  <a:close/>
                </a:path>
              </a:pathLst>
            </a:custGeom>
            <a:ln w="9525">
              <a:solidFill>
                <a:srgbClr val="44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85166"/>
            <a:ext cx="931545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Example:</a:t>
            </a:r>
            <a:r>
              <a:rPr spc="-85" dirty="0"/>
              <a:t> </a:t>
            </a:r>
            <a:r>
              <a:rPr spc="-20" dirty="0"/>
              <a:t>Public</a:t>
            </a:r>
            <a:r>
              <a:rPr spc="-285" dirty="0"/>
              <a:t> </a:t>
            </a:r>
            <a:r>
              <a:rPr dirty="0"/>
              <a:t>Access</a:t>
            </a:r>
            <a:r>
              <a:rPr spc="-70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dirty="0"/>
              <a:t>Use</a:t>
            </a:r>
            <a:r>
              <a:rPr spc="-95" dirty="0"/>
              <a:t> </a:t>
            </a:r>
            <a:r>
              <a:rPr spc="-10" dirty="0"/>
              <a:t>Bucket Policy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663334" y="3202990"/>
            <a:ext cx="911225" cy="948690"/>
            <a:chOff x="7663334" y="3202990"/>
            <a:chExt cx="911225" cy="948690"/>
          </a:xfrm>
        </p:grpSpPr>
        <p:sp>
          <p:nvSpPr>
            <p:cNvPr id="9" name="object 9"/>
            <p:cNvSpPr/>
            <p:nvPr/>
          </p:nvSpPr>
          <p:spPr>
            <a:xfrm>
              <a:off x="7663333" y="3202990"/>
              <a:ext cx="911225" cy="948690"/>
            </a:xfrm>
            <a:custGeom>
              <a:avLst/>
              <a:gdLst/>
              <a:ahLst/>
              <a:cxnLst/>
              <a:rect l="l" t="t" r="r" b="b"/>
              <a:pathLst>
                <a:path w="911225" h="948689">
                  <a:moveTo>
                    <a:pt x="911047" y="530910"/>
                  </a:moveTo>
                  <a:lnTo>
                    <a:pt x="910399" y="522693"/>
                  </a:lnTo>
                  <a:lnTo>
                    <a:pt x="901534" y="502907"/>
                  </a:lnTo>
                  <a:lnTo>
                    <a:pt x="882230" y="481901"/>
                  </a:lnTo>
                  <a:lnTo>
                    <a:pt x="870191" y="472884"/>
                  </a:lnTo>
                  <a:lnTo>
                    <a:pt x="870191" y="527939"/>
                  </a:lnTo>
                  <a:lnTo>
                    <a:pt x="851674" y="529615"/>
                  </a:lnTo>
                  <a:lnTo>
                    <a:pt x="821715" y="524776"/>
                  </a:lnTo>
                  <a:lnTo>
                    <a:pt x="808266" y="521195"/>
                  </a:lnTo>
                  <a:lnTo>
                    <a:pt x="813498" y="483184"/>
                  </a:lnTo>
                  <a:lnTo>
                    <a:pt x="828713" y="492125"/>
                  </a:lnTo>
                  <a:lnTo>
                    <a:pt x="852843" y="509371"/>
                  </a:lnTo>
                  <a:lnTo>
                    <a:pt x="865403" y="521169"/>
                  </a:lnTo>
                  <a:lnTo>
                    <a:pt x="870191" y="527939"/>
                  </a:lnTo>
                  <a:lnTo>
                    <a:pt x="870191" y="472884"/>
                  </a:lnTo>
                  <a:lnTo>
                    <a:pt x="851738" y="459041"/>
                  </a:lnTo>
                  <a:lnTo>
                    <a:pt x="819467" y="439801"/>
                  </a:lnTo>
                  <a:lnTo>
                    <a:pt x="850074" y="217335"/>
                  </a:lnTo>
                  <a:lnTo>
                    <a:pt x="857631" y="162445"/>
                  </a:lnTo>
                  <a:lnTo>
                    <a:pt x="857580" y="154279"/>
                  </a:lnTo>
                  <a:lnTo>
                    <a:pt x="857377" y="153809"/>
                  </a:lnTo>
                  <a:lnTo>
                    <a:pt x="857377" y="151345"/>
                  </a:lnTo>
                  <a:lnTo>
                    <a:pt x="850900" y="125425"/>
                  </a:lnTo>
                  <a:lnTo>
                    <a:pt x="832421" y="101358"/>
                  </a:lnTo>
                  <a:lnTo>
                    <a:pt x="816152" y="89001"/>
                  </a:lnTo>
                  <a:lnTo>
                    <a:pt x="816152" y="150126"/>
                  </a:lnTo>
                  <a:lnTo>
                    <a:pt x="816152" y="155575"/>
                  </a:lnTo>
                  <a:lnTo>
                    <a:pt x="806805" y="168338"/>
                  </a:lnTo>
                  <a:lnTo>
                    <a:pt x="806805" y="217335"/>
                  </a:lnTo>
                  <a:lnTo>
                    <a:pt x="767397" y="509371"/>
                  </a:lnTo>
                  <a:lnTo>
                    <a:pt x="680504" y="478663"/>
                  </a:lnTo>
                  <a:lnTo>
                    <a:pt x="622084" y="455269"/>
                  </a:lnTo>
                  <a:lnTo>
                    <a:pt x="560870" y="429120"/>
                  </a:lnTo>
                  <a:lnTo>
                    <a:pt x="498602" y="400951"/>
                  </a:lnTo>
                  <a:lnTo>
                    <a:pt x="436994" y="371525"/>
                  </a:lnTo>
                  <a:lnTo>
                    <a:pt x="419188" y="407860"/>
                  </a:lnTo>
                  <a:lnTo>
                    <a:pt x="465823" y="430339"/>
                  </a:lnTo>
                  <a:lnTo>
                    <a:pt x="570242" y="477951"/>
                  </a:lnTo>
                  <a:lnTo>
                    <a:pt x="624865" y="501002"/>
                  </a:lnTo>
                  <a:lnTo>
                    <a:pt x="678954" y="522185"/>
                  </a:lnTo>
                  <a:lnTo>
                    <a:pt x="730923" y="540461"/>
                  </a:lnTo>
                  <a:lnTo>
                    <a:pt x="761961" y="549694"/>
                  </a:lnTo>
                  <a:lnTo>
                    <a:pt x="723265" y="836536"/>
                  </a:lnTo>
                  <a:lnTo>
                    <a:pt x="723265" y="839152"/>
                  </a:lnTo>
                  <a:lnTo>
                    <a:pt x="721385" y="843686"/>
                  </a:lnTo>
                  <a:lnTo>
                    <a:pt x="677545" y="871042"/>
                  </a:lnTo>
                  <a:lnTo>
                    <a:pt x="634834" y="885278"/>
                  </a:lnTo>
                  <a:lnTo>
                    <a:pt x="572516" y="898017"/>
                  </a:lnTo>
                  <a:lnTo>
                    <a:pt x="524344" y="904392"/>
                  </a:lnTo>
                  <a:lnTo>
                    <a:pt x="475894" y="908113"/>
                  </a:lnTo>
                  <a:lnTo>
                    <a:pt x="427278" y="909193"/>
                  </a:lnTo>
                  <a:lnTo>
                    <a:pt x="342557" y="905725"/>
                  </a:lnTo>
                  <a:lnTo>
                    <a:pt x="270154" y="896581"/>
                  </a:lnTo>
                  <a:lnTo>
                    <a:pt x="211467" y="883602"/>
                  </a:lnTo>
                  <a:lnTo>
                    <a:pt x="167843" y="868641"/>
                  </a:lnTo>
                  <a:lnTo>
                    <a:pt x="131292" y="840168"/>
                  </a:lnTo>
                  <a:lnTo>
                    <a:pt x="131279" y="837399"/>
                  </a:lnTo>
                  <a:lnTo>
                    <a:pt x="48348" y="217335"/>
                  </a:lnTo>
                  <a:lnTo>
                    <a:pt x="57492" y="221932"/>
                  </a:lnTo>
                  <a:lnTo>
                    <a:pt x="65913" y="226872"/>
                  </a:lnTo>
                  <a:lnTo>
                    <a:pt x="74295" y="230339"/>
                  </a:lnTo>
                  <a:lnTo>
                    <a:pt x="81064" y="233718"/>
                  </a:lnTo>
                  <a:lnTo>
                    <a:pt x="94018" y="238467"/>
                  </a:lnTo>
                  <a:lnTo>
                    <a:pt x="104902" y="242951"/>
                  </a:lnTo>
                  <a:lnTo>
                    <a:pt x="112687" y="245313"/>
                  </a:lnTo>
                  <a:lnTo>
                    <a:pt x="120103" y="248018"/>
                  </a:lnTo>
                  <a:lnTo>
                    <a:pt x="137985" y="252945"/>
                  </a:lnTo>
                  <a:lnTo>
                    <a:pt x="150317" y="256667"/>
                  </a:lnTo>
                  <a:lnTo>
                    <a:pt x="156654" y="258089"/>
                  </a:lnTo>
                  <a:lnTo>
                    <a:pt x="164376" y="260210"/>
                  </a:lnTo>
                  <a:lnTo>
                    <a:pt x="189179" y="265366"/>
                  </a:lnTo>
                  <a:lnTo>
                    <a:pt x="200850" y="267970"/>
                  </a:lnTo>
                  <a:lnTo>
                    <a:pt x="205079" y="268668"/>
                  </a:lnTo>
                  <a:lnTo>
                    <a:pt x="212826" y="270268"/>
                  </a:lnTo>
                  <a:lnTo>
                    <a:pt x="245135" y="275209"/>
                  </a:lnTo>
                  <a:lnTo>
                    <a:pt x="255206" y="276847"/>
                  </a:lnTo>
                  <a:lnTo>
                    <a:pt x="257835" y="277152"/>
                  </a:lnTo>
                  <a:lnTo>
                    <a:pt x="264388" y="278142"/>
                  </a:lnTo>
                  <a:lnTo>
                    <a:pt x="305333" y="282473"/>
                  </a:lnTo>
                  <a:lnTo>
                    <a:pt x="312064" y="283222"/>
                  </a:lnTo>
                  <a:lnTo>
                    <a:pt x="313169" y="283298"/>
                  </a:lnTo>
                  <a:lnTo>
                    <a:pt x="318008" y="283806"/>
                  </a:lnTo>
                  <a:lnTo>
                    <a:pt x="366407" y="286842"/>
                  </a:lnTo>
                  <a:lnTo>
                    <a:pt x="370128" y="287083"/>
                  </a:lnTo>
                  <a:lnTo>
                    <a:pt x="370484" y="287096"/>
                  </a:lnTo>
                  <a:lnTo>
                    <a:pt x="372592" y="287223"/>
                  </a:lnTo>
                  <a:lnTo>
                    <a:pt x="427075" y="288378"/>
                  </a:lnTo>
                  <a:lnTo>
                    <a:pt x="427596" y="288378"/>
                  </a:lnTo>
                  <a:lnTo>
                    <a:pt x="428091" y="288378"/>
                  </a:lnTo>
                  <a:lnTo>
                    <a:pt x="446392" y="287972"/>
                  </a:lnTo>
                  <a:lnTo>
                    <a:pt x="481609" y="287223"/>
                  </a:lnTo>
                  <a:lnTo>
                    <a:pt x="482638" y="287159"/>
                  </a:lnTo>
                  <a:lnTo>
                    <a:pt x="486003" y="287083"/>
                  </a:lnTo>
                  <a:lnTo>
                    <a:pt x="519163" y="284886"/>
                  </a:lnTo>
                  <a:lnTo>
                    <a:pt x="536295" y="283806"/>
                  </a:lnTo>
                  <a:lnTo>
                    <a:pt x="538073" y="283629"/>
                  </a:lnTo>
                  <a:lnTo>
                    <a:pt x="544029" y="283222"/>
                  </a:lnTo>
                  <a:lnTo>
                    <a:pt x="578307" y="279387"/>
                  </a:lnTo>
                  <a:lnTo>
                    <a:pt x="590029" y="278142"/>
                  </a:lnTo>
                  <a:lnTo>
                    <a:pt x="591997" y="277850"/>
                  </a:lnTo>
                  <a:lnTo>
                    <a:pt x="600875" y="276847"/>
                  </a:lnTo>
                  <a:lnTo>
                    <a:pt x="632917" y="271614"/>
                  </a:lnTo>
                  <a:lnTo>
                    <a:pt x="641756" y="270268"/>
                  </a:lnTo>
                  <a:lnTo>
                    <a:pt x="644004" y="269811"/>
                  </a:lnTo>
                  <a:lnTo>
                    <a:pt x="655231" y="267970"/>
                  </a:lnTo>
                  <a:lnTo>
                    <a:pt x="684441" y="261442"/>
                  </a:lnTo>
                  <a:lnTo>
                    <a:pt x="690384" y="260210"/>
                  </a:lnTo>
                  <a:lnTo>
                    <a:pt x="692340" y="259676"/>
                  </a:lnTo>
                  <a:lnTo>
                    <a:pt x="705789" y="256667"/>
                  </a:lnTo>
                  <a:lnTo>
                    <a:pt x="731012" y="249072"/>
                  </a:lnTo>
                  <a:lnTo>
                    <a:pt x="734834" y="248018"/>
                  </a:lnTo>
                  <a:lnTo>
                    <a:pt x="736473" y="247421"/>
                  </a:lnTo>
                  <a:lnTo>
                    <a:pt x="751268" y="242951"/>
                  </a:lnTo>
                  <a:lnTo>
                    <a:pt x="771486" y="234632"/>
                  </a:lnTo>
                  <a:lnTo>
                    <a:pt x="773988" y="233718"/>
                  </a:lnTo>
                  <a:lnTo>
                    <a:pt x="775296" y="233070"/>
                  </a:lnTo>
                  <a:lnTo>
                    <a:pt x="790346" y="226872"/>
                  </a:lnTo>
                  <a:lnTo>
                    <a:pt x="805497" y="217995"/>
                  </a:lnTo>
                  <a:lnTo>
                    <a:pt x="806805" y="217335"/>
                  </a:lnTo>
                  <a:lnTo>
                    <a:pt x="806805" y="168338"/>
                  </a:lnTo>
                  <a:lnTo>
                    <a:pt x="805040" y="170738"/>
                  </a:lnTo>
                  <a:lnTo>
                    <a:pt x="781659" y="186448"/>
                  </a:lnTo>
                  <a:lnTo>
                    <a:pt x="746798" y="201942"/>
                  </a:lnTo>
                  <a:lnTo>
                    <a:pt x="701243" y="216408"/>
                  </a:lnTo>
                  <a:lnTo>
                    <a:pt x="645807" y="229031"/>
                  </a:lnTo>
                  <a:lnTo>
                    <a:pt x="581279" y="239052"/>
                  </a:lnTo>
                  <a:lnTo>
                    <a:pt x="508520" y="245643"/>
                  </a:lnTo>
                  <a:lnTo>
                    <a:pt x="492671" y="246113"/>
                  </a:lnTo>
                  <a:lnTo>
                    <a:pt x="428498" y="248018"/>
                  </a:lnTo>
                  <a:lnTo>
                    <a:pt x="347865" y="245592"/>
                  </a:lnTo>
                  <a:lnTo>
                    <a:pt x="274459" y="238887"/>
                  </a:lnTo>
                  <a:lnTo>
                    <a:pt x="209524" y="228714"/>
                  </a:lnTo>
                  <a:lnTo>
                    <a:pt x="160121" y="217335"/>
                  </a:lnTo>
                  <a:lnTo>
                    <a:pt x="153885" y="215900"/>
                  </a:lnTo>
                  <a:lnTo>
                    <a:pt x="108331" y="201256"/>
                  </a:lnTo>
                  <a:lnTo>
                    <a:pt x="50800" y="169773"/>
                  </a:lnTo>
                  <a:lnTo>
                    <a:pt x="39243" y="150126"/>
                  </a:lnTo>
                  <a:lnTo>
                    <a:pt x="45872" y="136067"/>
                  </a:lnTo>
                  <a:lnTo>
                    <a:pt x="91008" y="104292"/>
                  </a:lnTo>
                  <a:lnTo>
                    <a:pt x="128028" y="88265"/>
                  </a:lnTo>
                  <a:lnTo>
                    <a:pt x="173710" y="73266"/>
                  </a:lnTo>
                  <a:lnTo>
                    <a:pt x="227291" y="60134"/>
                  </a:lnTo>
                  <a:lnTo>
                    <a:pt x="288048" y="49720"/>
                  </a:lnTo>
                  <a:lnTo>
                    <a:pt x="355231" y="42849"/>
                  </a:lnTo>
                  <a:lnTo>
                    <a:pt x="428091" y="40373"/>
                  </a:lnTo>
                  <a:lnTo>
                    <a:pt x="500951" y="42849"/>
                  </a:lnTo>
                  <a:lnTo>
                    <a:pt x="568109" y="49720"/>
                  </a:lnTo>
                  <a:lnTo>
                    <a:pt x="628815" y="60134"/>
                  </a:lnTo>
                  <a:lnTo>
                    <a:pt x="682332" y="73266"/>
                  </a:lnTo>
                  <a:lnTo>
                    <a:pt x="727925" y="88265"/>
                  </a:lnTo>
                  <a:lnTo>
                    <a:pt x="764844" y="104292"/>
                  </a:lnTo>
                  <a:lnTo>
                    <a:pt x="809701" y="136067"/>
                  </a:lnTo>
                  <a:lnTo>
                    <a:pt x="816152" y="150126"/>
                  </a:lnTo>
                  <a:lnTo>
                    <a:pt x="816152" y="89001"/>
                  </a:lnTo>
                  <a:lnTo>
                    <a:pt x="803440" y="79324"/>
                  </a:lnTo>
                  <a:lnTo>
                    <a:pt x="765416" y="59537"/>
                  </a:lnTo>
                  <a:lnTo>
                    <a:pt x="719823" y="42227"/>
                  </a:lnTo>
                  <a:lnTo>
                    <a:pt x="713257" y="40373"/>
                  </a:lnTo>
                  <a:lnTo>
                    <a:pt x="668134" y="27584"/>
                  </a:lnTo>
                  <a:lnTo>
                    <a:pt x="611822" y="15836"/>
                  </a:lnTo>
                  <a:lnTo>
                    <a:pt x="552373" y="7188"/>
                  </a:lnTo>
                  <a:lnTo>
                    <a:pt x="491236" y="1828"/>
                  </a:lnTo>
                  <a:lnTo>
                    <a:pt x="429907" y="0"/>
                  </a:lnTo>
                  <a:lnTo>
                    <a:pt x="368528" y="1828"/>
                  </a:lnTo>
                  <a:lnTo>
                    <a:pt x="307263" y="7188"/>
                  </a:lnTo>
                  <a:lnTo>
                    <a:pt x="247599" y="15836"/>
                  </a:lnTo>
                  <a:lnTo>
                    <a:pt x="191046" y="27584"/>
                  </a:lnTo>
                  <a:lnTo>
                    <a:pt x="139090" y="42227"/>
                  </a:lnTo>
                  <a:lnTo>
                    <a:pt x="93218" y="59537"/>
                  </a:lnTo>
                  <a:lnTo>
                    <a:pt x="54940" y="79324"/>
                  </a:lnTo>
                  <a:lnTo>
                    <a:pt x="7137" y="125425"/>
                  </a:lnTo>
                  <a:lnTo>
                    <a:pt x="596" y="151345"/>
                  </a:lnTo>
                  <a:lnTo>
                    <a:pt x="596" y="152996"/>
                  </a:lnTo>
                  <a:lnTo>
                    <a:pt x="50" y="154279"/>
                  </a:lnTo>
                  <a:lnTo>
                    <a:pt x="91643" y="840765"/>
                  </a:lnTo>
                  <a:lnTo>
                    <a:pt x="127139" y="890727"/>
                  </a:lnTo>
                  <a:lnTo>
                    <a:pt x="165163" y="909370"/>
                  </a:lnTo>
                  <a:lnTo>
                    <a:pt x="212369" y="924102"/>
                  </a:lnTo>
                  <a:lnTo>
                    <a:pt x="265518" y="935151"/>
                  </a:lnTo>
                  <a:lnTo>
                    <a:pt x="321348" y="942746"/>
                  </a:lnTo>
                  <a:lnTo>
                    <a:pt x="376631" y="947140"/>
                  </a:lnTo>
                  <a:lnTo>
                    <a:pt x="428091" y="948550"/>
                  </a:lnTo>
                  <a:lnTo>
                    <a:pt x="478993" y="947432"/>
                  </a:lnTo>
                  <a:lnTo>
                    <a:pt x="529729" y="943559"/>
                  </a:lnTo>
                  <a:lnTo>
                    <a:pt x="580161" y="936929"/>
                  </a:lnTo>
                  <a:lnTo>
                    <a:pt x="630199" y="927557"/>
                  </a:lnTo>
                  <a:lnTo>
                    <a:pt x="677811" y="914171"/>
                  </a:lnTo>
                  <a:lnTo>
                    <a:pt x="723963" y="893991"/>
                  </a:lnTo>
                  <a:lnTo>
                    <a:pt x="759739" y="860018"/>
                  </a:lnTo>
                  <a:lnTo>
                    <a:pt x="802932" y="559968"/>
                  </a:lnTo>
                  <a:lnTo>
                    <a:pt x="822159" y="564146"/>
                  </a:lnTo>
                  <a:lnTo>
                    <a:pt x="858227" y="567499"/>
                  </a:lnTo>
                  <a:lnTo>
                    <a:pt x="870178" y="567601"/>
                  </a:lnTo>
                  <a:lnTo>
                    <a:pt x="881786" y="565200"/>
                  </a:lnTo>
                  <a:lnTo>
                    <a:pt x="892619" y="560412"/>
                  </a:lnTo>
                  <a:lnTo>
                    <a:pt x="902309" y="553377"/>
                  </a:lnTo>
                  <a:lnTo>
                    <a:pt x="906932" y="546544"/>
                  </a:lnTo>
                  <a:lnTo>
                    <a:pt x="909866" y="538949"/>
                  </a:lnTo>
                  <a:lnTo>
                    <a:pt x="911047" y="530910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7529" y="3549285"/>
              <a:ext cx="87804" cy="875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599680" y="4376673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b="1" spc="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28169" y="3204510"/>
            <a:ext cx="5252085" cy="946150"/>
            <a:chOff x="2328169" y="3204510"/>
            <a:chExt cx="5252085" cy="946150"/>
          </a:xfrm>
        </p:grpSpPr>
        <p:sp>
          <p:nvSpPr>
            <p:cNvPr id="13" name="object 13"/>
            <p:cNvSpPr/>
            <p:nvPr/>
          </p:nvSpPr>
          <p:spPr>
            <a:xfrm>
              <a:off x="2328164" y="3204514"/>
              <a:ext cx="948690" cy="946150"/>
            </a:xfrm>
            <a:custGeom>
              <a:avLst/>
              <a:gdLst/>
              <a:ahLst/>
              <a:cxnLst/>
              <a:rect l="l" t="t" r="r" b="b"/>
              <a:pathLst>
                <a:path w="948689" h="946150">
                  <a:moveTo>
                    <a:pt x="948131" y="905446"/>
                  </a:moveTo>
                  <a:lnTo>
                    <a:pt x="948118" y="865073"/>
                  </a:lnTo>
                  <a:lnTo>
                    <a:pt x="945692" y="818222"/>
                  </a:lnTo>
                  <a:lnTo>
                    <a:pt x="938174" y="769696"/>
                  </a:lnTo>
                  <a:lnTo>
                    <a:pt x="926058" y="724204"/>
                  </a:lnTo>
                  <a:lnTo>
                    <a:pt x="909485" y="680554"/>
                  </a:lnTo>
                  <a:lnTo>
                    <a:pt x="907783" y="677164"/>
                  </a:lnTo>
                  <a:lnTo>
                    <a:pt x="907783" y="865073"/>
                  </a:lnTo>
                  <a:lnTo>
                    <a:pt x="907783" y="905446"/>
                  </a:lnTo>
                  <a:lnTo>
                    <a:pt x="40347" y="905446"/>
                  </a:lnTo>
                  <a:lnTo>
                    <a:pt x="40360" y="865073"/>
                  </a:lnTo>
                  <a:lnTo>
                    <a:pt x="42964" y="818222"/>
                  </a:lnTo>
                  <a:lnTo>
                    <a:pt x="50685" y="772502"/>
                  </a:lnTo>
                  <a:lnTo>
                    <a:pt x="63258" y="728433"/>
                  </a:lnTo>
                  <a:lnTo>
                    <a:pt x="80441" y="686346"/>
                  </a:lnTo>
                  <a:lnTo>
                    <a:pt x="101955" y="646569"/>
                  </a:lnTo>
                  <a:lnTo>
                    <a:pt x="127571" y="609434"/>
                  </a:lnTo>
                  <a:lnTo>
                    <a:pt x="157022" y="575259"/>
                  </a:lnTo>
                  <a:lnTo>
                    <a:pt x="190068" y="544385"/>
                  </a:lnTo>
                  <a:lnTo>
                    <a:pt x="226441" y="517144"/>
                  </a:lnTo>
                  <a:lnTo>
                    <a:pt x="265976" y="493801"/>
                  </a:lnTo>
                  <a:lnTo>
                    <a:pt x="308229" y="474814"/>
                  </a:lnTo>
                  <a:lnTo>
                    <a:pt x="353009" y="460425"/>
                  </a:lnTo>
                  <a:lnTo>
                    <a:pt x="381838" y="472973"/>
                  </a:lnTo>
                  <a:lnTo>
                    <a:pt x="411822" y="482028"/>
                  </a:lnTo>
                  <a:lnTo>
                    <a:pt x="442671" y="487489"/>
                  </a:lnTo>
                  <a:lnTo>
                    <a:pt x="474052" y="489280"/>
                  </a:lnTo>
                  <a:lnTo>
                    <a:pt x="505409" y="487362"/>
                  </a:lnTo>
                  <a:lnTo>
                    <a:pt x="536232" y="481863"/>
                  </a:lnTo>
                  <a:lnTo>
                    <a:pt x="566229" y="472859"/>
                  </a:lnTo>
                  <a:lnTo>
                    <a:pt x="595083" y="460425"/>
                  </a:lnTo>
                  <a:lnTo>
                    <a:pt x="639965" y="474827"/>
                  </a:lnTo>
                  <a:lnTo>
                    <a:pt x="682269" y="493852"/>
                  </a:lnTo>
                  <a:lnTo>
                    <a:pt x="721715" y="517144"/>
                  </a:lnTo>
                  <a:lnTo>
                    <a:pt x="758088" y="544398"/>
                  </a:lnTo>
                  <a:lnTo>
                    <a:pt x="791044" y="575170"/>
                  </a:lnTo>
                  <a:lnTo>
                    <a:pt x="820496" y="609320"/>
                  </a:lnTo>
                  <a:lnTo>
                    <a:pt x="846112" y="646430"/>
                  </a:lnTo>
                  <a:lnTo>
                    <a:pt x="867638" y="686193"/>
                  </a:lnTo>
                  <a:lnTo>
                    <a:pt x="884821" y="728268"/>
                  </a:lnTo>
                  <a:lnTo>
                    <a:pt x="897407" y="772325"/>
                  </a:lnTo>
                  <a:lnTo>
                    <a:pt x="905141" y="818032"/>
                  </a:lnTo>
                  <a:lnTo>
                    <a:pt x="907783" y="865073"/>
                  </a:lnTo>
                  <a:lnTo>
                    <a:pt x="907783" y="677164"/>
                  </a:lnTo>
                  <a:lnTo>
                    <a:pt x="888669" y="639000"/>
                  </a:lnTo>
                  <a:lnTo>
                    <a:pt x="863841" y="599897"/>
                  </a:lnTo>
                  <a:lnTo>
                    <a:pt x="835240" y="563524"/>
                  </a:lnTo>
                  <a:lnTo>
                    <a:pt x="803097" y="530174"/>
                  </a:lnTo>
                  <a:lnTo>
                    <a:pt x="767638" y="500138"/>
                  </a:lnTo>
                  <a:lnTo>
                    <a:pt x="729107" y="473722"/>
                  </a:lnTo>
                  <a:lnTo>
                    <a:pt x="704659" y="460425"/>
                  </a:lnTo>
                  <a:lnTo>
                    <a:pt x="687717" y="451205"/>
                  </a:lnTo>
                  <a:lnTo>
                    <a:pt x="679094" y="447611"/>
                  </a:lnTo>
                  <a:lnTo>
                    <a:pt x="643699" y="432879"/>
                  </a:lnTo>
                  <a:lnTo>
                    <a:pt x="632612" y="429577"/>
                  </a:lnTo>
                  <a:lnTo>
                    <a:pt x="635292" y="427736"/>
                  </a:lnTo>
                  <a:lnTo>
                    <a:pt x="670699" y="389890"/>
                  </a:lnTo>
                  <a:lnTo>
                    <a:pt x="697128" y="345617"/>
                  </a:lnTo>
                  <a:lnTo>
                    <a:pt x="713663" y="296481"/>
                  </a:lnTo>
                  <a:lnTo>
                    <a:pt x="719340" y="244068"/>
                  </a:lnTo>
                  <a:lnTo>
                    <a:pt x="713765" y="191985"/>
                  </a:lnTo>
                  <a:lnTo>
                    <a:pt x="697572" y="143065"/>
                  </a:lnTo>
                  <a:lnTo>
                    <a:pt x="678129" y="109855"/>
                  </a:lnTo>
                  <a:lnTo>
                    <a:pt x="678129" y="234950"/>
                  </a:lnTo>
                  <a:lnTo>
                    <a:pt x="675030" y="279603"/>
                  </a:lnTo>
                  <a:lnTo>
                    <a:pt x="662368" y="322326"/>
                  </a:lnTo>
                  <a:lnTo>
                    <a:pt x="640626" y="361442"/>
                  </a:lnTo>
                  <a:lnTo>
                    <a:pt x="610311" y="395312"/>
                  </a:lnTo>
                  <a:lnTo>
                    <a:pt x="571881" y="422275"/>
                  </a:lnTo>
                  <a:lnTo>
                    <a:pt x="523405" y="441198"/>
                  </a:lnTo>
                  <a:lnTo>
                    <a:pt x="472541" y="447497"/>
                  </a:lnTo>
                  <a:lnTo>
                    <a:pt x="421665" y="441198"/>
                  </a:lnTo>
                  <a:lnTo>
                    <a:pt x="373189" y="422275"/>
                  </a:lnTo>
                  <a:lnTo>
                    <a:pt x="336308" y="396646"/>
                  </a:lnTo>
                  <a:lnTo>
                    <a:pt x="306425" y="364172"/>
                  </a:lnTo>
                  <a:lnTo>
                    <a:pt x="284353" y="326224"/>
                  </a:lnTo>
                  <a:lnTo>
                    <a:pt x="270865" y="284187"/>
                  </a:lnTo>
                  <a:lnTo>
                    <a:pt x="266788" y="239458"/>
                  </a:lnTo>
                  <a:lnTo>
                    <a:pt x="273062" y="192938"/>
                  </a:lnTo>
                  <a:lnTo>
                    <a:pt x="289191" y="150418"/>
                  </a:lnTo>
                  <a:lnTo>
                    <a:pt x="313931" y="113118"/>
                  </a:lnTo>
                  <a:lnTo>
                    <a:pt x="346024" y="82232"/>
                  </a:lnTo>
                  <a:lnTo>
                    <a:pt x="384238" y="58953"/>
                  </a:lnTo>
                  <a:lnTo>
                    <a:pt x="427329" y="44488"/>
                  </a:lnTo>
                  <a:lnTo>
                    <a:pt x="474052" y="40017"/>
                  </a:lnTo>
                  <a:lnTo>
                    <a:pt x="518058" y="44640"/>
                  </a:lnTo>
                  <a:lnTo>
                    <a:pt x="559333" y="58369"/>
                  </a:lnTo>
                  <a:lnTo>
                    <a:pt x="596569" y="80429"/>
                  </a:lnTo>
                  <a:lnTo>
                    <a:pt x="628446" y="110045"/>
                  </a:lnTo>
                  <a:lnTo>
                    <a:pt x="653656" y="146456"/>
                  </a:lnTo>
                  <a:lnTo>
                    <a:pt x="671156" y="190017"/>
                  </a:lnTo>
                  <a:lnTo>
                    <a:pt x="678129" y="234950"/>
                  </a:lnTo>
                  <a:lnTo>
                    <a:pt x="678129" y="109855"/>
                  </a:lnTo>
                  <a:lnTo>
                    <a:pt x="636955" y="60782"/>
                  </a:lnTo>
                  <a:lnTo>
                    <a:pt x="594271" y="30441"/>
                  </a:lnTo>
                  <a:lnTo>
                    <a:pt x="548830" y="10655"/>
                  </a:lnTo>
                  <a:lnTo>
                    <a:pt x="501789" y="635"/>
                  </a:lnTo>
                  <a:lnTo>
                    <a:pt x="454494" y="0"/>
                  </a:lnTo>
                  <a:lnTo>
                    <a:pt x="408305" y="8369"/>
                  </a:lnTo>
                  <a:lnTo>
                    <a:pt x="364528" y="25374"/>
                  </a:lnTo>
                  <a:lnTo>
                    <a:pt x="324535" y="50622"/>
                  </a:lnTo>
                  <a:lnTo>
                    <a:pt x="289636" y="83743"/>
                  </a:lnTo>
                  <a:lnTo>
                    <a:pt x="261200" y="124371"/>
                  </a:lnTo>
                  <a:lnTo>
                    <a:pt x="241427" y="169837"/>
                  </a:lnTo>
                  <a:lnTo>
                    <a:pt x="231406" y="216890"/>
                  </a:lnTo>
                  <a:lnTo>
                    <a:pt x="230771" y="264198"/>
                  </a:lnTo>
                  <a:lnTo>
                    <a:pt x="239128" y="310426"/>
                  </a:lnTo>
                  <a:lnTo>
                    <a:pt x="256120" y="354215"/>
                  </a:lnTo>
                  <a:lnTo>
                    <a:pt x="281343" y="394233"/>
                  </a:lnTo>
                  <a:lnTo>
                    <a:pt x="314439" y="429133"/>
                  </a:lnTo>
                  <a:lnTo>
                    <a:pt x="315061" y="429577"/>
                  </a:lnTo>
                  <a:lnTo>
                    <a:pt x="303860" y="432930"/>
                  </a:lnTo>
                  <a:lnTo>
                    <a:pt x="259918" y="451281"/>
                  </a:lnTo>
                  <a:lnTo>
                    <a:pt x="218605" y="473811"/>
                  </a:lnTo>
                  <a:lnTo>
                    <a:pt x="180136" y="500240"/>
                  </a:lnTo>
                  <a:lnTo>
                    <a:pt x="144754" y="530275"/>
                  </a:lnTo>
                  <a:lnTo>
                    <a:pt x="112674" y="563613"/>
                  </a:lnTo>
                  <a:lnTo>
                    <a:pt x="84124" y="599960"/>
                  </a:lnTo>
                  <a:lnTo>
                    <a:pt x="59347" y="639038"/>
                  </a:lnTo>
                  <a:lnTo>
                    <a:pt x="38569" y="680554"/>
                  </a:lnTo>
                  <a:lnTo>
                    <a:pt x="22009" y="724242"/>
                  </a:lnTo>
                  <a:lnTo>
                    <a:pt x="9906" y="769797"/>
                  </a:lnTo>
                  <a:lnTo>
                    <a:pt x="2501" y="816762"/>
                  </a:lnTo>
                  <a:lnTo>
                    <a:pt x="0" y="865073"/>
                  </a:lnTo>
                  <a:lnTo>
                    <a:pt x="38" y="925830"/>
                  </a:lnTo>
                  <a:lnTo>
                    <a:pt x="1587" y="933488"/>
                  </a:lnTo>
                  <a:lnTo>
                    <a:pt x="5905" y="939901"/>
                  </a:lnTo>
                  <a:lnTo>
                    <a:pt x="12319" y="944219"/>
                  </a:lnTo>
                  <a:lnTo>
                    <a:pt x="20167" y="945807"/>
                  </a:lnTo>
                  <a:lnTo>
                    <a:pt x="927950" y="945807"/>
                  </a:lnTo>
                  <a:lnTo>
                    <a:pt x="935723" y="944245"/>
                  </a:lnTo>
                  <a:lnTo>
                    <a:pt x="942111" y="939965"/>
                  </a:lnTo>
                  <a:lnTo>
                    <a:pt x="946454" y="933627"/>
                  </a:lnTo>
                  <a:lnTo>
                    <a:pt x="948131" y="925830"/>
                  </a:lnTo>
                  <a:lnTo>
                    <a:pt x="948131" y="90544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16224" y="3637787"/>
              <a:ext cx="4264025" cy="76200"/>
            </a:xfrm>
            <a:custGeom>
              <a:avLst/>
              <a:gdLst/>
              <a:ahLst/>
              <a:cxnLst/>
              <a:rect l="l" t="t" r="r" b="b"/>
              <a:pathLst>
                <a:path w="4264025" h="76200">
                  <a:moveTo>
                    <a:pt x="4187317" y="0"/>
                  </a:moveTo>
                  <a:lnTo>
                    <a:pt x="4187317" y="76200"/>
                  </a:lnTo>
                  <a:lnTo>
                    <a:pt x="4250817" y="44450"/>
                  </a:lnTo>
                  <a:lnTo>
                    <a:pt x="4200017" y="44450"/>
                  </a:lnTo>
                  <a:lnTo>
                    <a:pt x="4200017" y="31750"/>
                  </a:lnTo>
                  <a:lnTo>
                    <a:pt x="4250817" y="31750"/>
                  </a:lnTo>
                  <a:lnTo>
                    <a:pt x="4187317" y="0"/>
                  </a:lnTo>
                  <a:close/>
                </a:path>
                <a:path w="4264025" h="76200">
                  <a:moveTo>
                    <a:pt x="418731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187317" y="44450"/>
                  </a:lnTo>
                  <a:lnTo>
                    <a:pt x="4187317" y="31750"/>
                  </a:lnTo>
                  <a:close/>
                </a:path>
                <a:path w="4264025" h="76200">
                  <a:moveTo>
                    <a:pt x="4250817" y="31750"/>
                  </a:moveTo>
                  <a:lnTo>
                    <a:pt x="4200017" y="31750"/>
                  </a:lnTo>
                  <a:lnTo>
                    <a:pt x="4200017" y="44450"/>
                  </a:lnTo>
                  <a:lnTo>
                    <a:pt x="4250817" y="44450"/>
                  </a:lnTo>
                  <a:lnTo>
                    <a:pt x="4263517" y="38100"/>
                  </a:lnTo>
                  <a:lnTo>
                    <a:pt x="4250817" y="3175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48562" y="4376673"/>
            <a:ext cx="3072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Anonymous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www</a:t>
            </a:r>
            <a:r>
              <a:rPr sz="1800" spc="-3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website</a:t>
            </a:r>
            <a:r>
              <a:rPr sz="1800" spc="-3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visitor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36694" y="1952013"/>
            <a:ext cx="680085" cy="850900"/>
            <a:chOff x="7736694" y="1952013"/>
            <a:chExt cx="680085" cy="850900"/>
          </a:xfrm>
        </p:grpSpPr>
        <p:sp>
          <p:nvSpPr>
            <p:cNvPr id="17" name="object 17"/>
            <p:cNvSpPr/>
            <p:nvPr/>
          </p:nvSpPr>
          <p:spPr>
            <a:xfrm>
              <a:off x="7736694" y="1952013"/>
              <a:ext cx="680085" cy="850900"/>
            </a:xfrm>
            <a:custGeom>
              <a:avLst/>
              <a:gdLst/>
              <a:ahLst/>
              <a:cxnLst/>
              <a:rect l="l" t="t" r="r" b="b"/>
              <a:pathLst>
                <a:path w="680084" h="850900">
                  <a:moveTo>
                    <a:pt x="629288" y="0"/>
                  </a:moveTo>
                  <a:lnTo>
                    <a:pt x="50632" y="0"/>
                  </a:lnTo>
                  <a:lnTo>
                    <a:pt x="30912" y="4037"/>
                  </a:lnTo>
                  <a:lnTo>
                    <a:pt x="14819" y="14944"/>
                  </a:lnTo>
                  <a:lnTo>
                    <a:pt x="3975" y="31081"/>
                  </a:lnTo>
                  <a:lnTo>
                    <a:pt x="0" y="50808"/>
                  </a:lnTo>
                  <a:lnTo>
                    <a:pt x="0" y="799451"/>
                  </a:lnTo>
                  <a:lnTo>
                    <a:pt x="3975" y="819198"/>
                  </a:lnTo>
                  <a:lnTo>
                    <a:pt x="14820" y="835338"/>
                  </a:lnTo>
                  <a:lnTo>
                    <a:pt x="30912" y="846245"/>
                  </a:lnTo>
                  <a:lnTo>
                    <a:pt x="50632" y="850293"/>
                  </a:lnTo>
                  <a:lnTo>
                    <a:pt x="629288" y="850293"/>
                  </a:lnTo>
                  <a:lnTo>
                    <a:pt x="649005" y="846245"/>
                  </a:lnTo>
                  <a:lnTo>
                    <a:pt x="665107" y="835338"/>
                  </a:lnTo>
                  <a:lnTo>
                    <a:pt x="675962" y="819198"/>
                  </a:lnTo>
                  <a:lnTo>
                    <a:pt x="676988" y="814109"/>
                  </a:lnTo>
                  <a:lnTo>
                    <a:pt x="50512" y="814109"/>
                  </a:lnTo>
                  <a:lnTo>
                    <a:pt x="42465" y="814008"/>
                  </a:lnTo>
                  <a:lnTo>
                    <a:pt x="36068" y="807449"/>
                  </a:lnTo>
                  <a:lnTo>
                    <a:pt x="36165" y="42666"/>
                  </a:lnTo>
                  <a:lnTo>
                    <a:pt x="42645" y="36183"/>
                  </a:lnTo>
                  <a:lnTo>
                    <a:pt x="676991" y="36183"/>
                  </a:lnTo>
                  <a:lnTo>
                    <a:pt x="675962" y="31081"/>
                  </a:lnTo>
                  <a:lnTo>
                    <a:pt x="665106" y="14944"/>
                  </a:lnTo>
                  <a:lnTo>
                    <a:pt x="649005" y="4037"/>
                  </a:lnTo>
                  <a:lnTo>
                    <a:pt x="629288" y="0"/>
                  </a:lnTo>
                  <a:close/>
                </a:path>
                <a:path w="680084" h="850900">
                  <a:moveTo>
                    <a:pt x="676991" y="36183"/>
                  </a:moveTo>
                  <a:lnTo>
                    <a:pt x="629468" y="36183"/>
                  </a:lnTo>
                  <a:lnTo>
                    <a:pt x="637448" y="36259"/>
                  </a:lnTo>
                  <a:lnTo>
                    <a:pt x="643705" y="42666"/>
                  </a:lnTo>
                  <a:lnTo>
                    <a:pt x="643777" y="807630"/>
                  </a:lnTo>
                  <a:lnTo>
                    <a:pt x="637297" y="814109"/>
                  </a:lnTo>
                  <a:lnTo>
                    <a:pt x="676988" y="814109"/>
                  </a:lnTo>
                  <a:lnTo>
                    <a:pt x="679943" y="799451"/>
                  </a:lnTo>
                  <a:lnTo>
                    <a:pt x="679943" y="50808"/>
                  </a:lnTo>
                  <a:lnTo>
                    <a:pt x="676991" y="36183"/>
                  </a:lnTo>
                  <a:close/>
                </a:path>
              </a:pathLst>
            </a:custGeom>
            <a:solidFill>
              <a:srgbClr val="D5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6537" y="2517061"/>
              <a:ext cx="178245" cy="1782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9568" y="2041342"/>
              <a:ext cx="228026" cy="1673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69" y="2261897"/>
              <a:ext cx="228026" cy="1673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617077" y="2026158"/>
            <a:ext cx="1912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S3</a:t>
            </a:r>
            <a:r>
              <a:rPr sz="1800" spc="-2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Bucket</a:t>
            </a:r>
            <a:r>
              <a:rPr sz="1800" spc="-6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Policy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Allows</a:t>
            </a:r>
            <a:r>
              <a:rPr sz="1800" spc="-40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848"/>
                </a:solidFill>
                <a:latin typeface="Calibri"/>
                <a:cs typeface="Calibri"/>
              </a:rPr>
              <a:t>Public</a:t>
            </a:r>
            <a:r>
              <a:rPr sz="1800" spc="-5" dirty="0">
                <a:solidFill>
                  <a:srgbClr val="44484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848"/>
                </a:solidFill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30" dirty="0"/>
              <a:t> </a:t>
            </a:r>
            <a:r>
              <a:rPr dirty="0"/>
              <a:t>2022</a:t>
            </a:r>
            <a:r>
              <a:rPr spc="25" dirty="0"/>
              <a:t> </a:t>
            </a:r>
            <a:r>
              <a:rPr dirty="0"/>
              <a:t>All</a:t>
            </a:r>
            <a:r>
              <a:rPr spc="-25" dirty="0"/>
              <a:t> </a:t>
            </a:r>
            <a:r>
              <a:rPr dirty="0"/>
              <a:t>Rights</a:t>
            </a:r>
            <a:r>
              <a:rPr spc="-20" dirty="0"/>
              <a:t> </a:t>
            </a:r>
            <a:r>
              <a:rPr dirty="0"/>
              <a:t>Reserved</a:t>
            </a:r>
            <a:r>
              <a:rPr spc="-35" dirty="0"/>
              <a:t> </a:t>
            </a:r>
            <a:r>
              <a:rPr spc="-10" dirty="0"/>
              <a:t>Worldwide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30963</Words>
  <Application>Microsoft Office PowerPoint</Application>
  <PresentationFormat>Widescreen</PresentationFormat>
  <Paragraphs>6075</Paragraphs>
  <Slides>484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484</vt:i4>
      </vt:variant>
    </vt:vector>
  </HeadingPairs>
  <TitlesOfParts>
    <vt:vector size="494" baseType="lpstr">
      <vt:lpstr>Arial</vt:lpstr>
      <vt:lpstr>Calibri</vt:lpstr>
      <vt:lpstr>Calibri Light</vt:lpstr>
      <vt:lpstr>Cambria Math</vt:lpstr>
      <vt:lpstr>Consolas</vt:lpstr>
      <vt:lpstr>Courier New</vt:lpstr>
      <vt:lpstr>Times New Roman</vt:lpstr>
      <vt:lpstr>Verdana</vt:lpstr>
      <vt:lpstr>Wingdings</vt:lpstr>
      <vt:lpstr>Office Theme</vt:lpstr>
      <vt:lpstr>AWS Certified Data Analytics Specialty Course</vt:lpstr>
      <vt:lpstr>About me</vt:lpstr>
      <vt:lpstr>Services we’ll learn</vt:lpstr>
      <vt:lpstr>Course Cost (please budget $10)</vt:lpstr>
      <vt:lpstr>Introducing our case study</vt:lpstr>
      <vt:lpstr>Our case study: cadabra.com</vt:lpstr>
      <vt:lpstr>Requirement 1: Order history app</vt:lpstr>
      <vt:lpstr>Requirement 2: Product recommendations</vt:lpstr>
      <vt:lpstr>Requirement 3: Transaction rate alarm</vt:lpstr>
      <vt:lpstr>Requirement 4: Near-real-time log analysis</vt:lpstr>
      <vt:lpstr>Requirement 5: Data warehousing &amp; visualization</vt:lpstr>
      <vt:lpstr>Putting it all together</vt:lpstr>
      <vt:lpstr>PowerPoint Presentation</vt:lpstr>
      <vt:lpstr>Collection Introduction</vt:lpstr>
      <vt:lpstr>Kinesis Data Streams</vt:lpstr>
      <vt:lpstr>Kinesis Data Streams</vt:lpstr>
      <vt:lpstr>Kinesis Data Streams – Capacity Modes</vt:lpstr>
      <vt:lpstr>Kinesis Data Streams Security</vt:lpstr>
      <vt:lpstr>Kinesis Producers</vt:lpstr>
      <vt:lpstr>Kinesis Producer SDK - PutRecord(s)</vt:lpstr>
      <vt:lpstr>AWS Kinesis API – Exceptions</vt:lpstr>
      <vt:lpstr>Kinesis Producer Library (KPL)</vt:lpstr>
      <vt:lpstr>Kinesis Producer Library (KPL) Batching Aggregate into One Record &lt; 1MB</vt:lpstr>
      <vt:lpstr>Kinesis Producer Library – When not to use</vt:lpstr>
      <vt:lpstr>Kinesis Agent</vt:lpstr>
      <vt:lpstr>Kinesis Consumers - Classic</vt:lpstr>
      <vt:lpstr>Kinesis Consumer SDK - GetRecords</vt:lpstr>
      <vt:lpstr>Kinesis Client Library (KCL)</vt:lpstr>
      <vt:lpstr>Kinesis Connector Library</vt:lpstr>
      <vt:lpstr>AWS Lambda sourcing from Kinesis</vt:lpstr>
      <vt:lpstr>Kinesis Enhanced Fan Out</vt:lpstr>
      <vt:lpstr>Enhanced Fan-Out vs Standard Consumers</vt:lpstr>
      <vt:lpstr>Kinesis Operations – Adding Shards</vt:lpstr>
      <vt:lpstr>Kinesis Operations – Merging Shards</vt:lpstr>
      <vt:lpstr>Out-of-order records after resharding</vt:lpstr>
      <vt:lpstr>Kinesis Operations – Auto Scaling</vt:lpstr>
      <vt:lpstr>Kinesis Scaling Limitations</vt:lpstr>
      <vt:lpstr>Kinesis Security</vt:lpstr>
      <vt:lpstr>Kinesis Data Streams – Handling Duplicates</vt:lpstr>
      <vt:lpstr>Kinesis Data Streams – Handling Duplicates</vt:lpstr>
      <vt:lpstr>Kinesis Data Firehose</vt:lpstr>
      <vt:lpstr>AWS Kinesis Data Firehose</vt:lpstr>
      <vt:lpstr>Kinesis Data Firehose Delivery Diagram</vt:lpstr>
      <vt:lpstr>Firehose Buffer Sizing</vt:lpstr>
      <vt:lpstr>Kinesis Data Streams vs Firehose</vt:lpstr>
      <vt:lpstr>CloudWatch Logs Subscriptions Filters</vt:lpstr>
      <vt:lpstr>CloudWatch Logs Subscription Filter Patterns Near Real Time into Amazon ES</vt:lpstr>
      <vt:lpstr>CloudWatch Logs Subscription Filter Patterns Real Time Load into Amazon ES</vt:lpstr>
      <vt:lpstr>CloudWatch Logs Subscription Filter Patterns Real Time Analytics</vt:lpstr>
      <vt:lpstr>AWS SQS What’s a queue?</vt:lpstr>
      <vt:lpstr>AWS SQS – Standard Queue</vt:lpstr>
      <vt:lpstr>SQS – Producing Messages</vt:lpstr>
      <vt:lpstr>SQS – Consuming Messages</vt:lpstr>
      <vt:lpstr>AWS SQS – FIFO Queue</vt:lpstr>
      <vt:lpstr>SQS Extended Client</vt:lpstr>
      <vt:lpstr>AWS SQS Use Cases</vt:lpstr>
      <vt:lpstr>SQS Limits</vt:lpstr>
      <vt:lpstr>AWS SQS Security</vt:lpstr>
      <vt:lpstr>Kinesis Data Stream vs SQS</vt:lpstr>
      <vt:lpstr>Kinesis Data Streams vs SQS</vt:lpstr>
      <vt:lpstr>SQS vs Kinesis – Use cases</vt:lpstr>
      <vt:lpstr>DMS – Database Migration Service</vt:lpstr>
      <vt:lpstr>DMS Sources and Targets</vt:lpstr>
      <vt:lpstr>AWS Schema Conversion Tool (SCT)</vt:lpstr>
      <vt:lpstr>DMS - Continuous Replication</vt:lpstr>
      <vt:lpstr>Direct Connect (DX)</vt:lpstr>
      <vt:lpstr>Direct Connect Diagram</vt:lpstr>
      <vt:lpstr>Direct Connect Gateway</vt:lpstr>
      <vt:lpstr>Direct Connect – Connection Types</vt:lpstr>
      <vt:lpstr>Direct Connect – Encryption</vt:lpstr>
      <vt:lpstr>Direct Connect - Resiliency</vt:lpstr>
      <vt:lpstr>AWS Snow Family</vt:lpstr>
      <vt:lpstr>Data Migrations with AWS Snow Family</vt:lpstr>
      <vt:lpstr>Diagrams</vt:lpstr>
      <vt:lpstr>Snowball Edge (for data transfers)</vt:lpstr>
      <vt:lpstr>AWS Snowcone &amp; Snowcone SSD</vt:lpstr>
      <vt:lpstr>AWS Snowmobile</vt:lpstr>
      <vt:lpstr>AWS Snow Family for Data Migrations</vt:lpstr>
      <vt:lpstr>Snow Family – Usage Process</vt:lpstr>
      <vt:lpstr>What is Edge Computing?</vt:lpstr>
      <vt:lpstr>Snow Family – Edge Computing</vt:lpstr>
      <vt:lpstr>AWS OpsHub</vt:lpstr>
      <vt:lpstr>Amazon Managed Streaming for Apache Kafka (Amazon MSK)</vt:lpstr>
      <vt:lpstr>Apache Kafka at a high level</vt:lpstr>
      <vt:lpstr>MSK – Configurations</vt:lpstr>
      <vt:lpstr>MSK – Security</vt:lpstr>
      <vt:lpstr>MSK – Monitoring</vt:lpstr>
      <vt:lpstr>MSK Connect</vt:lpstr>
      <vt:lpstr>MSK Serverless</vt:lpstr>
      <vt:lpstr>Kinesis Data Streams vs Amazon MSK</vt:lpstr>
      <vt:lpstr>Amazon S3 Section</vt:lpstr>
      <vt:lpstr>Section introduction</vt:lpstr>
      <vt:lpstr>Amazon S3 Use cases</vt:lpstr>
      <vt:lpstr>Amazon S3 - Buckets</vt:lpstr>
      <vt:lpstr>Amazon S3 - Objects</vt:lpstr>
      <vt:lpstr>Amazon S3 – Objects (cont.)</vt:lpstr>
      <vt:lpstr>Amazon S3 – Security</vt:lpstr>
      <vt:lpstr>S3 Bucket Policies</vt:lpstr>
      <vt:lpstr>Example: Public Access - Use Bucket Policy</vt:lpstr>
      <vt:lpstr>Example: User Access to S3 – IAM permissions</vt:lpstr>
      <vt:lpstr>Example: EC2 instance access - Use IAM Roles</vt:lpstr>
      <vt:lpstr>Advanced: Cross-Account Access – Use Bucket Policy</vt:lpstr>
      <vt:lpstr>Bucket settings for Block Public Access</vt:lpstr>
      <vt:lpstr>Amazon S3 - Versioning</vt:lpstr>
      <vt:lpstr>Amazon S3 – Replication (CRR &amp; SRR)</vt:lpstr>
      <vt:lpstr>Amazon S3 – Replication (Notes)</vt:lpstr>
      <vt:lpstr>S3 Storage Classes</vt:lpstr>
      <vt:lpstr>S3 Durability and Availability</vt:lpstr>
      <vt:lpstr>S3 Standard – General Purpose</vt:lpstr>
      <vt:lpstr>S3 Storage Classes – Infrequent Access</vt:lpstr>
      <vt:lpstr>Amazon S3 Glacier Storage Classes</vt:lpstr>
      <vt:lpstr>S3 Intelligent-Tiering</vt:lpstr>
      <vt:lpstr>S3 Storage Classes Comparison</vt:lpstr>
      <vt:lpstr>S3 Storage Classes – Price Comparison Example: us-east-1</vt:lpstr>
      <vt:lpstr>Amazon S3 – Moving between Storage Classes</vt:lpstr>
      <vt:lpstr>Amazon S3 – Lifecycle Rules</vt:lpstr>
      <vt:lpstr>Amazon S3 – Lifecycle Rules (Scenario 1)</vt:lpstr>
      <vt:lpstr>Amazon S3 – Lifecycle Rules (Scenario 2)</vt:lpstr>
      <vt:lpstr>Amazon S3 Analytics – Storage Class Analysis</vt:lpstr>
      <vt:lpstr>S3 Event Notifications</vt:lpstr>
      <vt:lpstr>S3 Event Notifications with Amazon EventBridge</vt:lpstr>
      <vt:lpstr>S3 – Baseline Performance</vt:lpstr>
      <vt:lpstr>S3 Performance</vt:lpstr>
      <vt:lpstr>S3 Performance – S3 Byte-Range Fetches</vt:lpstr>
      <vt:lpstr>S3 Select &amp; Glacier Select</vt:lpstr>
      <vt:lpstr>Amazon S3 – Object Encryption</vt:lpstr>
      <vt:lpstr>Amazon S3 Encryption – SSE-S3</vt:lpstr>
      <vt:lpstr>Amazon S3 Encryption – SSE-KMS</vt:lpstr>
      <vt:lpstr>SSE-KMS Limitation</vt:lpstr>
      <vt:lpstr>Amazon S3 Encryption – SSE-C</vt:lpstr>
      <vt:lpstr>Amazon S3 Encryption – Client-Side Encryption</vt:lpstr>
      <vt:lpstr>Amazon S3 – Encryption in transit (SSL/TLS)</vt:lpstr>
      <vt:lpstr>Amazon S3 – Force Encryption in Transit aws:SecureTransport</vt:lpstr>
      <vt:lpstr>Amazon S3 – Default Encryption vs. Bucket Policies</vt:lpstr>
      <vt:lpstr>S3 – Access Points</vt:lpstr>
      <vt:lpstr>S3 – Access Points – VPC Origin</vt:lpstr>
      <vt:lpstr>S3 Object Lambda</vt:lpstr>
      <vt:lpstr>Traditional Architecture</vt:lpstr>
      <vt:lpstr>NoSQL databases</vt:lpstr>
      <vt:lpstr>Amazon DynamoDB</vt:lpstr>
      <vt:lpstr>DynamoDB - Basics</vt:lpstr>
      <vt:lpstr>DynamoDB – Primary Keys</vt:lpstr>
      <vt:lpstr>DynamoDB – Primary Keys</vt:lpstr>
      <vt:lpstr>DynamoDB – Partition Keys (Exercise)</vt:lpstr>
      <vt:lpstr>DynamoDB in Big Data</vt:lpstr>
      <vt:lpstr>DynamoDB – Read/Write Capacity Modes</vt:lpstr>
      <vt:lpstr>R/W Capacity Modes – Provisioned</vt:lpstr>
      <vt:lpstr>DynamoDB – Write Capacity Units (WCU)</vt:lpstr>
      <vt:lpstr>Strongly Consistent Read vs. Eventually Consistent Read</vt:lpstr>
      <vt:lpstr>DynamoDB – Read Capacity Units (RCU)</vt:lpstr>
      <vt:lpstr>DynamoDB – Partitions Internal</vt:lpstr>
      <vt:lpstr>DynamoDB – Throttling</vt:lpstr>
      <vt:lpstr>R/W Capacity Modes – On-Demand</vt:lpstr>
      <vt:lpstr>DynamoDB – Writing Data</vt:lpstr>
      <vt:lpstr>DynamoDB – Reading Data</vt:lpstr>
      <vt:lpstr>DynamoDB – Reading Data (Query)</vt:lpstr>
      <vt:lpstr>DynamoDB – Reading Data (Scan)</vt:lpstr>
      <vt:lpstr>DynamoDB – Deleting Data</vt:lpstr>
      <vt:lpstr>DynamoDB – Batch Operations</vt:lpstr>
      <vt:lpstr>DynamoDB – PartiQL</vt:lpstr>
      <vt:lpstr>DynamoDB – Local Secondary Index</vt:lpstr>
      <vt:lpstr>DynamoDB – Global Secondary Index (GSI)</vt:lpstr>
      <vt:lpstr>DynamoDB – Indexes and Throttling</vt:lpstr>
      <vt:lpstr>DynamoDB - PartiQL</vt:lpstr>
      <vt:lpstr>DynamoDB Accelerator (DAX)</vt:lpstr>
      <vt:lpstr>DynamoDB Accelerator (DAX) vs. ElastiCache</vt:lpstr>
      <vt:lpstr>DynamoDB Streams</vt:lpstr>
      <vt:lpstr>DynamoDB Streams</vt:lpstr>
      <vt:lpstr>DynamoDB Streams</vt:lpstr>
      <vt:lpstr>DynamoDB Streams &amp; AWS Lambda</vt:lpstr>
      <vt:lpstr>DynamoDB – Time To Live (TTL)</vt:lpstr>
      <vt:lpstr>DynamoDB – Indexing S3 Objects Metadata</vt:lpstr>
      <vt:lpstr>DynamoDB – Large Objects Pattern</vt:lpstr>
      <vt:lpstr>DynamoDB – Security &amp; Other Features</vt:lpstr>
      <vt:lpstr>AWS ElastiCache Overview</vt:lpstr>
      <vt:lpstr>Redis Overview</vt:lpstr>
      <vt:lpstr>Memcached Overview</vt:lpstr>
      <vt:lpstr>AWS Lambda Serverless data processing</vt:lpstr>
      <vt:lpstr>What is Lambda?</vt:lpstr>
      <vt:lpstr>Example: Serverless Website</vt:lpstr>
      <vt:lpstr>Example: Order history app</vt:lpstr>
      <vt:lpstr>Example: Transaction rate alarm</vt:lpstr>
      <vt:lpstr>Why not just run a server?</vt:lpstr>
      <vt:lpstr>Main uses of Lambda</vt:lpstr>
      <vt:lpstr>Supported languages</vt:lpstr>
      <vt:lpstr>Lambda triggers</vt:lpstr>
      <vt:lpstr>Lambda and Amazon Opensearch Service</vt:lpstr>
      <vt:lpstr>Lambda and Data Pipeline</vt:lpstr>
      <vt:lpstr>Lambda and Redshift</vt:lpstr>
      <vt:lpstr>Lambda + Kinesis</vt:lpstr>
      <vt:lpstr>Cost Model</vt:lpstr>
      <vt:lpstr>Other promises</vt:lpstr>
      <vt:lpstr>Anti-patterns</vt:lpstr>
      <vt:lpstr>AWS Glue Table definitions and ETL</vt:lpstr>
      <vt:lpstr>What is Glue?</vt:lpstr>
      <vt:lpstr>Glue Crawler / Data Catalog</vt:lpstr>
      <vt:lpstr>Glue and S3 Partitions</vt:lpstr>
      <vt:lpstr>Glue + Hive</vt:lpstr>
      <vt:lpstr>Glue ETL</vt:lpstr>
      <vt:lpstr>Glue ETL</vt:lpstr>
      <vt:lpstr>Glue ETL: The DynamicFrame</vt:lpstr>
      <vt:lpstr>Glue ETL - Transformations</vt:lpstr>
      <vt:lpstr>Glue ETL: ResolveChoice</vt:lpstr>
      <vt:lpstr>Glue ETL: Modifying the Data Catalog</vt:lpstr>
      <vt:lpstr>AWS Glue Development Endpoints</vt:lpstr>
      <vt:lpstr>Running Glue jobs</vt:lpstr>
      <vt:lpstr>Glue cost model</vt:lpstr>
      <vt:lpstr>Glue Anti-patterns</vt:lpstr>
      <vt:lpstr>No longer an anti-pattern: streaming</vt:lpstr>
      <vt:lpstr>AWS Glue Studio</vt:lpstr>
      <vt:lpstr>AWS Glue Data Quality</vt:lpstr>
      <vt:lpstr>AWS Glue Data Quality</vt:lpstr>
      <vt:lpstr>AWS Glue DataBrew</vt:lpstr>
      <vt:lpstr>AWS Glue Elastic Views</vt:lpstr>
      <vt:lpstr>AWS Lake Formation</vt:lpstr>
      <vt:lpstr>AWS Lake Formation</vt:lpstr>
      <vt:lpstr>AWS Lake Formation: Pricing</vt:lpstr>
      <vt:lpstr>PowerPoint Presentation</vt:lpstr>
      <vt:lpstr>PowerPoint Presentation</vt:lpstr>
      <vt:lpstr>ACID transactions across multiple tables</vt:lpstr>
      <vt:lpstr>Data Permissions in Lake Formation</vt:lpstr>
      <vt:lpstr>Amazon Security Lake</vt:lpstr>
      <vt:lpstr>Amazon Security Lake Log and Event Sources</vt:lpstr>
      <vt:lpstr>EMR Elastic MapReduce</vt:lpstr>
      <vt:lpstr>What is EMR?</vt:lpstr>
      <vt:lpstr>An EMR Cluster</vt:lpstr>
      <vt:lpstr>EMR Usage</vt:lpstr>
      <vt:lpstr>EMR Usage</vt:lpstr>
      <vt:lpstr>EMR / AWS Integration</vt:lpstr>
      <vt:lpstr>EMR Storage</vt:lpstr>
      <vt:lpstr>EMR Storage</vt:lpstr>
      <vt:lpstr>EMR promises</vt:lpstr>
      <vt:lpstr>EMR Managed Scaling</vt:lpstr>
      <vt:lpstr>EMR Serverless</vt:lpstr>
      <vt:lpstr>Using EMR Serverless</vt:lpstr>
      <vt:lpstr>EMR Serverless Application Lifecycle</vt:lpstr>
      <vt:lpstr>Pre-Initialized Capacity</vt:lpstr>
      <vt:lpstr>EMR Serverless Security</vt:lpstr>
      <vt:lpstr>EMR on EKS</vt:lpstr>
      <vt:lpstr>So… what’s Hadoop?</vt:lpstr>
      <vt:lpstr>Apache Spark</vt:lpstr>
      <vt:lpstr>How Spark Works</vt:lpstr>
      <vt:lpstr>Spark Components</vt:lpstr>
      <vt:lpstr>Spark Structured Streaming A constantly growing DataSet</vt:lpstr>
      <vt:lpstr>Spark Streaming + Kinesis</vt:lpstr>
      <vt:lpstr>Spark + Redshift</vt:lpstr>
      <vt:lpstr>Amazon Athena for Apache Spark</vt:lpstr>
      <vt:lpstr>Apache Hive</vt:lpstr>
      <vt:lpstr>Why Hive?</vt:lpstr>
      <vt:lpstr>The Hive Metastore</vt:lpstr>
      <vt:lpstr>External Hive Metastores</vt:lpstr>
      <vt:lpstr>Other Hive / AWS integration points</vt:lpstr>
      <vt:lpstr>Apache Pig</vt:lpstr>
      <vt:lpstr>How Pig Works</vt:lpstr>
      <vt:lpstr>Pig / AWS Integration</vt:lpstr>
      <vt:lpstr>HBase</vt:lpstr>
      <vt:lpstr>Sounds a lot like DynamoDB</vt:lpstr>
      <vt:lpstr>HBase / AWS integration</vt:lpstr>
      <vt:lpstr>Presto</vt:lpstr>
      <vt:lpstr>Presto connectors</vt:lpstr>
      <vt:lpstr>Apache Zeppelin</vt:lpstr>
      <vt:lpstr>Zeppelin + Spark</vt:lpstr>
      <vt:lpstr>EMR Notebook</vt:lpstr>
      <vt:lpstr>Hue</vt:lpstr>
      <vt:lpstr>Splunk</vt:lpstr>
      <vt:lpstr>Flume</vt:lpstr>
      <vt:lpstr>MXNet</vt:lpstr>
      <vt:lpstr>S3DistCP</vt:lpstr>
      <vt:lpstr>Other EMR / Hadoop Tools</vt:lpstr>
      <vt:lpstr>EMR Security</vt:lpstr>
      <vt:lpstr>EMR Security</vt:lpstr>
      <vt:lpstr>EMR: Choosing Instance Types</vt:lpstr>
      <vt:lpstr>Amazon Machine Learning ML with linear and logistic regression</vt:lpstr>
      <vt:lpstr>Machine Learning 101</vt:lpstr>
      <vt:lpstr>Supervised Learning</vt:lpstr>
      <vt:lpstr>Train / Test</vt:lpstr>
      <vt:lpstr>Types of models in Amazon ML</vt:lpstr>
      <vt:lpstr>Confusion Matrix</vt:lpstr>
      <vt:lpstr>Hyperparameters</vt:lpstr>
      <vt:lpstr>Amazon Machine Learning (ML)</vt:lpstr>
      <vt:lpstr>“Ideal Usage Patterns”</vt:lpstr>
      <vt:lpstr>Amazon ML: Cost Model</vt:lpstr>
      <vt:lpstr>Amazon ML: Promises &amp; Limitations</vt:lpstr>
      <vt:lpstr>Amazon ML: Anti-Patterns</vt:lpstr>
      <vt:lpstr>Amazon SageMaker Scalable, fully-managed machine learning</vt:lpstr>
      <vt:lpstr>SageMaker modules</vt:lpstr>
      <vt:lpstr>SageMaker is powerful</vt:lpstr>
      <vt:lpstr>Jupyter Notebooks</vt:lpstr>
      <vt:lpstr>SageMaker Security</vt:lpstr>
      <vt:lpstr>SageMaker Operations</vt:lpstr>
      <vt:lpstr>Deep Learning 101 And AWS Best Practices</vt:lpstr>
      <vt:lpstr>The biological inspiration</vt:lpstr>
      <vt:lpstr>Cortical columns</vt:lpstr>
      <vt:lpstr>Deep Neural Networks</vt:lpstr>
      <vt:lpstr>Deep Learning Frameworks</vt:lpstr>
      <vt:lpstr>Types of Neural Networks</vt:lpstr>
      <vt:lpstr>Deep Learning on EC2 / EMR</vt:lpstr>
      <vt:lpstr>AWS Data Pipeline A high-level overview</vt:lpstr>
      <vt:lpstr>Data Pipeline example</vt:lpstr>
      <vt:lpstr>Data Pipeline Features</vt:lpstr>
      <vt:lpstr>Data Pipeline Activities</vt:lpstr>
      <vt:lpstr>Kinesis Data Analytics Querying streams of data</vt:lpstr>
      <vt:lpstr>Conceptually…</vt:lpstr>
      <vt:lpstr>In more depth…</vt:lpstr>
      <vt:lpstr>Reference tables are cool</vt:lpstr>
      <vt:lpstr>Kinesis Data Analytics + Lambda</vt:lpstr>
      <vt:lpstr>Kinesis Data Analytics for Apache Flink</vt:lpstr>
      <vt:lpstr>Common use-cases</vt:lpstr>
      <vt:lpstr>Kinesis Analytics</vt:lpstr>
      <vt:lpstr>RANDOM_CUT_FOREST</vt:lpstr>
      <vt:lpstr>Amazon Opensearch Service (formerly Elasticsearch) Petabyte-scale analysis and reporting</vt:lpstr>
      <vt:lpstr>What is Opensearch?</vt:lpstr>
      <vt:lpstr>What are Dashboards?</vt:lpstr>
      <vt:lpstr>Opensearch applications</vt:lpstr>
      <vt:lpstr>Opensearch concepts</vt:lpstr>
      <vt:lpstr>An index is split into shards</vt:lpstr>
      <vt:lpstr>Redundancy</vt:lpstr>
      <vt:lpstr>Amazon OpenSearch Service (Managed)</vt:lpstr>
      <vt:lpstr>Amazon Opensearch options</vt:lpstr>
      <vt:lpstr>Cold / warm / ultrawarm / hot storage</vt:lpstr>
      <vt:lpstr>Index State Management</vt:lpstr>
      <vt:lpstr>More Index Management</vt:lpstr>
      <vt:lpstr>Cross-cluster replication</vt:lpstr>
      <vt:lpstr>Opensearch Stability</vt:lpstr>
      <vt:lpstr>Amazon Opensearch Security</vt:lpstr>
      <vt:lpstr>Securing Dashboards</vt:lpstr>
      <vt:lpstr>Amazon Opensearch anti-patterns</vt:lpstr>
      <vt:lpstr>Amazon Opensearch performance</vt:lpstr>
      <vt:lpstr>Amazon OpenSearch Serverless</vt:lpstr>
      <vt:lpstr>Amazon Athena Serverless interactive queries of S3 data</vt:lpstr>
      <vt:lpstr>What is Athena?</vt:lpstr>
      <vt:lpstr>Some examples</vt:lpstr>
      <vt:lpstr>Athena + Glue</vt:lpstr>
      <vt:lpstr>Athena Workgroups</vt:lpstr>
      <vt:lpstr>Athena cost model</vt:lpstr>
      <vt:lpstr>Athena Security</vt:lpstr>
      <vt:lpstr>Athena anti-patterns</vt:lpstr>
      <vt:lpstr>Athena: Optimizing performance</vt:lpstr>
      <vt:lpstr>Athena ACID transactions</vt:lpstr>
      <vt:lpstr>Amazon Redshift Fully-managed, petabyte-scale data warehouse</vt:lpstr>
      <vt:lpstr>What is Redshift?</vt:lpstr>
      <vt:lpstr>Redshift Use-Cases</vt:lpstr>
      <vt:lpstr>Redshift architecture</vt:lpstr>
      <vt:lpstr>Redshift Spectrum</vt:lpstr>
      <vt:lpstr>Redshift Performance</vt:lpstr>
      <vt:lpstr>Redshift Durability</vt:lpstr>
      <vt:lpstr>Scaling Redshift</vt:lpstr>
      <vt:lpstr>Redshift Distribution Styles</vt:lpstr>
      <vt:lpstr>EVEN distribution</vt:lpstr>
      <vt:lpstr>KEY distribution</vt:lpstr>
      <vt:lpstr>ALL distribution</vt:lpstr>
      <vt:lpstr>Redshift Sort Keys</vt:lpstr>
      <vt:lpstr>Sort Keys: Single Column</vt:lpstr>
      <vt:lpstr>Sort Keys: Compound</vt:lpstr>
      <vt:lpstr>Sort Keys: Interleaved</vt:lpstr>
      <vt:lpstr>Importing / Exporting data</vt:lpstr>
      <vt:lpstr>COPY command: More depth</vt:lpstr>
      <vt:lpstr>Redshift copy grants for cross-region snapshot copies</vt:lpstr>
      <vt:lpstr>DBLINK</vt:lpstr>
      <vt:lpstr>Integration with other services</vt:lpstr>
      <vt:lpstr>Redshift Workload Management (WLM)</vt:lpstr>
      <vt:lpstr>Concurrency Scaling</vt:lpstr>
      <vt:lpstr>Automatic Workload Management</vt:lpstr>
      <vt:lpstr>Manual Workload Management</vt:lpstr>
      <vt:lpstr>Short Query Acceleration (SQA)</vt:lpstr>
      <vt:lpstr>Resizing Redshift Clusters</vt:lpstr>
      <vt:lpstr>VACUUM command</vt:lpstr>
      <vt:lpstr>Newer Redshift features</vt:lpstr>
      <vt:lpstr>AQUA</vt:lpstr>
      <vt:lpstr>Amazon Redshift ML</vt:lpstr>
      <vt:lpstr>Redshift anti-patterns</vt:lpstr>
      <vt:lpstr>Redshift security concerns</vt:lpstr>
      <vt:lpstr>Redshift Serverless</vt:lpstr>
      <vt:lpstr>Redshift Serverless: Getting Started</vt:lpstr>
      <vt:lpstr>Resource Scaling in Redshift Serverless</vt:lpstr>
      <vt:lpstr>Redshift Serverless</vt:lpstr>
      <vt:lpstr>Redshift Serverless: Monitoring</vt:lpstr>
      <vt:lpstr>Amazon RDS Relational Database Service</vt:lpstr>
      <vt:lpstr>What is RDS?</vt:lpstr>
      <vt:lpstr>ACID</vt:lpstr>
      <vt:lpstr>Amazon Aurora</vt:lpstr>
      <vt:lpstr>Aurora Security</vt:lpstr>
      <vt:lpstr>Amazon QuickSight Business analytics and visualizations in the cloud</vt:lpstr>
      <vt:lpstr>What is QuickSight?</vt:lpstr>
      <vt:lpstr>QuickSight Data Sources</vt:lpstr>
      <vt:lpstr>SPICE</vt:lpstr>
      <vt:lpstr>QuickSight Use Cases</vt:lpstr>
      <vt:lpstr>QuickSight Anti-Patterns</vt:lpstr>
      <vt:lpstr>QuickSight Security</vt:lpstr>
      <vt:lpstr>QuickSight Security</vt:lpstr>
      <vt:lpstr>Quicksight + Redshift: Security</vt:lpstr>
      <vt:lpstr>Quicksight / Redshift / RDS cross-region</vt:lpstr>
      <vt:lpstr>Quicksight / Redshift / RDS cross-region</vt:lpstr>
      <vt:lpstr>Quicksight / Redshift / RDS cross- account</vt:lpstr>
      <vt:lpstr>QuickSight User Management</vt:lpstr>
      <vt:lpstr>QuickSight Pricing</vt:lpstr>
      <vt:lpstr>QuickSight Dashboards</vt:lpstr>
      <vt:lpstr>Quicksight Machine Learning Insights</vt:lpstr>
      <vt:lpstr>Quicksight Q</vt:lpstr>
      <vt:lpstr>QuickSight Visual Types</vt:lpstr>
      <vt:lpstr>Additional Visual Types</vt:lpstr>
      <vt:lpstr>Bar Charts: Comparison, Distribution</vt:lpstr>
      <vt:lpstr>Line Charts: Changes over Time</vt:lpstr>
      <vt:lpstr>Scatter Plots: Correlation</vt:lpstr>
      <vt:lpstr>Heat Maps: Correlation</vt:lpstr>
      <vt:lpstr>Pie Charts: Aggregation</vt:lpstr>
      <vt:lpstr>Donut Charts: Percentage of Total Amount</vt:lpstr>
      <vt:lpstr>Gauge Charts: Compare values in a measure</vt:lpstr>
      <vt:lpstr>Tree Maps: Heirarchical Aggregation</vt:lpstr>
      <vt:lpstr>Pivot Tables: Tabular Data</vt:lpstr>
      <vt:lpstr>KPI’s: compare key value to its target value</vt:lpstr>
      <vt:lpstr>Geospatial Charts</vt:lpstr>
      <vt:lpstr>Word Clouds: word or phrase frequency</vt:lpstr>
      <vt:lpstr>Alternative Visualization Tools</vt:lpstr>
      <vt:lpstr>Security</vt:lpstr>
      <vt:lpstr>Why encryption? Encryption in flight (TLS / SSL)</vt:lpstr>
      <vt:lpstr>Why encryption? Server-side encryption at rest</vt:lpstr>
      <vt:lpstr>Why encryption? Client-side encryption</vt:lpstr>
      <vt:lpstr>S3 Encryption for Objects</vt:lpstr>
      <vt:lpstr>SSE-S3</vt:lpstr>
      <vt:lpstr>SSE-KMS</vt:lpstr>
      <vt:lpstr>SSE-C</vt:lpstr>
      <vt:lpstr>Client Side Encryption</vt:lpstr>
      <vt:lpstr>Encryption in transit (SSL/TLS)</vt:lpstr>
      <vt:lpstr>AWS KMS (Key Management Service)</vt:lpstr>
      <vt:lpstr>AWS KMS 101</vt:lpstr>
      <vt:lpstr>AWS KMS (Key Management Service)</vt:lpstr>
      <vt:lpstr>How does KMS work? API – Encrypt and Decrypt</vt:lpstr>
      <vt:lpstr>Encryption in AWS Services</vt:lpstr>
      <vt:lpstr>KMS Automatic Key Rotation</vt:lpstr>
      <vt:lpstr>KMS Manual Key Rotation</vt:lpstr>
      <vt:lpstr>KMS Alias Updating</vt:lpstr>
      <vt:lpstr>CloudHSM</vt:lpstr>
      <vt:lpstr>CloudHSM Diagram</vt:lpstr>
      <vt:lpstr>Security - Kinesis</vt:lpstr>
      <vt:lpstr>Security - SQS</vt:lpstr>
      <vt:lpstr>Security – AWS IoT</vt:lpstr>
      <vt:lpstr>Security – Amazon S3</vt:lpstr>
      <vt:lpstr>Security – DynamoDB</vt:lpstr>
      <vt:lpstr>Security - RDS</vt:lpstr>
      <vt:lpstr>Security - Aurora</vt:lpstr>
      <vt:lpstr>Security - Lambda</vt:lpstr>
      <vt:lpstr>Security - Glue</vt:lpstr>
      <vt:lpstr>Security - EMR</vt:lpstr>
      <vt:lpstr>Security – OpenSearch Service</vt:lpstr>
      <vt:lpstr>Security - Redshift</vt:lpstr>
      <vt:lpstr>Security - Athena</vt:lpstr>
      <vt:lpstr>Security - Quicksight</vt:lpstr>
      <vt:lpstr>AWS STS – Security Token Service</vt:lpstr>
      <vt:lpstr>Cross Account Access</vt:lpstr>
      <vt:lpstr>What’s Identity Federation?</vt:lpstr>
      <vt:lpstr>SAML Federation For Enterprises</vt:lpstr>
      <vt:lpstr>Custom Identity Broker Application For Enterprises</vt:lpstr>
      <vt:lpstr>AWS Cognito - Federated Identity Pools</vt:lpstr>
      <vt:lpstr>Policies – leveraging AWS variables</vt:lpstr>
      <vt:lpstr>Policies - Advanced</vt:lpstr>
      <vt:lpstr>AWS CloudTrail</vt:lpstr>
      <vt:lpstr>CloudTrail continued…</vt:lpstr>
      <vt:lpstr>VPC Endpoints</vt:lpstr>
      <vt:lpstr>Everything Else</vt:lpstr>
      <vt:lpstr>Kinesis Data Streams</vt:lpstr>
      <vt:lpstr>Kinesis Data Firehose</vt:lpstr>
      <vt:lpstr>Kinesis Data Analytics</vt:lpstr>
      <vt:lpstr>SQS</vt:lpstr>
      <vt:lpstr>S3</vt:lpstr>
      <vt:lpstr>DynamoDB</vt:lpstr>
      <vt:lpstr>Glue</vt:lpstr>
      <vt:lpstr>EMR</vt:lpstr>
      <vt:lpstr>Amazon Machine Learning (ML) (deprecated)</vt:lpstr>
      <vt:lpstr>Amazon SageMaker</vt:lpstr>
      <vt:lpstr>AWS Data Pipeline</vt:lpstr>
      <vt:lpstr>OpenSearch Service</vt:lpstr>
      <vt:lpstr>Athena</vt:lpstr>
      <vt:lpstr>Redshift</vt:lpstr>
      <vt:lpstr>Quicksight</vt:lpstr>
      <vt:lpstr>AWS Instance Types</vt:lpstr>
      <vt:lpstr>EC2 in Big Data</vt:lpstr>
      <vt:lpstr>AWS AppSync</vt:lpstr>
      <vt:lpstr>Amazon Kendra</vt:lpstr>
      <vt:lpstr>AWS Data Exchange</vt:lpstr>
      <vt:lpstr>AWS Data Exchange</vt:lpstr>
      <vt:lpstr>AWS Data Exchange – Other Products</vt:lpstr>
      <vt:lpstr>Amazon AppFlow</vt:lpstr>
      <vt:lpstr>Amazon AppFlow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Series</dc:title>
  <dc:creator>Microsoft Office User</dc:creator>
  <cp:lastModifiedBy>Navdeep Singh</cp:lastModifiedBy>
  <cp:revision>5</cp:revision>
  <dcterms:created xsi:type="dcterms:W3CDTF">2023-07-31T09:16:37Z</dcterms:created>
  <dcterms:modified xsi:type="dcterms:W3CDTF">2023-08-02T01:28:29Z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2023-07-31T00:00:00Z</vt:filetime>
  </property>
  <property fmtid="{D5CDD505-2E9C-101B-9397-08002B2CF9AE}" pid="5" name="Producer">
    <vt:lpwstr>Microsoft® PowerPoint® 2016</vt:lpwstr>
  </property>
</Properties>
</file>